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FFFC-933F-4F54-A2E6-FCAF61EE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EE716-3AFD-48B9-9C2A-3EFFC6F5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F0F9-E97C-49E5-B41F-84395898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673-AE56-4646-BE3F-B69AA5C0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1616-A406-4B81-9565-A3E8418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3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816C-34C8-449E-BB65-752381D9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5DE1-40BB-4A48-9606-C4AC6906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5E1A-5E43-4398-868D-25522CC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538B-B7F0-48A7-A858-610F04F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B8C6-AFD0-4B01-8905-21040AD8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E96E0-F788-4045-88A9-805EC006D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3BC09-30D3-44E0-9985-364BFBBF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F549-E174-4DB4-9CD1-8FABD48B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9E88-D56B-4551-95C7-8FD925CC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FF43-1825-43C0-90C7-8C3DB73A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7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5707-5F35-46C8-AA4B-B571DA74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E153-2B2F-430D-853D-27D65067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55AB-E348-4D47-ADA1-3548227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4476-560D-4146-9F80-AC9E3468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FA29-F4C9-49E3-9C7C-C0A6C8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D2D5-428F-43BD-9964-D7CF67FA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A43D-1144-46A0-BB40-09BE94D7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83C6-5CF4-4235-AA3B-510B2271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2735-C806-496C-865F-A4F46326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74E5-56C4-44C2-8940-DC77D00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0EB8-E9E3-4198-8299-506C174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47CB-A916-4E15-9E05-86277136B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F6878-C2BF-4AD5-AA38-6FE2AA4D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ABDB5-E67B-4CA0-841D-C650098D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1AB31-58EA-465F-A72E-9C8239E6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F932-082D-4FF2-A879-21A4404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256E-F507-44CC-BECB-91F6B5C0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48F3-94F0-4A7D-BB20-C11745DF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2B01-0105-469B-871F-E0F861239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9FEA-706E-45A4-9051-CE7506303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F1D28-D15A-4DD6-B839-18D8F9752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480A6-523A-497D-82F5-498D9E4A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90573-2487-4EEC-AA5A-11AEC659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B3864-D48A-4C82-B5EE-10254E65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8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556-8341-4FBE-9225-A7E79D5E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B92FF-5A54-4BD5-AEED-209F9FA3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EE29F-FBBA-4D27-899F-F18730EE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512D8-D02F-4EA1-B590-52DB02C9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B44E-5972-4747-B339-B09C1B6C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D22E1-29FA-47C1-8698-369689D3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77A85-D929-4CF4-AC07-20566C7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D65-B9F6-490B-8550-DDB21BC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34F9-138D-4B27-9AA4-51558DE4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5C866-06A8-4C70-AC0B-83AF5290B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91FC-FB51-4D80-9022-CB308BF3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FD494-A111-4028-92C9-00B20DA2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BE98-3E79-4056-81AD-D9A6D77B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36D-30DA-4700-9621-76D3148F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115A7-99B6-43B6-A41C-4D758FF6A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7EEEF-7225-480E-A24B-D0EA099E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713-458D-4D9B-B548-B378B5B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8168-7081-4C27-99DE-6052160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2510-5FF7-464D-AA22-1A21F73F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1763A-51CD-4370-B539-CD0E4185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4C51D-ABAE-48D0-B499-FE2574F3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0887-3A3D-4793-9D7A-606645503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EE8E-EC0D-4648-8E86-8286D30EBE50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891-FED4-401E-AAA0-686ACB43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1180-DC87-4CF5-8816-0D36DFF2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AB56-023E-4E5C-8C8B-D2A4B7E23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5D972-9542-497B-B15B-3CF4BFAF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0" y="367313"/>
            <a:ext cx="10885999" cy="61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sainsbury</dc:creator>
  <cp:lastModifiedBy>chris sainsbury</cp:lastModifiedBy>
  <cp:revision>1</cp:revision>
  <dcterms:created xsi:type="dcterms:W3CDTF">2017-06-25T18:05:23Z</dcterms:created>
  <dcterms:modified xsi:type="dcterms:W3CDTF">2017-06-25T18:05:48Z</dcterms:modified>
</cp:coreProperties>
</file>