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78" r:id="rId7"/>
    <p:sldId id="279" r:id="rId8"/>
    <p:sldId id="267" r:id="rId9"/>
    <p:sldId id="259" r:id="rId10"/>
    <p:sldId id="281" r:id="rId11"/>
    <p:sldId id="280" r:id="rId12"/>
    <p:sldId id="282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7315" autoAdjust="0"/>
  </p:normalViewPr>
  <p:slideViewPr>
    <p:cSldViewPr snapToGrid="0">
      <p:cViewPr varScale="1">
        <p:scale>
          <a:sx n="138" d="100"/>
          <a:sy n="138" d="100"/>
        </p:scale>
        <p:origin x="150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9B35-362F-4FD9-AB49-9D349C4E05D2}" type="datetimeFigureOut">
              <a:rPr lang="de-AT" smtClean="0"/>
              <a:t>18.06.2015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3C66-6035-4D43-A250-A0E500FB6F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557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F65C-F78A-4CB9-8416-EFE432A2E805}" type="datetimeFigureOut">
              <a:rPr lang="de-AT" smtClean="0"/>
              <a:t>18.06.2015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7B94-E6E3-4A0A-9FE6-94677A4D9AD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28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40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883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89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976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112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7B94-E6E3-4A0A-9FE6-94677A4D9AD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72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21190"/>
            <a:ext cx="9144000" cy="1262344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LOS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LOS - Mathias Hölzl, Florian Tischler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2357947"/>
            <a:ext cx="9144000" cy="126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ecture</a:t>
            </a:r>
            <a:r>
              <a:rPr lang="en-US" sz="4000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kern="12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</a:t>
            </a:r>
            <a:r>
              <a:rPr lang="en-US" sz="4000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perator </a:t>
            </a:r>
            <a:r>
              <a:rPr lang="en-US" sz="4000" kern="12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</a:t>
            </a:r>
            <a:r>
              <a:rPr lang="en-US" sz="4000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ystem</a:t>
            </a:r>
            <a:endParaRPr lang="de-AT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524000" y="4775527"/>
            <a:ext cx="9144000" cy="74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Mathias</a:t>
            </a:r>
            <a:r>
              <a:rPr 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Hölzl</a:t>
            </a:r>
            <a:r>
              <a:rPr 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Felix </a:t>
            </a:r>
            <a:r>
              <a:rPr lang="en-US" sz="2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Putz</a:t>
            </a:r>
            <a:r>
              <a:rPr 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Florian Tischler</a:t>
            </a:r>
            <a:endParaRPr lang="de-AT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04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9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332390"/>
            <a:ext cx="10515600" cy="51149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A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927860"/>
            <a:ext cx="10515600" cy="41221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99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LOS - Mathias Hölzl, Florian Tischler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8106" y="6412497"/>
            <a:ext cx="409874" cy="365125"/>
          </a:xfrm>
        </p:spPr>
        <p:txBody>
          <a:bodyPr/>
          <a:lstStyle>
            <a:lvl1pPr algn="ctr">
              <a:defRPr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fld id="{29428155-75CE-4D2D-BD8B-6DD20C1BF3B6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61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52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9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2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377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6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 txBox="1">
            <a:spLocks/>
          </p:cNvSpPr>
          <p:nvPr userDrawn="1">
            <p:custDataLst>
              <p:custData r:id="rId14"/>
            </p:custDataLst>
          </p:nvPr>
        </p:nvSpPr>
        <p:spPr>
          <a:xfrm>
            <a:off x="9577137" y="7776"/>
            <a:ext cx="967740" cy="97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TELNET</a:t>
            </a:r>
            <a:endParaRPr lang="de-AT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>
            <a:off x="10477901" y="6221413"/>
            <a:ext cx="870284" cy="681037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smtClean="0"/>
              <a:t>LOS - Mathias Hölzl, Florian Tischler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126" y="6424195"/>
            <a:ext cx="393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fld id="{29428155-75CE-4D2D-BD8B-6DD20C1BF3B6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03" y="-7776"/>
            <a:ext cx="487680" cy="9875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Isosceles Triangle 9"/>
          <p:cNvSpPr/>
          <p:nvPr userDrawn="1"/>
        </p:nvSpPr>
        <p:spPr>
          <a:xfrm rot="5400000">
            <a:off x="-124326" y="670969"/>
            <a:ext cx="962526" cy="7138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Straight Connector 11"/>
          <p:cNvCxnSpPr>
            <a:stCxn id="9" idx="0"/>
            <a:endCxn id="7" idx="2"/>
          </p:cNvCxnSpPr>
          <p:nvPr userDrawn="1"/>
        </p:nvCxnSpPr>
        <p:spPr>
          <a:xfrm flipV="1">
            <a:off x="10913043" y="979776"/>
            <a:ext cx="0" cy="524163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91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Just a Second….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10</a:t>
            </a:fld>
            <a:endParaRPr lang="de-AT" dirty="0"/>
          </a:p>
        </p:txBody>
      </p:sp>
      <p:pic>
        <p:nvPicPr>
          <p:cNvPr id="1032" name="Picture 8" descr="Estim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09" y="1650455"/>
            <a:ext cx="4495800" cy="507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0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AT" sz="2800" b="1" dirty="0" smtClean="0"/>
          </a:p>
          <a:p>
            <a:r>
              <a:rPr lang="de-AT" sz="3200" b="1" dirty="0" smtClean="0"/>
              <a:t>Wir stehen nun gerne für Fragen zur Verfügung</a:t>
            </a:r>
            <a:endParaRPr lang="de-AT" sz="3200" b="1" dirty="0"/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17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</a:t>
            </a:r>
            <a:endParaRPr lang="en-GB" dirty="0" smtClean="0"/>
          </a:p>
          <a:p>
            <a:r>
              <a:rPr lang="de-AT" dirty="0" smtClean="0"/>
              <a:t>Architektur</a:t>
            </a:r>
          </a:p>
          <a:p>
            <a:r>
              <a:rPr lang="de-AT" dirty="0" err="1" smtClean="0"/>
              <a:t>Build</a:t>
            </a:r>
            <a:r>
              <a:rPr lang="de-AT" dirty="0" smtClean="0"/>
              <a:t>- und Testautomation</a:t>
            </a:r>
            <a:endParaRPr lang="de-AT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16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Problem</a:t>
            </a:r>
          </a:p>
          <a:p>
            <a:pPr lvl="1"/>
            <a:r>
              <a:rPr lang="en-GB" sz="2800" dirty="0" err="1" smtClean="0"/>
              <a:t>niedrige</a:t>
            </a:r>
            <a:r>
              <a:rPr lang="en-GB" sz="2800" dirty="0" smtClean="0"/>
              <a:t> </a:t>
            </a:r>
            <a:r>
              <a:rPr lang="en-GB" sz="2800" dirty="0" err="1" smtClean="0"/>
              <a:t>Anwesensraten</a:t>
            </a:r>
            <a:r>
              <a:rPr lang="en-GB" sz="2800" dirty="0" smtClean="0"/>
              <a:t> </a:t>
            </a:r>
            <a:r>
              <a:rPr lang="en-GB" sz="2800" dirty="0" err="1" smtClean="0"/>
              <a:t>bei</a:t>
            </a:r>
            <a:r>
              <a:rPr lang="en-GB" sz="2800" dirty="0" smtClean="0"/>
              <a:t> </a:t>
            </a:r>
            <a:r>
              <a:rPr lang="en-GB" sz="2800" dirty="0" err="1" smtClean="0"/>
              <a:t>Vorlesungen</a:t>
            </a:r>
            <a:endParaRPr lang="en-GB" sz="2800" dirty="0" smtClean="0"/>
          </a:p>
          <a:p>
            <a:pPr lvl="1"/>
            <a:r>
              <a:rPr lang="en-GB" sz="2800" dirty="0" err="1" smtClean="0"/>
              <a:t>wenig</a:t>
            </a:r>
            <a:r>
              <a:rPr lang="en-GB" sz="2800" dirty="0" smtClean="0"/>
              <a:t> Feedback </a:t>
            </a:r>
            <a:r>
              <a:rPr lang="en-GB" sz="2800" dirty="0" err="1" smtClean="0"/>
              <a:t>über</a:t>
            </a:r>
            <a:r>
              <a:rPr lang="en-GB" sz="2800" dirty="0" smtClean="0"/>
              <a:t> </a:t>
            </a:r>
            <a:r>
              <a:rPr lang="en-GB" sz="2800" dirty="0" err="1" smtClean="0"/>
              <a:t>Qualität</a:t>
            </a:r>
            <a:r>
              <a:rPr lang="en-GB" sz="2800" dirty="0" smtClean="0"/>
              <a:t> der </a:t>
            </a:r>
            <a:r>
              <a:rPr lang="en-GB" sz="2800" dirty="0" err="1" smtClean="0"/>
              <a:t>Vermittlung</a:t>
            </a:r>
            <a:r>
              <a:rPr lang="en-GB" sz="2800" dirty="0" smtClean="0"/>
              <a:t> des </a:t>
            </a:r>
            <a:r>
              <a:rPr lang="en-GB" sz="2800" dirty="0" err="1" smtClean="0"/>
              <a:t>Lehrstoffs</a:t>
            </a:r>
            <a:endParaRPr lang="en-GB" sz="2800" dirty="0" smtClean="0"/>
          </a:p>
          <a:p>
            <a:pPr lvl="1"/>
            <a:r>
              <a:rPr lang="en-GB" sz="2800" dirty="0" smtClean="0"/>
              <a:t>Feedback </a:t>
            </a:r>
            <a:r>
              <a:rPr lang="en-GB" sz="2800" dirty="0" err="1" smtClean="0"/>
              <a:t>erst</a:t>
            </a:r>
            <a:r>
              <a:rPr lang="en-GB" sz="2800" dirty="0"/>
              <a:t> </a:t>
            </a:r>
            <a:r>
              <a:rPr lang="en-GB" sz="2800" dirty="0" err="1" smtClean="0"/>
              <a:t>bei</a:t>
            </a:r>
            <a:r>
              <a:rPr lang="en-GB" sz="2800" dirty="0" smtClean="0"/>
              <a:t> der </a:t>
            </a:r>
            <a:r>
              <a:rPr lang="en-GB" sz="2800" dirty="0" err="1" smtClean="0"/>
              <a:t>Klausur</a:t>
            </a:r>
            <a:endParaRPr lang="en-GB" sz="2800" dirty="0" smtClean="0"/>
          </a:p>
          <a:p>
            <a:pPr lvl="1"/>
            <a:endParaRPr lang="en-GB" sz="2800" dirty="0" smtClean="0"/>
          </a:p>
          <a:p>
            <a:r>
              <a:rPr lang="en-GB" sz="3200" dirty="0" err="1" smtClean="0"/>
              <a:t>Lösung</a:t>
            </a:r>
            <a:endParaRPr lang="en-GB" sz="3200" dirty="0" smtClean="0"/>
          </a:p>
          <a:p>
            <a:pPr lvl="1"/>
            <a:r>
              <a:rPr lang="en-GB" sz="2800" dirty="0" smtClean="0"/>
              <a:t>Online Platform </a:t>
            </a:r>
            <a:r>
              <a:rPr lang="en-GB" sz="2800" dirty="0" err="1" smtClean="0"/>
              <a:t>für</a:t>
            </a:r>
            <a:r>
              <a:rPr lang="en-GB" sz="2800" dirty="0" smtClean="0"/>
              <a:t> </a:t>
            </a:r>
            <a:r>
              <a:rPr lang="en-GB" sz="2800" dirty="0" err="1" smtClean="0"/>
              <a:t>interaktive</a:t>
            </a:r>
            <a:r>
              <a:rPr lang="en-GB" sz="2800" dirty="0" smtClean="0"/>
              <a:t> </a:t>
            </a:r>
            <a:r>
              <a:rPr lang="en-GB" sz="2800" dirty="0" err="1" smtClean="0"/>
              <a:t>Vorlesungen</a:t>
            </a:r>
            <a:endParaRPr lang="en-GB" sz="2800" dirty="0" smtClean="0"/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6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</a:t>
            </a:r>
          </a:p>
          <a:p>
            <a:pPr lvl="1"/>
            <a:r>
              <a:rPr lang="en-GB" dirty="0" err="1" smtClean="0"/>
              <a:t>im</a:t>
            </a:r>
            <a:r>
              <a:rPr lang="en-GB" dirty="0" smtClean="0"/>
              <a:t> Intranet der </a:t>
            </a:r>
            <a:r>
              <a:rPr lang="en-GB" dirty="0" err="1" smtClean="0"/>
              <a:t>Universität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err="1" smtClean="0"/>
              <a:t>Plattform</a:t>
            </a:r>
            <a:endParaRPr lang="en-GB" dirty="0" smtClean="0"/>
          </a:p>
          <a:p>
            <a:pPr lvl="1"/>
            <a:r>
              <a:rPr lang="en-GB" dirty="0" err="1" smtClean="0"/>
              <a:t>Webseite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auf </a:t>
            </a:r>
            <a:r>
              <a:rPr lang="en-GB" dirty="0" err="1" smtClean="0"/>
              <a:t>allen</a:t>
            </a:r>
            <a:r>
              <a:rPr lang="en-GB" dirty="0" smtClean="0"/>
              <a:t> browser-</a:t>
            </a:r>
            <a:r>
              <a:rPr lang="en-GB" dirty="0" err="1" smtClean="0"/>
              <a:t>fähigen</a:t>
            </a:r>
            <a:r>
              <a:rPr lang="en-GB" dirty="0" smtClean="0"/>
              <a:t> </a:t>
            </a:r>
            <a:r>
              <a:rPr lang="en-GB" dirty="0" err="1" smtClean="0"/>
              <a:t>Endgeräten</a:t>
            </a:r>
            <a:r>
              <a:rPr lang="en-GB" dirty="0" smtClean="0"/>
              <a:t> </a:t>
            </a:r>
            <a:r>
              <a:rPr lang="en-GB" dirty="0" err="1" smtClean="0"/>
              <a:t>verfügbar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Interaktive</a:t>
            </a:r>
            <a:r>
              <a:rPr lang="en-GB" dirty="0" smtClean="0"/>
              <a:t> </a:t>
            </a:r>
            <a:r>
              <a:rPr lang="en-GB" dirty="0" err="1" smtClean="0"/>
              <a:t>Vorlesung</a:t>
            </a:r>
            <a:endParaRPr lang="en-GB" dirty="0"/>
          </a:p>
          <a:p>
            <a:pPr lvl="1"/>
            <a:r>
              <a:rPr lang="en-GB" dirty="0" err="1" smtClean="0"/>
              <a:t>Dozenten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Fragen</a:t>
            </a:r>
            <a:r>
              <a:rPr lang="en-GB" dirty="0" smtClean="0"/>
              <a:t> an die </a:t>
            </a:r>
            <a:r>
              <a:rPr lang="en-GB" dirty="0" err="1" smtClean="0"/>
              <a:t>Anwesenden</a:t>
            </a:r>
            <a:r>
              <a:rPr lang="en-GB" dirty="0" smtClean="0"/>
              <a:t> </a:t>
            </a:r>
            <a:r>
              <a:rPr lang="en-GB" dirty="0" err="1" smtClean="0"/>
              <a:t>richten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42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Funktionen</a:t>
            </a:r>
            <a:endParaRPr lang="en-GB" dirty="0" smtClean="0"/>
          </a:p>
          <a:p>
            <a:pPr lvl="1"/>
            <a:r>
              <a:rPr lang="en-GB" dirty="0" err="1" smtClean="0"/>
              <a:t>Anwesenheitsprüfung</a:t>
            </a:r>
            <a:endParaRPr lang="en-GB" dirty="0" smtClean="0"/>
          </a:p>
          <a:p>
            <a:pPr lvl="1"/>
            <a:r>
              <a:rPr lang="en-GB" dirty="0" smtClean="0"/>
              <a:t>Quiz </a:t>
            </a:r>
            <a:r>
              <a:rPr lang="en-GB" dirty="0" err="1" smtClean="0"/>
              <a:t>während</a:t>
            </a:r>
            <a:r>
              <a:rPr lang="en-GB" dirty="0" smtClean="0"/>
              <a:t> der </a:t>
            </a:r>
            <a:r>
              <a:rPr lang="en-GB" dirty="0" err="1" smtClean="0"/>
              <a:t>Vorlesung</a:t>
            </a:r>
            <a:endParaRPr lang="en-GB" dirty="0" smtClean="0"/>
          </a:p>
          <a:p>
            <a:pPr lvl="1"/>
            <a:r>
              <a:rPr lang="en-GB" dirty="0" err="1" smtClean="0"/>
              <a:t>Abgeben</a:t>
            </a:r>
            <a:r>
              <a:rPr lang="en-GB" dirty="0" smtClean="0"/>
              <a:t> von Feedback</a:t>
            </a:r>
          </a:p>
          <a:p>
            <a:pPr lvl="1"/>
            <a:r>
              <a:rPr lang="en-GB" dirty="0" err="1" smtClean="0"/>
              <a:t>Statistiken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err="1" smtClean="0"/>
              <a:t>Möglichkeiten</a:t>
            </a:r>
            <a:endParaRPr lang="en-GB" dirty="0" smtClean="0"/>
          </a:p>
          <a:p>
            <a:pPr lvl="1"/>
            <a:r>
              <a:rPr lang="en-GB" dirty="0" err="1" smtClean="0"/>
              <a:t>Frühzeitige</a:t>
            </a:r>
            <a:r>
              <a:rPr lang="en-GB" dirty="0" smtClean="0"/>
              <a:t> </a:t>
            </a:r>
            <a:r>
              <a:rPr lang="en-GB" dirty="0" err="1" smtClean="0"/>
              <a:t>Erkennung</a:t>
            </a:r>
            <a:r>
              <a:rPr lang="en-GB" dirty="0" smtClean="0"/>
              <a:t> </a:t>
            </a:r>
            <a:r>
              <a:rPr lang="en-GB" dirty="0" err="1" smtClean="0"/>
              <a:t>schwer</a:t>
            </a:r>
            <a:r>
              <a:rPr lang="en-GB" dirty="0" smtClean="0"/>
              <a:t> </a:t>
            </a:r>
            <a:r>
              <a:rPr lang="en-GB" dirty="0" err="1" smtClean="0"/>
              <a:t>verständlicher</a:t>
            </a:r>
            <a:r>
              <a:rPr lang="en-GB" dirty="0" smtClean="0"/>
              <a:t> </a:t>
            </a:r>
            <a:r>
              <a:rPr lang="en-GB" dirty="0" err="1" smtClean="0"/>
              <a:t>Themen</a:t>
            </a:r>
            <a:endParaRPr lang="en-GB" dirty="0" smtClean="0"/>
          </a:p>
          <a:p>
            <a:pPr lvl="1"/>
            <a:r>
              <a:rPr lang="en-GB" dirty="0" err="1" smtClean="0"/>
              <a:t>Anrechnen</a:t>
            </a:r>
            <a:r>
              <a:rPr lang="en-GB" dirty="0" smtClean="0"/>
              <a:t> der </a:t>
            </a:r>
            <a:r>
              <a:rPr lang="en-GB" dirty="0" err="1" smtClean="0"/>
              <a:t>Quizresultate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der </a:t>
            </a:r>
            <a:r>
              <a:rPr lang="en-GB" dirty="0" err="1" smtClean="0"/>
              <a:t>Klausur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→ </a:t>
            </a:r>
            <a:r>
              <a:rPr lang="en-GB" dirty="0" err="1" smtClean="0"/>
              <a:t>Steigerung</a:t>
            </a:r>
            <a:r>
              <a:rPr lang="en-GB" dirty="0" smtClean="0"/>
              <a:t> der </a:t>
            </a:r>
            <a:r>
              <a:rPr lang="en-GB" dirty="0" err="1" smtClean="0"/>
              <a:t>Anwesenheitsrate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908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15" name="Tex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3600" dirty="0" smtClean="0"/>
              <a:t>MVC – Webapplikation</a:t>
            </a:r>
          </a:p>
          <a:p>
            <a:pPr lvl="1"/>
            <a:endParaRPr lang="de-AT" sz="3200" dirty="0" smtClean="0"/>
          </a:p>
          <a:p>
            <a:r>
              <a:rPr lang="de-AT" sz="3600" dirty="0" smtClean="0"/>
              <a:t>View</a:t>
            </a:r>
          </a:p>
          <a:p>
            <a:pPr lvl="1"/>
            <a:r>
              <a:rPr lang="de-AT" sz="3200" dirty="0" smtClean="0"/>
              <a:t>Bootstrap, </a:t>
            </a:r>
            <a:r>
              <a:rPr lang="de-AT" sz="3200" dirty="0" err="1" smtClean="0"/>
              <a:t>Lumx</a:t>
            </a:r>
            <a:endParaRPr lang="de-AT" sz="3200" dirty="0" smtClean="0"/>
          </a:p>
          <a:p>
            <a:r>
              <a:rPr lang="de-AT" sz="3600" dirty="0" smtClean="0"/>
              <a:t>Controller</a:t>
            </a:r>
          </a:p>
          <a:p>
            <a:pPr lvl="1"/>
            <a:r>
              <a:rPr lang="de-AT" sz="3200" dirty="0" smtClean="0"/>
              <a:t>Client - Angular JS </a:t>
            </a:r>
          </a:p>
          <a:p>
            <a:pPr lvl="1"/>
            <a:r>
              <a:rPr lang="de-AT" sz="3200" dirty="0" smtClean="0"/>
              <a:t>Server - Spring Framework (Java)</a:t>
            </a:r>
          </a:p>
          <a:p>
            <a:r>
              <a:rPr lang="de-AT" sz="3600" dirty="0" smtClean="0"/>
              <a:t>Model</a:t>
            </a:r>
          </a:p>
          <a:p>
            <a:pPr lvl="1"/>
            <a:r>
              <a:rPr lang="de-AT" sz="3200" dirty="0" smtClean="0"/>
              <a:t>Java </a:t>
            </a:r>
          </a:p>
          <a:p>
            <a:pPr lvl="1"/>
            <a:r>
              <a:rPr lang="de-AT" sz="3200" dirty="0" err="1" smtClean="0"/>
              <a:t>MongoDB</a:t>
            </a:r>
            <a:endParaRPr lang="de-AT" sz="3200" dirty="0" smtClean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88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Build</a:t>
            </a:r>
            <a:r>
              <a:rPr lang="de-AT" dirty="0" smtClean="0"/>
              <a:t>- und Testautomation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 err="1" smtClean="0"/>
              <a:t>Buildautomation</a:t>
            </a:r>
            <a:endParaRPr lang="de-AT" sz="3200" dirty="0"/>
          </a:p>
          <a:p>
            <a:pPr lvl="1"/>
            <a:r>
              <a:rPr lang="de-AT" sz="2800" dirty="0" smtClean="0"/>
              <a:t>Auf dediziertem </a:t>
            </a:r>
            <a:r>
              <a:rPr lang="de-AT" sz="2800" dirty="0" err="1" smtClean="0"/>
              <a:t>Buildserver</a:t>
            </a:r>
            <a:endParaRPr lang="de-AT" sz="2800" dirty="0"/>
          </a:p>
          <a:p>
            <a:pPr lvl="2"/>
            <a:r>
              <a:rPr lang="de-AT" sz="2400" dirty="0" smtClean="0"/>
              <a:t>kompilieren</a:t>
            </a:r>
            <a:endParaRPr lang="de-AT" sz="2400" dirty="0"/>
          </a:p>
          <a:p>
            <a:pPr lvl="2"/>
            <a:r>
              <a:rPr lang="de-AT" sz="2400" dirty="0" smtClean="0"/>
              <a:t>Tests ausführen (Testautomation)</a:t>
            </a:r>
          </a:p>
          <a:p>
            <a:pPr lvl="2"/>
            <a:r>
              <a:rPr lang="de-AT" sz="2400" dirty="0" err="1" smtClean="0"/>
              <a:t>Deployment</a:t>
            </a:r>
            <a:endParaRPr lang="de-AT" sz="2400" dirty="0" smtClean="0"/>
          </a:p>
          <a:p>
            <a:pPr lvl="2"/>
            <a:endParaRPr lang="de-AT" sz="2400" dirty="0"/>
          </a:p>
          <a:p>
            <a:pPr lvl="1"/>
            <a:r>
              <a:rPr lang="de-AT" sz="2800" dirty="0" smtClean="0"/>
              <a:t>3 Arten</a:t>
            </a:r>
          </a:p>
          <a:p>
            <a:pPr lvl="2"/>
            <a:r>
              <a:rPr lang="de-AT" sz="2400" dirty="0" smtClean="0"/>
              <a:t>On-Demand</a:t>
            </a:r>
          </a:p>
          <a:p>
            <a:pPr lvl="2"/>
            <a:r>
              <a:rPr lang="de-AT" sz="2400" dirty="0" err="1" smtClean="0"/>
              <a:t>Scheduled</a:t>
            </a:r>
            <a:r>
              <a:rPr lang="de-AT" sz="2400" dirty="0" smtClean="0"/>
              <a:t> (CI)</a:t>
            </a:r>
          </a:p>
          <a:p>
            <a:pPr lvl="2"/>
            <a:r>
              <a:rPr lang="de-AT" sz="2400" b="1" u="sng" dirty="0" err="1" smtClean="0"/>
              <a:t>Triggered</a:t>
            </a:r>
            <a:r>
              <a:rPr lang="de-AT" sz="2400" b="1" u="sng" dirty="0" smtClean="0"/>
              <a:t> (CI)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15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Build- und </a:t>
            </a:r>
            <a:r>
              <a:rPr lang="en-GB" dirty="0" err="1" smtClean="0"/>
              <a:t>Testautomation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 smtClean="0"/>
              <a:t>Testautomation</a:t>
            </a:r>
            <a:endParaRPr lang="en-GB" sz="3200" dirty="0" smtClean="0"/>
          </a:p>
          <a:p>
            <a:pPr lvl="1"/>
            <a:r>
              <a:rPr lang="en-GB" sz="2800" dirty="0" err="1" smtClean="0"/>
              <a:t>automatisch</a:t>
            </a:r>
            <a:r>
              <a:rPr lang="en-GB" sz="2800" dirty="0" smtClean="0"/>
              <a:t> </a:t>
            </a:r>
            <a:r>
              <a:rPr lang="en-GB" sz="2800" dirty="0" err="1" smtClean="0"/>
              <a:t>nach</a:t>
            </a:r>
            <a:r>
              <a:rPr lang="en-GB" sz="2800" dirty="0" smtClean="0"/>
              <a:t> </a:t>
            </a:r>
            <a:r>
              <a:rPr lang="en-GB" sz="2800" dirty="0" err="1" smtClean="0"/>
              <a:t>jedem</a:t>
            </a:r>
            <a:r>
              <a:rPr lang="en-GB" sz="2800" dirty="0" smtClean="0"/>
              <a:t> </a:t>
            </a:r>
            <a:r>
              <a:rPr lang="en-GB" sz="2800" dirty="0" err="1" smtClean="0"/>
              <a:t>erfolgreichen</a:t>
            </a:r>
            <a:r>
              <a:rPr lang="en-GB" sz="2800" dirty="0" smtClean="0"/>
              <a:t> Build</a:t>
            </a:r>
          </a:p>
          <a:p>
            <a:pPr lvl="1"/>
            <a:r>
              <a:rPr lang="en-GB" sz="2800" dirty="0" err="1" smtClean="0"/>
              <a:t>Regressionstests</a:t>
            </a:r>
            <a:endParaRPr lang="en-GB" sz="2800" dirty="0" smtClean="0"/>
          </a:p>
          <a:p>
            <a:pPr lvl="1"/>
            <a:endParaRPr lang="en-GB" sz="2800" dirty="0" smtClean="0"/>
          </a:p>
          <a:p>
            <a:pPr lvl="1"/>
            <a:r>
              <a:rPr lang="en-GB" sz="2800" dirty="0" smtClean="0"/>
              <a:t>3 </a:t>
            </a:r>
            <a:r>
              <a:rPr lang="en-GB" sz="2800" dirty="0" err="1" smtClean="0"/>
              <a:t>Arten</a:t>
            </a:r>
            <a:endParaRPr lang="en-GB" sz="2800" dirty="0" smtClean="0"/>
          </a:p>
          <a:p>
            <a:pPr lvl="2"/>
            <a:r>
              <a:rPr lang="en-GB" sz="2400" dirty="0" smtClean="0"/>
              <a:t>Code-driven testing</a:t>
            </a:r>
          </a:p>
          <a:p>
            <a:pPr lvl="2"/>
            <a:r>
              <a:rPr lang="en-GB" sz="2400" dirty="0" smtClean="0"/>
              <a:t>GUI testing</a:t>
            </a:r>
          </a:p>
          <a:p>
            <a:pPr lvl="2"/>
            <a:r>
              <a:rPr lang="en-GB" sz="2400" dirty="0" smtClean="0"/>
              <a:t>API driven testing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495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Build- und </a:t>
            </a:r>
            <a:r>
              <a:rPr lang="en-GB" dirty="0" err="1" smtClean="0"/>
              <a:t>Testautomation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Umsetzung</a:t>
            </a:r>
            <a:endParaRPr lang="en-GB" dirty="0" smtClean="0"/>
          </a:p>
          <a:p>
            <a:pPr lvl="1"/>
            <a:r>
              <a:rPr lang="en-GB" dirty="0" smtClean="0"/>
              <a:t>Continuous Integration </a:t>
            </a:r>
            <a:r>
              <a:rPr lang="en-GB" dirty="0" err="1" smtClean="0"/>
              <a:t>über</a:t>
            </a:r>
            <a:r>
              <a:rPr lang="en-GB" dirty="0" smtClean="0"/>
              <a:t> </a:t>
            </a:r>
            <a:r>
              <a:rPr lang="en-GB" dirty="0" err="1" smtClean="0"/>
              <a:t>TravisCI</a:t>
            </a:r>
            <a:endParaRPr lang="en-GB" dirty="0" smtClean="0"/>
          </a:p>
          <a:p>
            <a:pPr lvl="1"/>
            <a:r>
              <a:rPr lang="en-GB" dirty="0" err="1" smtClean="0"/>
              <a:t>frei</a:t>
            </a:r>
            <a:r>
              <a:rPr lang="en-GB" dirty="0" smtClean="0"/>
              <a:t> </a:t>
            </a:r>
            <a:r>
              <a:rPr lang="en-GB" dirty="0" err="1" smtClean="0"/>
              <a:t>konfigurierbar</a:t>
            </a:r>
            <a:r>
              <a:rPr lang="en-GB" dirty="0" smtClean="0"/>
              <a:t> (Ubuntu)</a:t>
            </a:r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-Integration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Ablauf</a:t>
            </a:r>
            <a:r>
              <a:rPr lang="en-GB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neuer</a:t>
            </a:r>
            <a:r>
              <a:rPr lang="en-GB" dirty="0" smtClean="0"/>
              <a:t> Commit auf das Repository </a:t>
            </a:r>
            <a:r>
              <a:rPr lang="en-GB" dirty="0" err="1" smtClean="0"/>
              <a:t>gepusht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TravisCI</a:t>
            </a:r>
            <a:r>
              <a:rPr lang="en-GB" dirty="0" smtClean="0"/>
              <a:t> </a:t>
            </a:r>
            <a:r>
              <a:rPr lang="en-GB" dirty="0" err="1" smtClean="0"/>
              <a:t>checkt</a:t>
            </a:r>
            <a:r>
              <a:rPr lang="en-GB" dirty="0" smtClean="0"/>
              <a:t> </a:t>
            </a:r>
            <a:r>
              <a:rPr lang="en-GB" dirty="0" err="1" smtClean="0"/>
              <a:t>diesen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Start des Builds und der </a:t>
            </a:r>
            <a:r>
              <a:rPr lang="en-GB" dirty="0" err="1" smtClean="0"/>
              <a:t>Testausführung</a:t>
            </a:r>
            <a:r>
              <a:rPr lang="en-GB" dirty="0" smtClean="0"/>
              <a:t> (Maven)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Emailbenachrichtung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Fehler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18.06.2015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LOS - Mathias Hölzl, Florian Tischler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155-75CE-4D2D-BD8B-6DD20C1BF3B6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49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f2161148-1418-4928-bd9f-ac0dda228505" Revision="1" Stencil="System.MyShapes" StencilVersion="1.0"/>
</Control>
</file>

<file path=customXml/item2.xml><?xml version="1.0" encoding="utf-8"?>
<Control xmlns="http://schemas.microsoft.com/VisualStudio/2011/storyboarding/control">
  <Id Name="f2161148-1418-4928-bd9f-ac0dda228505" Revision="1" Stencil="System.MyShapes" StencilVersion="1.0"/>
</Control>
</file>

<file path=customXml/itemProps1.xml><?xml version="1.0" encoding="utf-8"?>
<ds:datastoreItem xmlns:ds="http://schemas.openxmlformats.org/officeDocument/2006/customXml" ds:itemID="{901A29D7-9A7C-4E52-B98F-117A378E64B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54C1356-0A57-4A7C-84F4-C9E0E07422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 Black</vt:lpstr>
      <vt:lpstr>Segoe UI Light</vt:lpstr>
      <vt:lpstr>Segoe UI Semibold</vt:lpstr>
      <vt:lpstr>Segoe UI Semilight</vt:lpstr>
      <vt:lpstr>Office Theme</vt:lpstr>
      <vt:lpstr>LOS</vt:lpstr>
      <vt:lpstr>Agenda</vt:lpstr>
      <vt:lpstr>App</vt:lpstr>
      <vt:lpstr>App</vt:lpstr>
      <vt:lpstr>App</vt:lpstr>
      <vt:lpstr>Architektur</vt:lpstr>
      <vt:lpstr>Build- und Testautomation</vt:lpstr>
      <vt:lpstr>Build- und Testautomation</vt:lpstr>
      <vt:lpstr>Build- und Testautomation</vt:lpstr>
      <vt:lpstr>Demo - Just a Second….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TELNET</dc:title>
  <dc:creator>Florian Tischler</dc:creator>
  <cp:lastModifiedBy>Florian Tischler</cp:lastModifiedBy>
  <cp:revision>113</cp:revision>
  <dcterms:created xsi:type="dcterms:W3CDTF">2015-05-24T15:00:15Z</dcterms:created>
  <dcterms:modified xsi:type="dcterms:W3CDTF">2015-06-18T21:51:34Z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