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96" r:id="rId3"/>
    <p:sldMasterId id="2147483708" r:id="rId4"/>
    <p:sldMasterId id="2147483720" r:id="rId5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833D8-8FEF-4EB1-ACE8-7E718F8D3FC6}" type="datetimeFigureOut">
              <a:rPr lang="de-AT" smtClean="0"/>
              <a:t>10.05.2015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E7FA-6B3C-42FC-B0C2-CB89547A3F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32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1E7FA-6B3C-42FC-B0C2-CB89547A3F1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960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490E-3F59-49CD-B306-CE15395289C7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203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92BB-8050-49D5-8080-CD7BB2BFACD5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07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51C5-8966-4AF9-9F57-1615546BB7BF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056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BC1-3771-4FB1-8FEB-89391B1B4A54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542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69C-86CE-4CAD-88E4-B19BCF8CE65A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397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C5C1-90B5-4DA3-9F73-ABB53C33E490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030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8EA2-9E4F-4795-9C55-154B98596CFA}" type="datetime1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8131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C213-4E7E-40D1-B173-7A83805AA843}" type="datetime1">
              <a:rPr lang="de-AT" smtClean="0"/>
              <a:t>10.05.2015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43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3971-2810-4A7E-922A-FD6D48EEEA9D}" type="datetime1">
              <a:rPr lang="de-AT" smtClean="0"/>
              <a:t>10.05.2015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0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7CB-1BB2-415A-B1EE-DA22E461665E}" type="datetime1">
              <a:rPr lang="de-AT" smtClean="0"/>
              <a:t>10.05.2015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4850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D4E0-7F32-45A7-B2D7-8757131B04C2}" type="datetime1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082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ABC-4E63-4E6F-8E96-2C0F8E205998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630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B278-6B8D-48ED-9B6D-A9F8FDED971B}" type="datetime1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5314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F082-297D-4680-AF4E-58609B7292BE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384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09A0-441A-434A-B3AD-0F79CEE1168F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2677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6E02-3450-4CBA-87D5-306492963D35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7179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0C6F-B806-48DC-9325-2EB06BBCA24C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78332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522C-E877-4014-B2C9-180D3C5C28D7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17133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0A87-E6ED-426C-95C0-9E25B0B948D3}" type="datetime1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2197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4AF8-6A48-4002-95BA-B2A564ABD261}" type="datetime1">
              <a:rPr lang="de-AT" smtClean="0"/>
              <a:t>10.05.2015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9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A13E-B9D2-46B9-B59E-42451D4AF80E}" type="datetime1">
              <a:rPr lang="de-AT" smtClean="0"/>
              <a:t>10.05.2015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6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BDC-AB04-4DF5-A605-E6F36AD53C0C}" type="datetime1">
              <a:rPr lang="de-AT" smtClean="0"/>
              <a:t>10.05.2015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27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638C-1001-4A3F-85F3-DAD56B0158CF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6852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CCD-F063-490D-991C-3D9941B589EC}" type="datetime1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89964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BFE-CA16-4C41-A93A-15A6D05D5BDE}" type="datetime1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9433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B7AD-8776-4E7B-A287-174A9BA8FB61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594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1AD-6000-45A7-AF86-EEA42E205775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80721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BFB-1D68-438B-B440-11C877581199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66292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9B0B-BE93-491B-8F43-BB717D4A9D67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91779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EA37-77B3-48AB-AAE5-04B26267B9B2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0591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D125-DF80-46BD-9FEE-E74FBB968219}" type="datetime1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03868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FE6C-2D11-4D79-94FC-D24F4878AB5E}" type="datetime1">
              <a:rPr lang="de-AT" smtClean="0"/>
              <a:t>10.05.2015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368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95C-D39A-4AF9-B3C2-A1FAB5837074}" type="datetime1">
              <a:rPr lang="de-AT" smtClean="0"/>
              <a:t>10.05.2015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9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D607-58A1-4D69-8A73-AF643FA5BB14}" type="datetime1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41084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A788-6047-4321-BDA8-C6C4A13F757A}" type="datetime1">
              <a:rPr lang="de-AT" smtClean="0"/>
              <a:t>10.05.2015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74587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B7C70-C12B-4F38-AD82-35106AA17160}" type="datetime1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62604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A342-52E1-4732-9F85-4AB2AC02B495}" type="datetime1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75959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B403-E0A2-4531-8183-C0CAF1C65EBF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8366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0708-2333-4A79-8672-A7B15642B619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7048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0535-FCDF-4CC8-9601-5FC799E408B5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73780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BDF7-9088-455A-9C8A-A3258B02951D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96890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535A-5CFB-4D06-8BD1-ABED74BF1FE9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18435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0CEF-E015-4F3A-B851-64CFCD13E2BA}" type="datetime1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90189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023-A416-4217-AF32-DB2F777A94DA}" type="datetime1">
              <a:rPr lang="de-AT" smtClean="0"/>
              <a:t>10.05.2015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120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AD7-3ED0-4B7A-80B9-DCBA7A1D260A}" type="datetime1">
              <a:rPr lang="de-AT" smtClean="0"/>
              <a:t>10.05.2015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519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38AE-5C6B-4C16-8F49-D6D303D3C612}" type="datetime1">
              <a:rPr lang="de-AT" smtClean="0"/>
              <a:t>10.05.2015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68506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4DCA-AFC6-4E25-A124-FD966108D65C}" type="datetime1">
              <a:rPr lang="de-AT" smtClean="0"/>
              <a:t>10.05.2015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45302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DA81-C721-469C-9F60-A231A5479FB2}" type="datetime1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70247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76B-4141-4F34-848A-934FA03820AD}" type="datetime1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9813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947F-E6B7-4629-B176-02D0BBBDADEB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93552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5C31-1A60-4F20-B1C1-6C4867AAE629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646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9819-86E9-4523-9BA3-021691E2D228}" type="datetime1">
              <a:rPr lang="de-AT" smtClean="0"/>
              <a:t>10.05.2015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1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E804-FE59-4DE0-A246-A57A3B82F152}" type="datetime1">
              <a:rPr lang="de-AT" smtClean="0"/>
              <a:t>10.05.2015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154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FAF6-BFE7-42C9-A140-75062FB7757D}" type="datetime1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139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610A-B7E7-4D06-8017-539F48A6BF45}" type="datetime1">
              <a:rPr lang="de-AT" smtClean="0"/>
              <a:t>10.05.2015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40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F5C392-FA56-40DE-89A1-D261F4BB297B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910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4B5CB-C24B-46B4-953A-C98D5DFCC398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485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103031-C341-4604-B34E-92C55BD1824E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505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BC9F76-635C-438B-8709-64F334658B5A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69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4C3A-E1D0-4A90-B500-70F181670231}" type="datetime1">
              <a:rPr lang="de-AT" smtClean="0"/>
              <a:t>10.05.2015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5FA-4310-47D3-B1AF-61CB4EEBA98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999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Build</a:t>
            </a:r>
            <a:r>
              <a:rPr lang="de-AT" dirty="0" smtClean="0"/>
              <a:t>- </a:t>
            </a:r>
            <a:r>
              <a:rPr lang="de-AT" dirty="0" err="1" smtClean="0"/>
              <a:t>and</a:t>
            </a:r>
            <a:r>
              <a:rPr lang="de-AT" dirty="0" smtClean="0"/>
              <a:t> Testautomation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623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Überblick</a:t>
            </a:r>
          </a:p>
          <a:p>
            <a:r>
              <a:rPr lang="de-AT" dirty="0" smtClean="0"/>
              <a:t>Nutzen</a:t>
            </a:r>
          </a:p>
          <a:p>
            <a:r>
              <a:rPr lang="de-AT" dirty="0" smtClean="0"/>
              <a:t>Umsetzung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814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Überblick	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Build</a:t>
            </a:r>
            <a:r>
              <a:rPr lang="de-AT" dirty="0" smtClean="0"/>
              <a:t>-Automation</a:t>
            </a:r>
          </a:p>
          <a:p>
            <a:pPr lvl="1"/>
            <a:r>
              <a:rPr lang="de-AT" dirty="0" smtClean="0"/>
              <a:t>vollautomatischer </a:t>
            </a:r>
            <a:r>
              <a:rPr lang="de-AT" dirty="0" err="1" smtClean="0"/>
              <a:t>Build</a:t>
            </a:r>
            <a:r>
              <a:rPr lang="de-AT" dirty="0" smtClean="0"/>
              <a:t> auf dediziertem </a:t>
            </a:r>
            <a:r>
              <a:rPr lang="de-AT" dirty="0" err="1" smtClean="0"/>
              <a:t>Buildserver</a:t>
            </a:r>
            <a:endParaRPr lang="de-AT" dirty="0" smtClean="0"/>
          </a:p>
          <a:p>
            <a:pPr lvl="2"/>
            <a:r>
              <a:rPr lang="de-AT" dirty="0" smtClean="0"/>
              <a:t>kompilieren</a:t>
            </a:r>
          </a:p>
          <a:p>
            <a:pPr lvl="2"/>
            <a:r>
              <a:rPr lang="de-AT" dirty="0" smtClean="0"/>
              <a:t>Tests ausführen (Testautomation)</a:t>
            </a:r>
          </a:p>
          <a:p>
            <a:pPr lvl="2"/>
            <a:r>
              <a:rPr lang="de-AT" dirty="0" err="1" smtClean="0"/>
              <a:t>Deployment</a:t>
            </a:r>
            <a:r>
              <a:rPr lang="de-AT" dirty="0" smtClean="0"/>
              <a:t> auf Produktionssystemen</a:t>
            </a:r>
          </a:p>
          <a:p>
            <a:pPr lvl="2"/>
            <a:r>
              <a:rPr lang="de-AT" dirty="0" smtClean="0"/>
              <a:t>Dokumentation</a:t>
            </a:r>
          </a:p>
          <a:p>
            <a:pPr lvl="2"/>
            <a:endParaRPr lang="de-AT" dirty="0" smtClean="0"/>
          </a:p>
          <a:p>
            <a:pPr lvl="1"/>
            <a:r>
              <a:rPr lang="de-AT" dirty="0" smtClean="0"/>
              <a:t>3 Arten</a:t>
            </a:r>
          </a:p>
          <a:p>
            <a:pPr lvl="2"/>
            <a:r>
              <a:rPr lang="de-AT" dirty="0" smtClean="0"/>
              <a:t>On-Demand</a:t>
            </a:r>
          </a:p>
          <a:p>
            <a:pPr lvl="2"/>
            <a:r>
              <a:rPr lang="de-AT" dirty="0" err="1" smtClean="0"/>
              <a:t>Scheduled</a:t>
            </a:r>
            <a:r>
              <a:rPr lang="de-AT" dirty="0" smtClean="0"/>
              <a:t> (CI)</a:t>
            </a:r>
          </a:p>
          <a:p>
            <a:pPr lvl="2"/>
            <a:r>
              <a:rPr lang="de-AT" dirty="0" err="1" smtClean="0"/>
              <a:t>Triggered</a:t>
            </a:r>
            <a:r>
              <a:rPr lang="de-AT" dirty="0" smtClean="0"/>
              <a:t> (CI)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48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Überblick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Test-Automation</a:t>
            </a:r>
          </a:p>
          <a:p>
            <a:pPr lvl="1"/>
            <a:r>
              <a:rPr lang="de-AT" dirty="0" smtClean="0"/>
              <a:t>automatische Tests nach jedem erfolgreichen </a:t>
            </a:r>
            <a:r>
              <a:rPr lang="de-AT" dirty="0" err="1" smtClean="0"/>
              <a:t>Build</a:t>
            </a:r>
            <a:endParaRPr lang="de-AT" dirty="0" smtClean="0"/>
          </a:p>
          <a:p>
            <a:pPr lvl="1"/>
            <a:r>
              <a:rPr lang="de-AT" dirty="0" smtClean="0"/>
              <a:t>Regressionstests</a:t>
            </a:r>
          </a:p>
          <a:p>
            <a:pPr lvl="1"/>
            <a:endParaRPr lang="de-AT" dirty="0" smtClean="0"/>
          </a:p>
          <a:p>
            <a:r>
              <a:rPr lang="de-AT" dirty="0"/>
              <a:t>3</a:t>
            </a:r>
            <a:r>
              <a:rPr lang="de-AT" dirty="0" smtClean="0"/>
              <a:t> Arten</a:t>
            </a:r>
          </a:p>
          <a:p>
            <a:pPr lvl="1"/>
            <a:r>
              <a:rPr lang="de-AT" dirty="0" smtClean="0"/>
              <a:t>Code-</a:t>
            </a:r>
            <a:r>
              <a:rPr lang="de-AT" dirty="0" err="1" smtClean="0"/>
              <a:t>driven</a:t>
            </a:r>
            <a:r>
              <a:rPr lang="de-AT" dirty="0" smtClean="0"/>
              <a:t> </a:t>
            </a:r>
            <a:r>
              <a:rPr lang="de-AT" dirty="0" err="1" smtClean="0"/>
              <a:t>testing</a:t>
            </a:r>
            <a:endParaRPr lang="de-AT" dirty="0" smtClean="0"/>
          </a:p>
          <a:p>
            <a:pPr lvl="1"/>
            <a:r>
              <a:rPr lang="de-AT" dirty="0" smtClean="0"/>
              <a:t>GUI </a:t>
            </a:r>
            <a:r>
              <a:rPr lang="de-AT" dirty="0" err="1" smtClean="0"/>
              <a:t>testing</a:t>
            </a:r>
            <a:endParaRPr lang="de-AT" dirty="0" smtClean="0"/>
          </a:p>
          <a:p>
            <a:pPr lvl="1"/>
            <a:r>
              <a:rPr lang="de-AT" dirty="0" smtClean="0"/>
              <a:t>API </a:t>
            </a:r>
            <a:r>
              <a:rPr lang="de-AT" dirty="0" err="1" smtClean="0"/>
              <a:t>driven</a:t>
            </a:r>
            <a:r>
              <a:rPr lang="de-AT" dirty="0" smtClean="0"/>
              <a:t> </a:t>
            </a:r>
            <a:r>
              <a:rPr lang="de-AT" dirty="0" err="1" smtClean="0"/>
              <a:t>testing</a:t>
            </a:r>
            <a:endParaRPr lang="de-AT" dirty="0" smtClean="0"/>
          </a:p>
          <a:p>
            <a:pPr lvl="1"/>
            <a:endParaRPr lang="de-AT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73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Nutzen	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Erhöhte Produktqualität</a:t>
            </a:r>
          </a:p>
          <a:p>
            <a:r>
              <a:rPr lang="de-AT" dirty="0" smtClean="0"/>
              <a:t>Kürzere </a:t>
            </a:r>
            <a:r>
              <a:rPr lang="de-AT" dirty="0" err="1" smtClean="0"/>
              <a:t>Buildzeiten</a:t>
            </a:r>
            <a:endParaRPr lang="de-AT" dirty="0" smtClean="0"/>
          </a:p>
          <a:p>
            <a:r>
              <a:rPr lang="de-AT" dirty="0" smtClean="0"/>
              <a:t>Fehler tauchen früher auf</a:t>
            </a:r>
          </a:p>
          <a:p>
            <a:r>
              <a:rPr lang="de-AT" dirty="0" smtClean="0"/>
              <a:t>… und sind leichter zu beheben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21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Umsetzung	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Continuous</a:t>
            </a:r>
            <a:r>
              <a:rPr lang="de-AT" dirty="0" smtClean="0"/>
              <a:t> Integration über Travis CI</a:t>
            </a:r>
          </a:p>
          <a:p>
            <a:pPr lvl="1"/>
            <a:r>
              <a:rPr lang="de-AT" dirty="0" smtClean="0"/>
              <a:t>kostenlos</a:t>
            </a:r>
          </a:p>
          <a:p>
            <a:pPr lvl="1"/>
            <a:r>
              <a:rPr lang="de-AT" dirty="0" smtClean="0"/>
              <a:t>frei konfigurierbar (Ubuntu)</a:t>
            </a:r>
          </a:p>
          <a:p>
            <a:pPr lvl="1"/>
            <a:r>
              <a:rPr lang="de-AT" dirty="0" err="1" smtClean="0"/>
              <a:t>Github</a:t>
            </a:r>
            <a:r>
              <a:rPr lang="de-AT" dirty="0" smtClean="0"/>
              <a:t> Integration</a:t>
            </a:r>
          </a:p>
          <a:p>
            <a:pPr lvl="1"/>
            <a:endParaRPr lang="de-AT" dirty="0" smtClean="0"/>
          </a:p>
          <a:p>
            <a:r>
              <a:rPr lang="de-AT" dirty="0" smtClean="0"/>
              <a:t>Ablauf	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 smtClean="0"/>
              <a:t>neuer Commit wird auf das </a:t>
            </a:r>
            <a:r>
              <a:rPr lang="de-AT" dirty="0" err="1" smtClean="0"/>
              <a:t>Repo</a:t>
            </a:r>
            <a:r>
              <a:rPr lang="de-AT" dirty="0" smtClean="0"/>
              <a:t> gepusht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 smtClean="0"/>
              <a:t>Travis CI checkt diesen aus und startet das </a:t>
            </a:r>
            <a:r>
              <a:rPr lang="de-AT" dirty="0" err="1" smtClean="0"/>
              <a:t>Buildskript</a:t>
            </a:r>
            <a:endParaRPr lang="de-AT" dirty="0" smtClean="0"/>
          </a:p>
          <a:p>
            <a:pPr lvl="2"/>
            <a:r>
              <a:rPr lang="de-AT" dirty="0" err="1" smtClean="0"/>
              <a:t>Build</a:t>
            </a:r>
            <a:r>
              <a:rPr lang="de-AT" dirty="0" smtClean="0"/>
              <a:t> und Test mithilfe von </a:t>
            </a:r>
            <a:r>
              <a:rPr lang="de-AT" dirty="0" err="1" smtClean="0"/>
              <a:t>Maven</a:t>
            </a:r>
            <a:endParaRPr lang="de-AT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AT" dirty="0" err="1" smtClean="0"/>
              <a:t>Emailbenachrichtung</a:t>
            </a:r>
            <a:r>
              <a:rPr lang="de-AT" dirty="0"/>
              <a:t> </a:t>
            </a:r>
            <a:r>
              <a:rPr lang="de-AT" dirty="0" smtClean="0"/>
              <a:t>bei Fehler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71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452" y="336815"/>
            <a:ext cx="11081265" cy="601953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2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2" y="714634"/>
            <a:ext cx="11054690" cy="48174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6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Vielen Dank für Ihre Aufmerksamkeit	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Quellen</a:t>
            </a:r>
          </a:p>
          <a:p>
            <a:pPr lvl="1"/>
            <a:r>
              <a:rPr lang="de-AT" dirty="0" smtClean="0"/>
              <a:t>Wikipedia</a:t>
            </a:r>
          </a:p>
          <a:p>
            <a:pPr lvl="1"/>
            <a:r>
              <a:rPr lang="de-AT" dirty="0">
                <a:hlinkClick r:id="rId3"/>
              </a:rPr>
              <a:t>T</a:t>
            </a:r>
            <a:r>
              <a:rPr lang="de-AT" dirty="0" smtClean="0">
                <a:hlinkClick r:id="rId3"/>
              </a:rPr>
              <a:t>ravis CI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	</a:t>
            </a:r>
            <a:endParaRPr lang="de-AT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25FA-4310-47D3-B1AF-61CB4EEBA985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18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101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3_HDOfficeLightV0</vt:lpstr>
      <vt:lpstr>Office Theme</vt:lpstr>
      <vt:lpstr>Build- and Testautomation</vt:lpstr>
      <vt:lpstr>Agenda</vt:lpstr>
      <vt:lpstr>Überblick </vt:lpstr>
      <vt:lpstr>Überblick</vt:lpstr>
      <vt:lpstr>Nutzen </vt:lpstr>
      <vt:lpstr>Umsetzung </vt:lpstr>
      <vt:lpstr>PowerPoint Presentation</vt:lpstr>
      <vt:lpstr>PowerPoint Presentation</vt:lpstr>
      <vt:lpstr>Vielen Dank für Ihre Aufmerksamkeit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 and Testautomation</dc:title>
  <dc:creator>Florian Tischler</dc:creator>
  <cp:lastModifiedBy>Florian Tischler</cp:lastModifiedBy>
  <cp:revision>9</cp:revision>
  <dcterms:created xsi:type="dcterms:W3CDTF">2015-05-10T14:44:14Z</dcterms:created>
  <dcterms:modified xsi:type="dcterms:W3CDTF">2015-05-10T15:52:00Z</dcterms:modified>
</cp:coreProperties>
</file>