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2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203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07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056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542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397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030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131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43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0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4850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82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630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5314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384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2677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7179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78332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17133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197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9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6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7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852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89964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943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594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8072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6629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1779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0591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0386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36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41084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7458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62604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595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8366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7048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73780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96890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18435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90189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120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519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68506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45302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70247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9813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93552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646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15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39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40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910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85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50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69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13741-B7F0-473D-A95D-BB281D554673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999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Build</a:t>
            </a:r>
            <a:r>
              <a:rPr lang="de-AT" dirty="0" smtClean="0"/>
              <a:t>- </a:t>
            </a:r>
            <a:r>
              <a:rPr lang="de-AT" dirty="0" err="1" smtClean="0"/>
              <a:t>and</a:t>
            </a:r>
            <a:r>
              <a:rPr lang="de-AT" dirty="0" smtClean="0"/>
              <a:t> Testautomation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623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Überblick</a:t>
            </a:r>
          </a:p>
          <a:p>
            <a:r>
              <a:rPr lang="de-AT" dirty="0" smtClean="0"/>
              <a:t>Nutzen</a:t>
            </a:r>
          </a:p>
          <a:p>
            <a:r>
              <a:rPr lang="de-AT" dirty="0" smtClean="0"/>
              <a:t>Umsetzung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781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Überblick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Build</a:t>
            </a:r>
            <a:r>
              <a:rPr lang="de-AT" dirty="0" smtClean="0"/>
              <a:t>-Automation</a:t>
            </a:r>
          </a:p>
          <a:p>
            <a:pPr lvl="1"/>
            <a:r>
              <a:rPr lang="de-AT" dirty="0" smtClean="0"/>
              <a:t>vollautomatischer </a:t>
            </a:r>
            <a:r>
              <a:rPr lang="de-AT" dirty="0" err="1" smtClean="0"/>
              <a:t>Build</a:t>
            </a:r>
            <a:r>
              <a:rPr lang="de-AT" dirty="0" smtClean="0"/>
              <a:t> auf dediziertem </a:t>
            </a:r>
            <a:r>
              <a:rPr lang="de-AT" dirty="0" err="1" smtClean="0"/>
              <a:t>Buildserver</a:t>
            </a:r>
            <a:endParaRPr lang="de-AT" dirty="0" smtClean="0"/>
          </a:p>
          <a:p>
            <a:pPr lvl="2"/>
            <a:r>
              <a:rPr lang="de-AT" dirty="0" smtClean="0"/>
              <a:t>kompilieren</a:t>
            </a:r>
          </a:p>
          <a:p>
            <a:pPr lvl="2"/>
            <a:r>
              <a:rPr lang="de-AT" dirty="0" smtClean="0"/>
              <a:t>Tests ausführen (Testautomation)</a:t>
            </a:r>
          </a:p>
          <a:p>
            <a:pPr lvl="2"/>
            <a:r>
              <a:rPr lang="de-AT" dirty="0" err="1" smtClean="0"/>
              <a:t>Deployment</a:t>
            </a:r>
            <a:r>
              <a:rPr lang="de-AT" dirty="0" smtClean="0"/>
              <a:t> auf Produktionssystemen</a:t>
            </a:r>
          </a:p>
          <a:p>
            <a:pPr lvl="2"/>
            <a:r>
              <a:rPr lang="de-AT" dirty="0" smtClean="0"/>
              <a:t>Dokumentation</a:t>
            </a:r>
          </a:p>
          <a:p>
            <a:pPr lvl="2"/>
            <a:endParaRPr lang="de-AT" dirty="0" smtClean="0"/>
          </a:p>
          <a:p>
            <a:pPr lvl="1"/>
            <a:r>
              <a:rPr lang="de-AT" dirty="0" smtClean="0"/>
              <a:t>3 Arten</a:t>
            </a:r>
          </a:p>
          <a:p>
            <a:pPr lvl="2"/>
            <a:r>
              <a:rPr lang="de-AT" dirty="0" smtClean="0"/>
              <a:t>On-Demand</a:t>
            </a:r>
          </a:p>
          <a:p>
            <a:pPr lvl="2"/>
            <a:r>
              <a:rPr lang="de-AT" dirty="0" err="1" smtClean="0"/>
              <a:t>Scheduled</a:t>
            </a:r>
            <a:r>
              <a:rPr lang="de-AT" dirty="0" smtClean="0"/>
              <a:t> (CI)</a:t>
            </a:r>
          </a:p>
          <a:p>
            <a:pPr lvl="2"/>
            <a:r>
              <a:rPr lang="de-AT" dirty="0" err="1" smtClean="0"/>
              <a:t>Triggered</a:t>
            </a:r>
            <a:r>
              <a:rPr lang="de-AT" dirty="0" smtClean="0"/>
              <a:t> (CI)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48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Überblick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Test-Automation</a:t>
            </a:r>
          </a:p>
          <a:p>
            <a:pPr lvl="1"/>
            <a:r>
              <a:rPr lang="de-AT" dirty="0" smtClean="0"/>
              <a:t>automatische Tests nach jedem erfolgreichen </a:t>
            </a:r>
            <a:r>
              <a:rPr lang="de-AT" dirty="0" err="1" smtClean="0"/>
              <a:t>Build</a:t>
            </a:r>
            <a:endParaRPr lang="de-AT" dirty="0" smtClean="0"/>
          </a:p>
          <a:p>
            <a:pPr lvl="1"/>
            <a:r>
              <a:rPr lang="de-AT" dirty="0" smtClean="0"/>
              <a:t>Regressionstests</a:t>
            </a:r>
          </a:p>
          <a:p>
            <a:pPr lvl="1"/>
            <a:endParaRPr lang="de-AT" dirty="0" smtClean="0"/>
          </a:p>
          <a:p>
            <a:r>
              <a:rPr lang="de-AT" dirty="0"/>
              <a:t>3</a:t>
            </a:r>
            <a:r>
              <a:rPr lang="de-AT" dirty="0" smtClean="0"/>
              <a:t> Arten</a:t>
            </a:r>
          </a:p>
          <a:p>
            <a:pPr lvl="1"/>
            <a:r>
              <a:rPr lang="de-AT" dirty="0" smtClean="0"/>
              <a:t>Code-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testing</a:t>
            </a:r>
            <a:endParaRPr lang="de-AT" dirty="0" smtClean="0"/>
          </a:p>
          <a:p>
            <a:pPr lvl="1"/>
            <a:r>
              <a:rPr lang="de-AT" dirty="0" smtClean="0"/>
              <a:t>GUI </a:t>
            </a:r>
            <a:r>
              <a:rPr lang="de-AT" dirty="0" err="1" smtClean="0"/>
              <a:t>testing</a:t>
            </a:r>
            <a:endParaRPr lang="de-AT" dirty="0" smtClean="0"/>
          </a:p>
          <a:p>
            <a:pPr lvl="1"/>
            <a:r>
              <a:rPr lang="de-AT" dirty="0" smtClean="0"/>
              <a:t>API 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testing</a:t>
            </a:r>
            <a:endParaRPr lang="de-AT" dirty="0" smtClean="0"/>
          </a:p>
          <a:p>
            <a:pPr lvl="1"/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4973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Nutzen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Erhöhte Produktqualität</a:t>
            </a:r>
          </a:p>
          <a:p>
            <a:r>
              <a:rPr lang="de-AT" dirty="0" smtClean="0"/>
              <a:t>Kürzere </a:t>
            </a:r>
            <a:r>
              <a:rPr lang="de-AT" dirty="0" err="1" smtClean="0"/>
              <a:t>Buildzeiten</a:t>
            </a:r>
            <a:endParaRPr lang="de-AT" dirty="0" smtClean="0"/>
          </a:p>
          <a:p>
            <a:r>
              <a:rPr lang="de-AT" dirty="0" smtClean="0"/>
              <a:t>Fehler tauchen früher auf</a:t>
            </a:r>
          </a:p>
          <a:p>
            <a:r>
              <a:rPr lang="de-AT" dirty="0" smtClean="0"/>
              <a:t>… und sind leichter zu beheben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121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Continuous</a:t>
            </a:r>
            <a:r>
              <a:rPr lang="de-AT" dirty="0" smtClean="0"/>
              <a:t> Integration über Travis CI</a:t>
            </a:r>
          </a:p>
          <a:p>
            <a:pPr lvl="1"/>
            <a:r>
              <a:rPr lang="de-AT" dirty="0" smtClean="0"/>
              <a:t>kostenlos</a:t>
            </a:r>
          </a:p>
          <a:p>
            <a:pPr lvl="1"/>
            <a:r>
              <a:rPr lang="de-AT" dirty="0" smtClean="0"/>
              <a:t>frei konfigurierbar (Ubuntu)</a:t>
            </a:r>
          </a:p>
          <a:p>
            <a:pPr lvl="1"/>
            <a:r>
              <a:rPr lang="de-AT" dirty="0" err="1" smtClean="0"/>
              <a:t>Github</a:t>
            </a:r>
            <a:r>
              <a:rPr lang="de-AT" dirty="0" smtClean="0"/>
              <a:t> Integration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Ablauf	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 smtClean="0"/>
              <a:t>neuer Commit wird auf das </a:t>
            </a:r>
            <a:r>
              <a:rPr lang="de-AT" dirty="0" err="1" smtClean="0"/>
              <a:t>Repo</a:t>
            </a:r>
            <a:r>
              <a:rPr lang="de-AT" dirty="0" smtClean="0"/>
              <a:t> gepusht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 smtClean="0"/>
              <a:t>Travis CI checkt diesen aus und startet das </a:t>
            </a:r>
            <a:r>
              <a:rPr lang="de-AT" dirty="0" err="1" smtClean="0"/>
              <a:t>Buildskript</a:t>
            </a:r>
            <a:endParaRPr lang="de-AT" dirty="0" smtClean="0"/>
          </a:p>
          <a:p>
            <a:pPr lvl="2"/>
            <a:r>
              <a:rPr lang="de-AT" dirty="0" err="1" smtClean="0"/>
              <a:t>Build</a:t>
            </a:r>
            <a:r>
              <a:rPr lang="de-AT" dirty="0" smtClean="0"/>
              <a:t> und Test mithilfe von </a:t>
            </a:r>
            <a:r>
              <a:rPr lang="de-AT" dirty="0" err="1" smtClean="0"/>
              <a:t>Maven</a:t>
            </a:r>
            <a:endParaRPr lang="de-AT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AT" dirty="0" err="1" smtClean="0"/>
              <a:t>Emailbenachrichtung</a:t>
            </a:r>
            <a:r>
              <a:rPr lang="de-AT" dirty="0"/>
              <a:t> </a:t>
            </a:r>
            <a:r>
              <a:rPr lang="de-AT" dirty="0" smtClean="0"/>
              <a:t>bei Fehler</a:t>
            </a:r>
          </a:p>
        </p:txBody>
      </p:sp>
    </p:spTree>
    <p:extLst>
      <p:ext uri="{BB962C8B-B14F-4D97-AF65-F5344CB8AC3E}">
        <p14:creationId xmlns:p14="http://schemas.microsoft.com/office/powerpoint/2010/main" val="30471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59" y="246235"/>
            <a:ext cx="11526589" cy="62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2" y="714634"/>
            <a:ext cx="11054690" cy="48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Vielen Dank für Ihre Aufmerksamkeit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Quellen</a:t>
            </a:r>
          </a:p>
          <a:p>
            <a:pPr lvl="1"/>
            <a:r>
              <a:rPr lang="de-AT" dirty="0" smtClean="0"/>
              <a:t>Wikipedia</a:t>
            </a:r>
          </a:p>
          <a:p>
            <a:pPr lvl="1"/>
            <a:r>
              <a:rPr lang="de-AT" dirty="0">
                <a:hlinkClick r:id="rId2"/>
              </a:rPr>
              <a:t>T</a:t>
            </a:r>
            <a:r>
              <a:rPr lang="de-AT" dirty="0" smtClean="0">
                <a:hlinkClick r:id="rId2"/>
              </a:rPr>
              <a:t>ravis CI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	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9218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92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3_HDOfficeLightV0</vt:lpstr>
      <vt:lpstr>Office Theme</vt:lpstr>
      <vt:lpstr>Build- and Testautomation</vt:lpstr>
      <vt:lpstr>Agenda</vt:lpstr>
      <vt:lpstr>Überblick </vt:lpstr>
      <vt:lpstr>Überblick</vt:lpstr>
      <vt:lpstr>Nutzen </vt:lpstr>
      <vt:lpstr>Umsetzung </vt:lpstr>
      <vt:lpstr>PowerPoint Presentation</vt:lpstr>
      <vt:lpstr>PowerPoint Presentation</vt:lpstr>
      <vt:lpstr>Vielen Dank für Ihre Aufmerksamkeit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 and Testautomation</dc:title>
  <dc:creator>Florian Tischler</dc:creator>
  <cp:lastModifiedBy>Florian Tischler</cp:lastModifiedBy>
  <cp:revision>7</cp:revision>
  <dcterms:created xsi:type="dcterms:W3CDTF">2015-05-10T14:44:14Z</dcterms:created>
  <dcterms:modified xsi:type="dcterms:W3CDTF">2015-05-10T15:46:43Z</dcterms:modified>
</cp:coreProperties>
</file>