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B1B4-D89D-410D-B00B-8C2ECE9EE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A7448-F07C-4C5C-A9C4-B5FA7E4F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1037-CF3F-4949-8F1D-DD1264FE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89C3-4719-4A42-8310-B0BE161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8123-92AE-4BB8-96F4-51E06854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82F4-7A59-4CA8-AC29-F64C6D72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62792-20AC-4665-9C45-4D26A280E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A19C-8820-4BF4-95BC-13A62BF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3358-17F4-4D96-871E-C284B5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A4BA-0B5E-445B-BC60-BC750A98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12654-BEFF-4C04-8BA0-4459027FF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DF69-7988-43C9-A1EB-26B980AD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8265-6EEE-444F-A07C-6A89984A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486B-BA51-4B96-9834-29244A0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06F6-C7E6-406B-BB85-B2139B2E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E0DB-217A-408D-A6EC-676CC98B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CC9A-9E23-4FF5-AFD6-AC755D32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84C3-C881-4E82-A8DD-C0FBBAC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C54A-20CF-42DB-A539-042FC05A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9ECB-2576-465E-86EB-A3792F42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7815-ED87-40F6-B2A6-2D36BCD9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DE08-CB9B-4D33-B3F3-91A0F700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DCC5-A9A7-4AE6-9999-D6720D23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158C-2317-4F9C-B2C0-46241479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531F-22C7-4B79-BAE9-FCED01F4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B5FF-FAB5-4EDC-A1D3-2EAD5026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E479-B521-4CA4-B287-3254E9EEB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2F07-00CD-4376-8742-B1C9AF3F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58B9-CB90-4B33-A3F8-A63B43EA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FE03-F400-4521-B542-37E916D4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140C-BB0D-4F23-B112-D682F235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12B1-343F-4697-8D32-47F62772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688A-BAB0-4F6E-9CF8-EFFD3BC6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EE52-F749-4906-9D04-31F7C6D2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E29CA-4F08-48C4-A3E7-613C8270A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493B0-0DCF-4A54-AA45-9BEEF6D31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1CA34-A2F4-4E68-82FE-15A12A07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A87C5-6B6B-4FB2-BE6A-D03C7B27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448DB-1005-4C13-A96F-9854F905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18EA-9959-4621-90DA-EB5F35BB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249A4-D8E7-4B47-B546-16062531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EDF4-CF22-4BAD-AA57-596300F8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DB3-4F95-4EA5-B5CA-DCB2A5C2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1484C-BFFC-452D-9E30-39AFC786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03469-476D-48C6-BB27-6F0E6BF4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CFB9A-567A-40C8-890A-39A8E28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F7ED-AF0C-4A31-8447-43D5F919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B112-1080-449A-8707-F3CCE9E2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626E-7333-4BFF-AE18-EEDE426A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7706-91A5-408D-8FD3-EDBD40B9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2649-7010-42FA-A3CB-D688E4E1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76B9-64C6-4DFC-9928-AEBFF20C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36E-CDEA-4E81-8BEE-1C689AF1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7DE58-FE46-4753-8425-A8EB9DD34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7296-AE68-484F-9370-C957C225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8AC90-10C1-44B8-9BC5-FC4ADDA3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8FC-F54A-45D0-86EB-DAAC007A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6AFED-A11C-45D5-9B3E-E289623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2B1F-C24F-4FF2-93C8-4D65B12E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2B95-FC3B-4C4E-9AAF-CFC88F8B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EF14-E436-41CE-AFE7-24B1BAC9A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E1C9-596A-440E-ACA1-6708B49EAF2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E468-DA15-4B9D-B466-2FF6CC69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12A5-D96B-49B4-8161-6F7F50A6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E1C3-E70F-4D7B-A300-89D7EAA2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48F2D-4D5A-4842-9FFE-0D46C988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9" y="716932"/>
            <a:ext cx="10632322" cy="5424136"/>
          </a:xfrm>
          <a:prstGeom prst="rect">
            <a:avLst/>
          </a:prstGeom>
        </p:spPr>
      </p:pic>
      <p:pic>
        <p:nvPicPr>
          <p:cNvPr id="2050" name="Picture 2" descr="https://s2.coinmarketcap.com/static/img/coins/64x64/1.png">
            <a:extLst>
              <a:ext uri="{FF2B5EF4-FFF2-40B4-BE49-F238E27FC236}">
                <a16:creationId xmlns:a16="http://schemas.microsoft.com/office/drawing/2014/main" id="{4DD6FB27-B649-403A-90C9-C0D41382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03" y="15301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6A5BF-4E57-4740-AA0D-3BF1CF46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5" y="716932"/>
            <a:ext cx="10225830" cy="5424136"/>
          </a:xfrm>
          <a:prstGeom prst="rect">
            <a:avLst/>
          </a:prstGeom>
        </p:spPr>
      </p:pic>
      <p:pic>
        <p:nvPicPr>
          <p:cNvPr id="1028" name="Picture 4" descr="https://s2.coinmarketcap.com/static/img/coins/64x64/2.png">
            <a:extLst>
              <a:ext uri="{FF2B5EF4-FFF2-40B4-BE49-F238E27FC236}">
                <a16:creationId xmlns:a16="http://schemas.microsoft.com/office/drawing/2014/main" id="{2FC70FF9-8B83-45D7-B940-CB2E9068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30" y="15425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D52B1-0561-4D2C-AB9B-92B01F9D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25" y="716932"/>
            <a:ext cx="10314750" cy="5424136"/>
          </a:xfrm>
          <a:prstGeom prst="rect">
            <a:avLst/>
          </a:prstGeom>
        </p:spPr>
      </p:pic>
      <p:pic>
        <p:nvPicPr>
          <p:cNvPr id="3074" name="Picture 2" descr="https://s2.coinmarketcap.com/static/img/coins/64x64/52.png">
            <a:extLst>
              <a:ext uri="{FF2B5EF4-FFF2-40B4-BE49-F238E27FC236}">
                <a16:creationId xmlns:a16="http://schemas.microsoft.com/office/drawing/2014/main" id="{3589F71E-BF32-47EA-9333-4CEE69BF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84" y="148075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</cp:revision>
  <dcterms:created xsi:type="dcterms:W3CDTF">2018-07-08T23:51:07Z</dcterms:created>
  <dcterms:modified xsi:type="dcterms:W3CDTF">2018-07-08T23:54:16Z</dcterms:modified>
</cp:coreProperties>
</file>