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81C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B21E-651B-47FE-B141-5009A7D97D2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D828-DAC3-4406-A8C1-693C1985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6586" y="-14340736"/>
            <a:ext cx="23181501" cy="22312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6644" y="849649"/>
            <a:ext cx="42076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Deadly Timeline</a:t>
            </a:r>
            <a:endParaRPr lang="en-US" sz="4400" b="0" cap="none" spc="0" dirty="0">
              <a:ln w="0"/>
              <a:solidFill>
                <a:srgbClr val="3A3A3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ighteous" panose="0201050600000002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9733" y="1707138"/>
            <a:ext cx="4121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Global Causes of Death Visualization</a:t>
            </a:r>
            <a:endParaRPr lang="en-US" b="0" cap="none" spc="0" dirty="0">
              <a:ln w="0"/>
              <a:solidFill>
                <a:srgbClr val="3A3A3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ighteous" panose="0201050600000002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55" y="2437232"/>
            <a:ext cx="1345445" cy="1345445"/>
          </a:xfrm>
          <a:prstGeom prst="rect">
            <a:avLst/>
          </a:prstGeom>
          <a:ln w="28575">
            <a:solidFill>
              <a:srgbClr val="B8381C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719215" y="3819820"/>
            <a:ext cx="13516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D</a:t>
            </a:r>
            <a:r>
              <a:rPr lang="hu-HU" sz="1600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é</a:t>
            </a:r>
            <a:r>
              <a:rPr lang="en-US" sz="1600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nes Csala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rgbClr val="3A3A3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ghteous" panose="02010506000000020000" pitchFamily="2" charset="0"/>
              </a:rPr>
              <a:t>2016</a:t>
            </a:r>
          </a:p>
          <a:p>
            <a:pPr algn="ctr"/>
            <a:endParaRPr lang="en-US" sz="1600" b="0" cap="none" spc="0" dirty="0">
              <a:ln w="0"/>
              <a:solidFill>
                <a:srgbClr val="3A3A3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ighteous" panose="02010506000000020000" pitchFamily="2" charset="0"/>
            </a:endParaRPr>
          </a:p>
        </p:txBody>
      </p:sp>
      <p:pic>
        <p:nvPicPr>
          <p:cNvPr id="1028" name="Picture 4" descr="http://www.who.int/sysmedia/media/resources/apple-touch-ico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962" y="3231715"/>
            <a:ext cx="659962" cy="65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aladen.es/img/group5/d3plu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4" y="2395554"/>
            <a:ext cx="870103" cy="8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4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Righteous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4</cp:revision>
  <dcterms:created xsi:type="dcterms:W3CDTF">2016-02-17T17:31:29Z</dcterms:created>
  <dcterms:modified xsi:type="dcterms:W3CDTF">2016-02-17T17:44:58Z</dcterms:modified>
</cp:coreProperties>
</file>