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57" y="5952931"/>
            <a:ext cx="571500" cy="5715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004857" y="6029479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61" y="4429584"/>
            <a:ext cx="270988" cy="2709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19" y="5036805"/>
            <a:ext cx="374246" cy="37424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78706" y="5010941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9354365">
            <a:off x="4443423" y="4586562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40" y="4659806"/>
            <a:ext cx="202296" cy="2022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0" y="5135661"/>
            <a:ext cx="480561" cy="48056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744895" y="5248319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1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50" name="Rectangle 49"/>
          <p:cNvSpPr/>
          <p:nvPr/>
        </p:nvSpPr>
        <p:spPr>
          <a:xfrm rot="20709330">
            <a:off x="8542562" y="4891386"/>
            <a:ext cx="12691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4719">
            <a:off x="9132078" y="1526112"/>
            <a:ext cx="235351" cy="23535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840">
            <a:off x="4321478" y="1205391"/>
            <a:ext cx="259575" cy="25957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 rot="18971692">
            <a:off x="9238289" y="1254130"/>
            <a:ext cx="58701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hydro</a:t>
            </a:r>
            <a:endParaRPr lang="en-US" sz="11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9021150">
            <a:off x="4345948" y="830388"/>
            <a:ext cx="8451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nuclear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27" y="5891146"/>
            <a:ext cx="571500" cy="5715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128427" y="5967694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61" y="4429584"/>
            <a:ext cx="270988" cy="2709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19" y="5036805"/>
            <a:ext cx="374246" cy="37424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78706" y="4936799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9354365">
            <a:off x="4443423" y="4586562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755" y="4659805"/>
            <a:ext cx="202296" cy="2022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43" y="5127763"/>
            <a:ext cx="426674" cy="42667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794323" y="5174177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1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50" name="Rectangle 49"/>
          <p:cNvSpPr/>
          <p:nvPr/>
        </p:nvSpPr>
        <p:spPr>
          <a:xfrm rot="20901939">
            <a:off x="8480777" y="4879029"/>
            <a:ext cx="12691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220">
            <a:off x="9050529" y="1574291"/>
            <a:ext cx="259200" cy="259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7840">
            <a:off x="4348918" y="1258974"/>
            <a:ext cx="259575" cy="25957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 rot="18894505">
            <a:off x="9109368" y="1275080"/>
            <a:ext cx="6976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hydro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 rot="18638164">
            <a:off x="4393070" y="851604"/>
            <a:ext cx="8451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nuclear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3141" y="285070"/>
            <a:ext cx="9306335" cy="64497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27" y="5891146"/>
            <a:ext cx="571500" cy="5715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128427" y="5967694"/>
            <a:ext cx="7072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coal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61" y="4429584"/>
            <a:ext cx="270988" cy="2709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19" y="5036805"/>
            <a:ext cx="374246" cy="374246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478706" y="4936799"/>
            <a:ext cx="4667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oil</a:t>
            </a:r>
            <a:endParaRPr lang="en-US" sz="20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 rot="19354365">
            <a:off x="4443423" y="4586562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gas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755" y="4659805"/>
            <a:ext cx="202296" cy="20229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43" y="5127763"/>
            <a:ext cx="426674" cy="426674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794323" y="5174177"/>
            <a:ext cx="585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w</a:t>
            </a:r>
            <a:r>
              <a:rPr lang="en-US" sz="1400" b="1" cap="none" spc="0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ind</a:t>
            </a:r>
          </a:p>
        </p:txBody>
      </p:sp>
      <p:sp>
        <p:nvSpPr>
          <p:cNvPr id="50" name="Rectangle 49"/>
          <p:cNvSpPr/>
          <p:nvPr/>
        </p:nvSpPr>
        <p:spPr>
          <a:xfrm rot="20901939">
            <a:off x="8480777" y="4879029"/>
            <a:ext cx="12691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latin typeface="Comfortaa" panose="020F0603070200060003" pitchFamily="34" charset="0"/>
              </a:rPr>
              <a:t>photovoltaic</a:t>
            </a:r>
            <a:endParaRPr lang="en-US" sz="1400" b="1" cap="none" spc="0" dirty="0">
              <a:ln w="0"/>
              <a:solidFill>
                <a:schemeClr val="bg1"/>
              </a:solidFill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5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11</cp:revision>
  <dcterms:created xsi:type="dcterms:W3CDTF">2016-09-27T12:40:23Z</dcterms:created>
  <dcterms:modified xsi:type="dcterms:W3CDTF">2016-11-11T13:21:51Z</dcterms:modified>
</cp:coreProperties>
</file>