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A6F3"/>
    <a:srgbClr val="0469AF"/>
    <a:srgbClr val="35A3F2"/>
    <a:srgbClr val="0466AE"/>
    <a:srgbClr val="0469B0"/>
    <a:srgbClr val="503DC6"/>
    <a:srgbClr val="23ABF5"/>
    <a:srgbClr val="7F6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FDE-475B-4AC2-89E1-745134064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98B0-DED4-4791-9636-5E359EDD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D2D9-4C9D-4CFB-8D40-D6811694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C0A7-C1C1-42D9-863D-10A58063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F0C7-27FA-4B78-9A85-ACF07444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5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05C5-1D90-4134-A501-224A885E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980E-9819-4E2B-B11D-57B16B75A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B174-7180-4C9E-A9F4-DC2857B0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D71C-C517-48A2-92C8-8EB08591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A0B7-DC39-400F-A41F-2499E07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B25D-8CA7-4B6A-94D4-A7E39A50B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913D1-1F3D-4F07-A6DE-3D21928F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5FEF-B64D-4CC1-B3F8-0E3536DD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1F60-6C84-48EC-A187-100BB64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05DC-9061-4BB7-B463-B609ABC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8984-11BF-4B5A-B25C-578D4CAA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BB3-D288-4641-91DC-404BD455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470E-27C4-4D81-9B45-F0A9C787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795B-3FDC-40AD-BECC-F64BE30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F920-841D-4AF7-8903-7FA62005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782D-73B0-466C-A6D4-B1C8A738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0996-3134-491D-B299-05B14C7C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AEBA-E692-4962-B869-1FE5D2A3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A21D-1E87-4B9A-9320-734761D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3050-6CC3-4674-8F61-639A4421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1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678-077D-4D14-820B-23B80F3B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4868-4075-4DB7-9B75-266E9CD61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87BC-8C10-414D-A509-18DD5E3BC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44B8-73BB-42EF-B1FB-37372D73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AD5FD-50C8-4CA6-B88B-18223FFE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7CE-9A74-448D-B824-300B51F3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65A-59DE-4782-BF25-31239FBA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87C2-6C5C-4201-9674-BC51DA18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E51F-454B-4C5A-BB88-4EFA290D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124AB-13F0-446B-BD7A-004BB6939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2E8EF-0E81-403C-B7D0-23FEA2CF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BD1C9-FDA0-4C4F-A78E-6CC1A251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49472-2EF3-48DF-B15F-20FD0B7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A622D-7C1A-44D5-8617-3B0B0E60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7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633-0114-4BE5-AD51-EC3A48F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4F50-BF36-4A1B-8ECB-AECC0537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56A0C-B37D-4DC9-86A2-B4682E4F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ED07A-DEA9-4CB4-B923-DE04C61B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FE3B4-75E7-48DF-B6F9-DEEED89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449D-4906-4569-AF88-13FF239B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6EBC-5010-4DA7-8C15-B1C5F5B1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5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B65-1B01-487E-A2AA-BC8123C1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8BE-42A6-46E1-9656-13A2D11D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052D-8422-45C4-8430-C7EB23B6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ECF15-6A66-4E44-A353-1716DCD2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4597-292D-40E8-81B4-F2BA09A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8364-E936-4597-A6D2-13DF97B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5D1-DF9F-4C0E-B2BB-514BD327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C3959-384A-49D0-9998-87C837838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BD2EC-F59A-4357-BD32-A25492C3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C59F-7834-4491-BE7A-36F75415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BEE5F-EDEE-453D-936E-5714B725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B64A-9CE8-4C02-AFA1-F79C44A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3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5C610-CA96-43A5-9633-F4B89A21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A081-9137-4424-B098-A6972DE6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7FC-DC2F-4235-884A-9B04A81D4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374A-7B8D-42D8-8E16-61188793107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EFC0-E941-496C-8CD8-39B396598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2B94-1B90-4274-BB9C-38EC28D9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2432-6E0C-4ECB-B6EE-93837B24E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8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171E85B-CD84-4E5C-8898-741545BA0130}"/>
              </a:ext>
            </a:extLst>
          </p:cNvPr>
          <p:cNvSpPr/>
          <p:nvPr/>
        </p:nvSpPr>
        <p:spPr>
          <a:xfrm>
            <a:off x="2842053" y="1013254"/>
            <a:ext cx="2001798" cy="2001796"/>
          </a:xfrm>
          <a:prstGeom prst="ellipse">
            <a:avLst/>
          </a:prstGeom>
          <a:gradFill flip="none" rotWithShape="1">
            <a:gsLst>
              <a:gs pos="54000">
                <a:srgbClr val="C00000"/>
              </a:gs>
              <a:gs pos="71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5B547-9FBD-46C7-8CC1-C361F30A694B}"/>
              </a:ext>
            </a:extLst>
          </p:cNvPr>
          <p:cNvSpPr/>
          <p:nvPr/>
        </p:nvSpPr>
        <p:spPr>
          <a:xfrm>
            <a:off x="3113903" y="1285104"/>
            <a:ext cx="1458098" cy="1458096"/>
          </a:xfrm>
          <a:prstGeom prst="ellipse">
            <a:avLst/>
          </a:prstGeom>
          <a:solidFill>
            <a:schemeClr val="bg1"/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5D84A6-501A-4AF6-AEF7-22DC68CD9237}"/>
              </a:ext>
            </a:extLst>
          </p:cNvPr>
          <p:cNvSpPr/>
          <p:nvPr/>
        </p:nvSpPr>
        <p:spPr>
          <a:xfrm>
            <a:off x="3348681" y="1519881"/>
            <a:ext cx="988542" cy="98854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38000">
                <a:srgbClr val="FFC000"/>
              </a:gs>
              <a:gs pos="7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33CB97-CF7D-4540-92DC-D633721A6122}"/>
              </a:ext>
            </a:extLst>
          </p:cNvPr>
          <p:cNvSpPr/>
          <p:nvPr/>
        </p:nvSpPr>
        <p:spPr>
          <a:xfrm>
            <a:off x="3220584" y="1391785"/>
            <a:ext cx="1244736" cy="1244734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171E85B-CD84-4E5C-8898-741545BA0130}"/>
              </a:ext>
            </a:extLst>
          </p:cNvPr>
          <p:cNvSpPr/>
          <p:nvPr/>
        </p:nvSpPr>
        <p:spPr>
          <a:xfrm>
            <a:off x="2842053" y="1013254"/>
            <a:ext cx="2001798" cy="2001796"/>
          </a:xfrm>
          <a:prstGeom prst="ellipse">
            <a:avLst/>
          </a:prstGeom>
          <a:gradFill flip="none" rotWithShape="1">
            <a:gsLst>
              <a:gs pos="54000">
                <a:srgbClr val="C00000"/>
              </a:gs>
              <a:gs pos="71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5B547-9FBD-46C7-8CC1-C361F30A694B}"/>
              </a:ext>
            </a:extLst>
          </p:cNvPr>
          <p:cNvSpPr/>
          <p:nvPr/>
        </p:nvSpPr>
        <p:spPr>
          <a:xfrm>
            <a:off x="3113903" y="1285104"/>
            <a:ext cx="1458098" cy="1458096"/>
          </a:xfrm>
          <a:prstGeom prst="ellipse">
            <a:avLst/>
          </a:prstGeom>
          <a:solidFill>
            <a:schemeClr val="bg1"/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5D84A6-501A-4AF6-AEF7-22DC68CD9237}"/>
              </a:ext>
            </a:extLst>
          </p:cNvPr>
          <p:cNvSpPr/>
          <p:nvPr/>
        </p:nvSpPr>
        <p:spPr>
          <a:xfrm>
            <a:off x="3348681" y="1519881"/>
            <a:ext cx="988542" cy="98854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38000">
                <a:srgbClr val="FFC000"/>
              </a:gs>
              <a:gs pos="7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171E85B-CD84-4E5C-8898-741545BA0130}"/>
              </a:ext>
            </a:extLst>
          </p:cNvPr>
          <p:cNvSpPr/>
          <p:nvPr/>
        </p:nvSpPr>
        <p:spPr>
          <a:xfrm>
            <a:off x="2369613" y="2428102"/>
            <a:ext cx="2001798" cy="2001796"/>
          </a:xfrm>
          <a:prstGeom prst="ellipse">
            <a:avLst/>
          </a:prstGeom>
          <a:gradFill flip="none" rotWithShape="1">
            <a:gsLst>
              <a:gs pos="54000">
                <a:srgbClr val="C00000"/>
              </a:gs>
              <a:gs pos="71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5B547-9FBD-46C7-8CC1-C361F30A694B}"/>
              </a:ext>
            </a:extLst>
          </p:cNvPr>
          <p:cNvSpPr/>
          <p:nvPr/>
        </p:nvSpPr>
        <p:spPr>
          <a:xfrm>
            <a:off x="2641463" y="2699952"/>
            <a:ext cx="1458098" cy="1458096"/>
          </a:xfrm>
          <a:prstGeom prst="ellipse">
            <a:avLst/>
          </a:prstGeom>
          <a:solidFill>
            <a:schemeClr val="bg1"/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5D84A6-501A-4AF6-AEF7-22DC68CD9237}"/>
              </a:ext>
            </a:extLst>
          </p:cNvPr>
          <p:cNvSpPr/>
          <p:nvPr/>
        </p:nvSpPr>
        <p:spPr>
          <a:xfrm>
            <a:off x="2876241" y="2934729"/>
            <a:ext cx="988542" cy="98854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38000">
                <a:srgbClr val="FFC000"/>
              </a:gs>
              <a:gs pos="7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27164-42D9-476C-85D6-0EA0EE912DEE}"/>
              </a:ext>
            </a:extLst>
          </p:cNvPr>
          <p:cNvSpPr/>
          <p:nvPr/>
        </p:nvSpPr>
        <p:spPr>
          <a:xfrm>
            <a:off x="411480" y="503976"/>
            <a:ext cx="10310836" cy="538609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4400" dirty="0">
                <a:ln w="0">
                  <a:solidFill>
                    <a:srgbClr val="C00000"/>
                  </a:solidFill>
                </a:ln>
                <a:gradFill flip="none" rotWithShape="1">
                  <a:gsLst>
                    <a:gs pos="70000">
                      <a:srgbClr val="C00000"/>
                    </a:gs>
                    <a:gs pos="39000">
                      <a:srgbClr val="FFC000"/>
                    </a:gs>
                  </a:gsLst>
                  <a:lin ang="5400000" scaled="1"/>
                  <a:tileRect/>
                </a:gradFill>
                <a:effectLst/>
                <a:latin typeface="Browallia New" panose="020B0502040204020203" pitchFamily="34" charset="-34"/>
                <a:ea typeface="Roboto" panose="02000000000000000000" pitchFamily="2" charset="0"/>
                <a:cs typeface="Browallia New" panose="020B0502040204020203" pitchFamily="34" charset="-34"/>
              </a:rPr>
              <a:t>K  </a:t>
            </a:r>
            <a:r>
              <a:rPr lang="en-US" sz="34400" dirty="0" err="1">
                <a:ln w="0">
                  <a:solidFill>
                    <a:srgbClr val="C00000"/>
                  </a:solidFill>
                </a:ln>
                <a:gradFill flip="none" rotWithShape="1">
                  <a:gsLst>
                    <a:gs pos="70000">
                      <a:srgbClr val="C00000"/>
                    </a:gs>
                    <a:gs pos="39000">
                      <a:srgbClr val="FFC000"/>
                    </a:gs>
                  </a:gsLst>
                  <a:lin ang="5400000" scaled="1"/>
                  <a:tileRect/>
                </a:gradFill>
                <a:effectLst/>
                <a:latin typeface="Browallia New" panose="020B0502040204020203" pitchFamily="34" charset="-34"/>
                <a:ea typeface="Roboto" panose="02000000000000000000" pitchFamily="2" charset="0"/>
                <a:cs typeface="Browallia New" panose="020B0502040204020203" pitchFamily="34" charset="-34"/>
              </a:rPr>
              <a:t>ntext</a:t>
            </a:r>
            <a:endParaRPr lang="en-US" sz="19900" cap="none" spc="0" dirty="0">
              <a:ln w="0">
                <a:solidFill>
                  <a:srgbClr val="C00000"/>
                </a:solidFill>
              </a:ln>
              <a:gradFill flip="none" rotWithShape="1">
                <a:gsLst>
                  <a:gs pos="70000">
                    <a:srgbClr val="C00000"/>
                  </a:gs>
                  <a:gs pos="39000">
                    <a:srgbClr val="FFC000"/>
                  </a:gs>
                </a:gsLst>
                <a:lin ang="5400000" scaled="1"/>
                <a:tileRect/>
              </a:gradFill>
              <a:effectLst/>
              <a:latin typeface="Browallia New" panose="020B0502040204020203" pitchFamily="34" charset="-34"/>
              <a:ea typeface="Roboto" panose="02000000000000000000" pitchFamily="2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969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1F5F8-4402-4B65-8345-FF4FD59D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47637"/>
            <a:ext cx="11801475" cy="656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E7147-7EC9-4374-BEE9-A4249B9B32CA}"/>
              </a:ext>
            </a:extLst>
          </p:cNvPr>
          <p:cNvSpPr/>
          <p:nvPr/>
        </p:nvSpPr>
        <p:spPr>
          <a:xfrm>
            <a:off x="195262" y="147637"/>
            <a:ext cx="11801475" cy="65627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AA709-BA73-4068-B0E5-5D1B2B087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31" b="26931"/>
          <a:stretch/>
        </p:blipFill>
        <p:spPr>
          <a:xfrm>
            <a:off x="6371825" y="4609071"/>
            <a:ext cx="5385417" cy="12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1F5F8-4402-4B65-8345-FF4FD59D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4" b="9315"/>
          <a:stretch/>
        </p:blipFill>
        <p:spPr>
          <a:xfrm>
            <a:off x="195260" y="691978"/>
            <a:ext cx="11801475" cy="547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E7147-7EC9-4374-BEE9-A4249B9B32CA}"/>
              </a:ext>
            </a:extLst>
          </p:cNvPr>
          <p:cNvSpPr/>
          <p:nvPr/>
        </p:nvSpPr>
        <p:spPr>
          <a:xfrm>
            <a:off x="195260" y="691978"/>
            <a:ext cx="11801475" cy="547404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AA709-BA73-4068-B0E5-5D1B2B087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31" b="26931"/>
          <a:stretch/>
        </p:blipFill>
        <p:spPr>
          <a:xfrm>
            <a:off x="3403291" y="2780271"/>
            <a:ext cx="5385417" cy="12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1CC564-DC88-47EB-82FA-697BF137DA55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77E28DD-FD61-4C51-8592-FF2250BE8666}">
  <we:reference id="wa104380902" version="1.0.0.0" store="en-US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Browallia New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Csala, Denes</dc:creator>
  <cp:lastModifiedBy>Dénes CSALA</cp:lastModifiedBy>
  <cp:revision>31</cp:revision>
  <dcterms:created xsi:type="dcterms:W3CDTF">2018-12-13T15:14:04Z</dcterms:created>
  <dcterms:modified xsi:type="dcterms:W3CDTF">2019-06-13T22:22:30Z</dcterms:modified>
</cp:coreProperties>
</file>