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80FF"/>
    <a:srgbClr val="FF3399"/>
    <a:srgbClr val="88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0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8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56D7-D3CD-4AEF-A204-CC92D0811DD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E270-AE26-4B9A-AF57-50C80145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56000" cy="33447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81" y="652621"/>
            <a:ext cx="706796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 smtClean="0">
                <a:latin typeface="Righteous" panose="02010506000000020000" pitchFamily="2" charset="0"/>
              </a:rPr>
              <a:t> </a:t>
            </a:r>
            <a:r>
              <a:rPr lang="hu-HU" sz="6600" b="1" dirty="0" smtClean="0">
                <a:latin typeface="Righteous" panose="02010506000000020000" pitchFamily="2" charset="0"/>
              </a:rPr>
              <a:t>KEEP          CALM</a:t>
            </a:r>
          </a:p>
          <a:p>
            <a:pPr algn="ctr"/>
            <a:endParaRPr lang="hu-HU" sz="1050" b="1" dirty="0" smtClean="0">
              <a:latin typeface="Righteous" panose="02010506000000020000" pitchFamily="2" charset="0"/>
            </a:endParaRPr>
          </a:p>
          <a:p>
            <a:pPr algn="ctr"/>
            <a:r>
              <a:rPr lang="hu-HU" sz="4000" b="1" dirty="0" smtClean="0">
                <a:latin typeface="Righteous" panose="02010506000000020000" pitchFamily="2" charset="0"/>
              </a:rPr>
              <a:t>A</a:t>
            </a:r>
            <a:endParaRPr lang="en-US" sz="6600" b="1" dirty="0">
              <a:latin typeface="Righteous" panose="0201050600000002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3344779"/>
            <a:ext cx="7056000" cy="3513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5" y="95264"/>
            <a:ext cx="1865144" cy="1865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7214" y="2326249"/>
            <a:ext cx="73122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8200" b="1" dirty="0" smtClean="0">
                <a:latin typeface="Righteous" panose="02010506000000020000" pitchFamily="2" charset="0"/>
              </a:rPr>
              <a:t>SZÉKELYDATA</a:t>
            </a:r>
            <a:endParaRPr lang="en-US" sz="8200" b="1" dirty="0">
              <a:latin typeface="Righteous" panose="0201050600000002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28214" y="3814331"/>
            <a:ext cx="74483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0" b="1" dirty="0" smtClean="0">
                <a:solidFill>
                  <a:srgbClr val="C00000"/>
                </a:solidFill>
                <a:latin typeface="Righteous" panose="02010506000000020000" pitchFamily="2" charset="0"/>
              </a:rPr>
              <a:t>HAMAROSAN</a:t>
            </a:r>
          </a:p>
          <a:p>
            <a:pPr algn="ctr"/>
            <a:r>
              <a:rPr lang="hu-HU" sz="9600" b="1" dirty="0" smtClean="0">
                <a:solidFill>
                  <a:srgbClr val="C00000"/>
                </a:solidFill>
                <a:latin typeface="Righteous" panose="02010506000000020000" pitchFamily="2" charset="0"/>
              </a:rPr>
              <a:t>VISSZATÉR</a:t>
            </a:r>
            <a:endParaRPr lang="en-US" sz="9600" b="1" dirty="0">
              <a:solidFill>
                <a:srgbClr val="C00000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5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56000" cy="33447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" y="3344779"/>
            <a:ext cx="7056000" cy="3513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17214" y="2326249"/>
            <a:ext cx="73122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8200" b="1" dirty="0" smtClean="0">
                <a:latin typeface="Righteous" panose="02010506000000020000" pitchFamily="2" charset="0"/>
              </a:rPr>
              <a:t>SZÉKELYDATA</a:t>
            </a:r>
            <a:endParaRPr lang="en-US" sz="8200" b="1" dirty="0"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56000" cy="3344779"/>
          </a:xfrm>
          <a:prstGeom prst="rect">
            <a:avLst/>
          </a:prstGeom>
          <a:solidFill>
            <a:srgbClr val="0080FF"/>
          </a:solidFill>
          <a:ln>
            <a:solidFill>
              <a:srgbClr val="008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" y="3344779"/>
            <a:ext cx="7056000" cy="3513221"/>
          </a:xfrm>
          <a:prstGeom prst="rect">
            <a:avLst/>
          </a:prstGeom>
          <a:solidFill>
            <a:srgbClr val="88FF00"/>
          </a:solidFill>
          <a:ln>
            <a:solidFill>
              <a:srgbClr val="008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0291" y="2276145"/>
            <a:ext cx="709841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900" b="1" dirty="0" smtClean="0">
                <a:solidFill>
                  <a:srgbClr val="88FF00"/>
                </a:solidFill>
                <a:latin typeface="Righteous" panose="02010506000000020000" pitchFamily="2" charset="0"/>
              </a:rPr>
              <a:t>TRY SOMETHING</a:t>
            </a:r>
          </a:p>
          <a:p>
            <a:pPr algn="ctr"/>
            <a:r>
              <a:rPr lang="hu-HU" sz="6900" b="1" dirty="0" smtClean="0">
                <a:solidFill>
                  <a:srgbClr val="0080FF"/>
                </a:solidFill>
                <a:latin typeface="Righteous" panose="02010506000000020000" pitchFamily="2" charset="0"/>
              </a:rPr>
              <a:t>NEW. EVERYDAY.</a:t>
            </a:r>
            <a:endParaRPr lang="en-US" sz="6900" b="1" dirty="0">
              <a:solidFill>
                <a:srgbClr val="0080FF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7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56000" cy="3344779"/>
          </a:xfrm>
          <a:prstGeom prst="rect">
            <a:avLst/>
          </a:prstGeom>
          <a:solidFill>
            <a:srgbClr val="0080FF"/>
          </a:solidFill>
          <a:ln>
            <a:solidFill>
              <a:srgbClr val="008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" y="3344779"/>
            <a:ext cx="7056000" cy="3513221"/>
          </a:xfrm>
          <a:prstGeom prst="rect">
            <a:avLst/>
          </a:prstGeom>
          <a:solidFill>
            <a:srgbClr val="88FF00"/>
          </a:solidFill>
          <a:ln>
            <a:solidFill>
              <a:srgbClr val="008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351" y="2226041"/>
            <a:ext cx="7110536" cy="2272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hu-HU" sz="7700" b="1" dirty="0" smtClean="0">
                <a:solidFill>
                  <a:srgbClr val="88FF00"/>
                </a:solidFill>
                <a:latin typeface="Righteous" panose="02010506000000020000" pitchFamily="2" charset="0"/>
              </a:rPr>
              <a:t>Try something</a:t>
            </a:r>
          </a:p>
          <a:p>
            <a:pPr algn="ctr">
              <a:lnSpc>
                <a:spcPts val="8500"/>
              </a:lnSpc>
            </a:pPr>
            <a:r>
              <a:rPr lang="hu-HU" sz="7700" b="1" dirty="0" smtClean="0">
                <a:solidFill>
                  <a:srgbClr val="0080FF"/>
                </a:solidFill>
                <a:latin typeface="Righteous" panose="02010506000000020000" pitchFamily="2" charset="0"/>
              </a:rPr>
              <a:t>new. Everyday.</a:t>
            </a:r>
            <a:endParaRPr lang="en-US" sz="7700" b="1" dirty="0">
              <a:solidFill>
                <a:srgbClr val="0080FF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56000" cy="5212556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FF00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5228168"/>
            <a:ext cx="7056000" cy="1629832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89" y="-81640"/>
            <a:ext cx="6989413" cy="318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20000"/>
              </a:lnSpc>
            </a:pPr>
            <a:r>
              <a:rPr lang="hu-HU" sz="2600" dirty="0" smtClean="0">
                <a:solidFill>
                  <a:srgbClr val="FF0066"/>
                </a:solidFill>
                <a:latin typeface="Righteous" panose="02010506000000020000" pitchFamily="2" charset="0"/>
              </a:rPr>
              <a:t>adatalapú dinamikus régiófejlesztési modell</a:t>
            </a:r>
            <a:r>
              <a:rPr lang="hu-HU" sz="1600" dirty="0">
                <a:solidFill>
                  <a:srgbClr val="FF0066"/>
                </a:solidFill>
                <a:latin typeface="Righteous" panose="02010506000000020000" pitchFamily="2" charset="0"/>
              </a:rPr>
              <a:t/>
            </a:r>
            <a:br>
              <a:rPr lang="hu-HU" sz="1600" dirty="0">
                <a:solidFill>
                  <a:srgbClr val="FF0066"/>
                </a:solidFill>
                <a:latin typeface="Righteous" panose="02010506000000020000" pitchFamily="2" charset="0"/>
              </a:rPr>
            </a:br>
            <a:r>
              <a:rPr lang="hu-HU" sz="2150" dirty="0" smtClean="0">
                <a:solidFill>
                  <a:srgbClr val="FF0066"/>
                </a:solidFill>
                <a:latin typeface="Righteous" panose="02010506000000020000" pitchFamily="2" charset="0"/>
              </a:rPr>
              <a:t>model dinamic de dezvoltare regional</a:t>
            </a:r>
            <a:r>
              <a:rPr lang="ro-RO" sz="2150" dirty="0" smtClean="0">
                <a:solidFill>
                  <a:srgbClr val="FF0066"/>
                </a:solidFill>
                <a:latin typeface="Righteous" panose="02010506000000020000" pitchFamily="2" charset="0"/>
              </a:rPr>
              <a:t>ă bazat pe date</a:t>
            </a:r>
          </a:p>
          <a:p>
            <a:pPr algn="ctr">
              <a:lnSpc>
                <a:spcPct val="220000"/>
              </a:lnSpc>
            </a:pPr>
            <a:r>
              <a:rPr lang="hu-HU" sz="2450" b="1" dirty="0">
                <a:solidFill>
                  <a:srgbClr val="FF0066"/>
                </a:solidFill>
                <a:latin typeface="Rovas Szekely-magyar" panose="02027200000000000000" pitchFamily="18" charset="0"/>
              </a:rPr>
              <a:t>lledom isEtSeljefOigEr sukimanid </a:t>
            </a:r>
            <a:r>
              <a:rPr lang="hu-HU" sz="2450" b="1" dirty="0" smtClean="0">
                <a:solidFill>
                  <a:srgbClr val="FF0066"/>
                </a:solidFill>
                <a:latin typeface="Rovas Szekely-magyar" panose="02027200000000000000" pitchFamily="18" charset="0"/>
              </a:rPr>
              <a:t>Upalatada</a:t>
            </a:r>
          </a:p>
          <a:p>
            <a:pPr algn="ctr">
              <a:lnSpc>
                <a:spcPct val="220000"/>
              </a:lnSpc>
            </a:pPr>
            <a:r>
              <a:rPr lang="en-US" sz="2300" b="1" dirty="0" smtClean="0">
                <a:solidFill>
                  <a:srgbClr val="FF0066"/>
                </a:solidFill>
                <a:latin typeface="Righteous" panose="02010506000000020000" pitchFamily="2" charset="0"/>
              </a:rPr>
              <a:t>d</a:t>
            </a:r>
            <a:r>
              <a:rPr lang="hu-HU" sz="2300" b="1" dirty="0" smtClean="0">
                <a:solidFill>
                  <a:srgbClr val="FF0066"/>
                </a:solidFill>
                <a:latin typeface="Righteous" panose="02010506000000020000" pitchFamily="2" charset="0"/>
              </a:rPr>
              <a:t>ata</a:t>
            </a:r>
            <a:r>
              <a:rPr lang="en-US" sz="2300" b="1" dirty="0">
                <a:solidFill>
                  <a:srgbClr val="FF0066"/>
                </a:solidFill>
                <a:latin typeface="Righteous" panose="02010506000000020000" pitchFamily="2" charset="0"/>
              </a:rPr>
              <a:t>-</a:t>
            </a:r>
            <a:r>
              <a:rPr lang="hu-HU" sz="2300" b="1" dirty="0" smtClean="0">
                <a:solidFill>
                  <a:srgbClr val="FF0066"/>
                </a:solidFill>
                <a:latin typeface="Righteous" panose="02010506000000020000" pitchFamily="2" charset="0"/>
              </a:rPr>
              <a:t>driven </a:t>
            </a:r>
            <a:r>
              <a:rPr lang="en-US" sz="2300" b="1" dirty="0" smtClean="0">
                <a:solidFill>
                  <a:srgbClr val="FF0066"/>
                </a:solidFill>
                <a:latin typeface="Righteous" panose="02010506000000020000" pitchFamily="2" charset="0"/>
              </a:rPr>
              <a:t>dynamic regional development model</a:t>
            </a:r>
            <a:endParaRPr lang="ro-RO" sz="2300" b="1" dirty="0" smtClean="0">
              <a:solidFill>
                <a:srgbClr val="FF0066"/>
              </a:solidFill>
              <a:latin typeface="Righteous" panose="0201050600000002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" y="5212556"/>
            <a:ext cx="7055998" cy="1723549"/>
          </a:xfrm>
          <a:prstGeom prst="rect">
            <a:avLst/>
          </a:prstGeom>
          <a:solidFill>
            <a:srgbClr val="FF0066"/>
          </a:solidFill>
          <a:ln w="76200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600" dirty="0" smtClean="0">
                <a:solidFill>
                  <a:schemeClr val="bg2">
                    <a:lumMod val="10000"/>
                  </a:schemeClr>
                </a:solidFill>
              </a:rPr>
              <a:t>☀</a:t>
            </a:r>
            <a:r>
              <a:rPr lang="ro-RO" sz="106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ro-RO" sz="10600" dirty="0" smtClean="0">
                <a:solidFill>
                  <a:schemeClr val="bg2">
                    <a:lumMod val="10000"/>
                  </a:schemeClr>
                </a:solidFill>
                <a:latin typeface="Righteous" panose="02010506000000020000" pitchFamily="2" charset="0"/>
              </a:rPr>
              <a:t>2030  </a:t>
            </a:r>
            <a:r>
              <a:rPr lang="en-US" sz="9600" b="1" dirty="0" smtClean="0">
                <a:solidFill>
                  <a:schemeClr val="bg2">
                    <a:lumMod val="10000"/>
                  </a:schemeClr>
                </a:solidFill>
              </a:rPr>
              <a:t>☽</a:t>
            </a:r>
            <a:endParaRPr lang="en-US" sz="10600" b="1" dirty="0">
              <a:solidFill>
                <a:schemeClr val="bg2">
                  <a:lumMod val="10000"/>
                </a:schemeClr>
              </a:solidFill>
              <a:latin typeface="Righteous" panose="0201050600000002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0" y="3915584"/>
            <a:ext cx="6333273" cy="89511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3363686"/>
            <a:ext cx="7055996" cy="0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Rovas Szekely-magyar" panose="02027200000000000000" pitchFamily="18" charset="0"/>
              </a:rPr>
              <a:t>lledom isEtSeljefOigEr sukimanid Upalatada</a:t>
            </a:r>
            <a:endParaRPr lang="en-US" dirty="0">
              <a:latin typeface="Rovas Szekely-magyar" panose="02027200000000000000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56000" cy="5212556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FF00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5228168"/>
            <a:ext cx="7056000" cy="1629832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599" y="247094"/>
            <a:ext cx="6754798" cy="4965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hu-HU" sz="7700" dirty="0" smtClean="0">
                <a:solidFill>
                  <a:srgbClr val="FF0066"/>
                </a:solidFill>
                <a:latin typeface="Righteous" panose="02010506000000020000" pitchFamily="2" charset="0"/>
              </a:rPr>
              <a:t>SZÉKELYFÖLD</a:t>
            </a:r>
          </a:p>
          <a:p>
            <a:pPr algn="ctr">
              <a:lnSpc>
                <a:spcPts val="8500"/>
              </a:lnSpc>
              <a:spcAft>
                <a:spcPts val="2000"/>
              </a:spcAft>
            </a:pPr>
            <a:r>
              <a:rPr lang="ro-RO" sz="5400" dirty="0" smtClean="0">
                <a:solidFill>
                  <a:srgbClr val="FF0066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Ț</a:t>
            </a:r>
            <a:r>
              <a:rPr lang="ro-RO" sz="5600" dirty="0" smtClean="0">
                <a:solidFill>
                  <a:srgbClr val="FF0066"/>
                </a:solidFill>
                <a:latin typeface="Righteous" panose="02010506000000020000" pitchFamily="2" charset="0"/>
              </a:rPr>
              <a:t>INU</a:t>
            </a:r>
            <a:r>
              <a:rPr lang="ro-RO" sz="5400" dirty="0" smtClean="0">
                <a:solidFill>
                  <a:srgbClr val="FF0066"/>
                </a:solidFill>
                <a:latin typeface="Arial Black" panose="020B0A04020102020204" pitchFamily="34" charset="0"/>
              </a:rPr>
              <a:t>T</a:t>
            </a:r>
            <a:r>
              <a:rPr lang="ro-RO" sz="5600" dirty="0" smtClean="0">
                <a:solidFill>
                  <a:srgbClr val="FF0066"/>
                </a:solidFill>
                <a:latin typeface="Righteous" panose="02010506000000020000" pitchFamily="2" charset="0"/>
              </a:rPr>
              <a:t>UL SECUIESC</a:t>
            </a:r>
          </a:p>
          <a:p>
            <a:pPr algn="ctr">
              <a:lnSpc>
                <a:spcPts val="8500"/>
              </a:lnSpc>
            </a:pPr>
            <a:r>
              <a:rPr lang="hu-HU" sz="2400" dirty="0" smtClean="0">
                <a:solidFill>
                  <a:srgbClr val="FF0066"/>
                </a:solidFill>
                <a:latin typeface="Telihold" panose="02000000000000000000" pitchFamily="50" charset="0"/>
              </a:rPr>
              <a:t> </a:t>
            </a:r>
            <a:endParaRPr lang="hu-HU" sz="10000" dirty="0" smtClean="0">
              <a:solidFill>
                <a:srgbClr val="FF0066"/>
              </a:solidFill>
              <a:latin typeface="Telihold" panose="02000000000000000000" pitchFamily="50" charset="0"/>
            </a:endParaRPr>
          </a:p>
          <a:p>
            <a:pPr algn="ctr">
              <a:lnSpc>
                <a:spcPts val="8500"/>
              </a:lnSpc>
              <a:spcBef>
                <a:spcPts val="2000"/>
              </a:spcBef>
            </a:pPr>
            <a:r>
              <a:rPr lang="hu-HU" sz="7700" dirty="0" smtClean="0">
                <a:solidFill>
                  <a:srgbClr val="FF0066"/>
                </a:solidFill>
                <a:latin typeface="Righteous" panose="02010506000000020000" pitchFamily="2" charset="0"/>
              </a:rPr>
              <a:t>SZÉKELYLAND</a:t>
            </a:r>
            <a:endParaRPr lang="en-US" sz="6000" dirty="0">
              <a:solidFill>
                <a:srgbClr val="FF0066"/>
              </a:solidFill>
              <a:latin typeface="Righteous" panose="0201050600000002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" y="5212556"/>
            <a:ext cx="7055998" cy="1723549"/>
          </a:xfrm>
          <a:prstGeom prst="rect">
            <a:avLst/>
          </a:prstGeom>
          <a:solidFill>
            <a:srgbClr val="FF0066"/>
          </a:solidFill>
          <a:ln w="76200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600" dirty="0" smtClean="0">
                <a:solidFill>
                  <a:schemeClr val="bg2">
                    <a:lumMod val="10000"/>
                  </a:schemeClr>
                </a:solidFill>
              </a:rPr>
              <a:t>☀</a:t>
            </a:r>
            <a:r>
              <a:rPr lang="ro-RO" sz="106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ro-RO" sz="10600" dirty="0" smtClean="0">
                <a:solidFill>
                  <a:schemeClr val="bg2">
                    <a:lumMod val="10000"/>
                  </a:schemeClr>
                </a:solidFill>
                <a:latin typeface="Righteous" panose="02010506000000020000" pitchFamily="2" charset="0"/>
              </a:rPr>
              <a:t>2030  </a:t>
            </a:r>
            <a:r>
              <a:rPr lang="en-US" sz="9600" b="1" dirty="0" smtClean="0">
                <a:solidFill>
                  <a:schemeClr val="bg2">
                    <a:lumMod val="10000"/>
                  </a:schemeClr>
                </a:solidFill>
              </a:rPr>
              <a:t>☽</a:t>
            </a:r>
            <a:endParaRPr lang="en-US" sz="10600" b="1" dirty="0">
              <a:solidFill>
                <a:schemeClr val="bg2">
                  <a:lumMod val="10000"/>
                </a:schemeClr>
              </a:solidFill>
              <a:latin typeface="Righteous" panose="0201050600000002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9" y="2754317"/>
            <a:ext cx="6333273" cy="8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1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Open Sans</vt:lpstr>
      <vt:lpstr>Righteous</vt:lpstr>
      <vt:lpstr>Rovas Szekely-magyar</vt:lpstr>
      <vt:lpstr>Telihold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lledom isEtSeljefOigEr sukimanid Upalatada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17</cp:revision>
  <dcterms:created xsi:type="dcterms:W3CDTF">2015-12-14T21:03:06Z</dcterms:created>
  <dcterms:modified xsi:type="dcterms:W3CDTF">2016-03-23T08:20:15Z</dcterms:modified>
</cp:coreProperties>
</file>