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92929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C703-91EC-4184-82A0-C28D41779F9F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26B47-8F8B-401B-ACE2-09EBAA276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45" y="957607"/>
            <a:ext cx="7200914" cy="5312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60" y="2141707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13" y="277251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408">
            <a:off x="3974560" y="1705741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78958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3365062" y="1606080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41" y="1745428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87502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4359656" y="1808979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3707409" y="2276686"/>
            <a:ext cx="10695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>
            <a:off x="3246504" y="2918164"/>
            <a:ext cx="1225935" cy="133650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39432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296536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845650-3F93-4E3E-8D1E-39108D718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28" y="734462"/>
            <a:ext cx="7202439" cy="55321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60" y="2141707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13" y="277251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408">
            <a:off x="3974560" y="1705741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78958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3365062" y="1606080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41" y="1745428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87502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4359656" y="1808979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3707409" y="2276686"/>
            <a:ext cx="10695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>
            <a:off x="3246504" y="2918164"/>
            <a:ext cx="1225935" cy="133650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39432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296536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11</cp:revision>
  <dcterms:created xsi:type="dcterms:W3CDTF">2016-09-27T12:40:23Z</dcterms:created>
  <dcterms:modified xsi:type="dcterms:W3CDTF">2019-08-29T21:50:07Z</dcterms:modified>
</cp:coreProperties>
</file>