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8E8E"/>
    <a:srgbClr val="929292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1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2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6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8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5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3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17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4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2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2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EC703-91EC-4184-82A0-C28D41779F9F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0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926B47-8F8B-401B-ACE2-09EBAA276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245" y="957607"/>
            <a:ext cx="7200914" cy="53126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860" y="2141707"/>
            <a:ext cx="452920" cy="4529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13" y="2772512"/>
            <a:ext cx="317937" cy="31793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5408">
            <a:off x="3974560" y="1705741"/>
            <a:ext cx="434674" cy="4346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105" y="2789589"/>
            <a:ext cx="528241" cy="528241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 rot="21124989">
            <a:off x="3365062" y="1606080"/>
            <a:ext cx="5918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341" y="1745428"/>
            <a:ext cx="267087" cy="26708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333" y="3287502"/>
            <a:ext cx="307777" cy="30777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F09A38C1-2D7A-417B-9AE8-90E459D9F597}"/>
              </a:ext>
            </a:extLst>
          </p:cNvPr>
          <p:cNvSpPr/>
          <p:nvPr/>
        </p:nvSpPr>
        <p:spPr>
          <a:xfrm>
            <a:off x="4359656" y="1808979"/>
            <a:ext cx="51328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coal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9C716-AE12-486C-AD82-AC1653A89A18}"/>
              </a:ext>
            </a:extLst>
          </p:cNvPr>
          <p:cNvSpPr/>
          <p:nvPr/>
        </p:nvSpPr>
        <p:spPr>
          <a:xfrm>
            <a:off x="3707409" y="2276686"/>
            <a:ext cx="106952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natural gas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70859A9-7ACD-4FF2-BCCB-AF04DF93EBB8}"/>
              </a:ext>
            </a:extLst>
          </p:cNvPr>
          <p:cNvSpPr/>
          <p:nvPr/>
        </p:nvSpPr>
        <p:spPr>
          <a:xfrm>
            <a:off x="3246504" y="2918164"/>
            <a:ext cx="1225935" cy="1336509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ArchUp">
              <a:avLst>
                <a:gd name="adj" fmla="val 11329625"/>
              </a:avLst>
            </a:prstTxWarp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solar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F1912A5-948E-4F49-B8B5-5CFDA0A58212}"/>
              </a:ext>
            </a:extLst>
          </p:cNvPr>
          <p:cNvSpPr/>
          <p:nvPr/>
        </p:nvSpPr>
        <p:spPr>
          <a:xfrm>
            <a:off x="2562308" y="3039432"/>
            <a:ext cx="55335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43244F5-2E3D-4D62-B9D1-9B446581504D}"/>
              </a:ext>
            </a:extLst>
          </p:cNvPr>
          <p:cNvSpPr/>
          <p:nvPr/>
        </p:nvSpPr>
        <p:spPr>
          <a:xfrm>
            <a:off x="4111824" y="3296536"/>
            <a:ext cx="77136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nuclear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49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845650-3F93-4E3E-8D1E-39108D718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328" y="734462"/>
            <a:ext cx="7202439" cy="55321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860" y="2141707"/>
            <a:ext cx="452920" cy="4529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13" y="2772512"/>
            <a:ext cx="317937" cy="31793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5408">
            <a:off x="3974560" y="1705741"/>
            <a:ext cx="434674" cy="4346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105" y="2789589"/>
            <a:ext cx="528241" cy="528241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 rot="21124989">
            <a:off x="3365062" y="1606080"/>
            <a:ext cx="5918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341" y="1745428"/>
            <a:ext cx="267087" cy="26708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333" y="3287502"/>
            <a:ext cx="307777" cy="30777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F09A38C1-2D7A-417B-9AE8-90E459D9F597}"/>
              </a:ext>
            </a:extLst>
          </p:cNvPr>
          <p:cNvSpPr/>
          <p:nvPr/>
        </p:nvSpPr>
        <p:spPr>
          <a:xfrm>
            <a:off x="4359656" y="1808979"/>
            <a:ext cx="51328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coal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9C716-AE12-486C-AD82-AC1653A89A18}"/>
              </a:ext>
            </a:extLst>
          </p:cNvPr>
          <p:cNvSpPr/>
          <p:nvPr/>
        </p:nvSpPr>
        <p:spPr>
          <a:xfrm>
            <a:off x="3707409" y="2276686"/>
            <a:ext cx="106952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natural gas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70859A9-7ACD-4FF2-BCCB-AF04DF93EBB8}"/>
              </a:ext>
            </a:extLst>
          </p:cNvPr>
          <p:cNvSpPr/>
          <p:nvPr/>
        </p:nvSpPr>
        <p:spPr>
          <a:xfrm>
            <a:off x="3246504" y="2918164"/>
            <a:ext cx="1225935" cy="1336509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ArchUp">
              <a:avLst>
                <a:gd name="adj" fmla="val 11329625"/>
              </a:avLst>
            </a:prstTxWarp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solar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F1912A5-948E-4F49-B8B5-5CFDA0A58212}"/>
              </a:ext>
            </a:extLst>
          </p:cNvPr>
          <p:cNvSpPr/>
          <p:nvPr/>
        </p:nvSpPr>
        <p:spPr>
          <a:xfrm>
            <a:off x="2562308" y="3039432"/>
            <a:ext cx="55335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43244F5-2E3D-4D62-B9D1-9B446581504D}"/>
              </a:ext>
            </a:extLst>
          </p:cNvPr>
          <p:cNvSpPr/>
          <p:nvPr/>
        </p:nvSpPr>
        <p:spPr>
          <a:xfrm>
            <a:off x="4111824" y="3296536"/>
            <a:ext cx="77136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nuclear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81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845650-3F93-4E3E-8D1E-39108D718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328" y="734462"/>
            <a:ext cx="7202439" cy="55321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854" y="2629024"/>
            <a:ext cx="452920" cy="4529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3741">
            <a:off x="3104631" y="2772512"/>
            <a:ext cx="317937" cy="31793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7939">
            <a:off x="3244090" y="2222973"/>
            <a:ext cx="434674" cy="4346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105" y="2765839"/>
            <a:ext cx="528241" cy="528241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 rot="21124989">
            <a:off x="4236134" y="1782312"/>
            <a:ext cx="5918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413" y="1862285"/>
            <a:ext cx="267087" cy="26708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333" y="3287502"/>
            <a:ext cx="307777" cy="30777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F09A38C1-2D7A-417B-9AE8-90E459D9F597}"/>
              </a:ext>
            </a:extLst>
          </p:cNvPr>
          <p:cNvSpPr/>
          <p:nvPr/>
        </p:nvSpPr>
        <p:spPr>
          <a:xfrm>
            <a:off x="3633839" y="2260543"/>
            <a:ext cx="51328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coal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9C716-AE12-486C-AD82-AC1653A89A18}"/>
              </a:ext>
            </a:extLst>
          </p:cNvPr>
          <p:cNvSpPr/>
          <p:nvPr/>
        </p:nvSpPr>
        <p:spPr>
          <a:xfrm>
            <a:off x="4143165" y="2543380"/>
            <a:ext cx="7809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natural </a:t>
            </a:r>
          </a:p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70859A9-7ACD-4FF2-BCCB-AF04DF93EBB8}"/>
              </a:ext>
            </a:extLst>
          </p:cNvPr>
          <p:cNvSpPr/>
          <p:nvPr/>
        </p:nvSpPr>
        <p:spPr>
          <a:xfrm rot="21313741">
            <a:off x="3020872" y="2977540"/>
            <a:ext cx="1225935" cy="528242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ArchUp">
              <a:avLst>
                <a:gd name="adj" fmla="val 11329625"/>
              </a:avLst>
            </a:prstTxWarp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solar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F1912A5-948E-4F49-B8B5-5CFDA0A58212}"/>
              </a:ext>
            </a:extLst>
          </p:cNvPr>
          <p:cNvSpPr/>
          <p:nvPr/>
        </p:nvSpPr>
        <p:spPr>
          <a:xfrm>
            <a:off x="2562308" y="3027557"/>
            <a:ext cx="55335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43244F5-2E3D-4D62-B9D1-9B446581504D}"/>
              </a:ext>
            </a:extLst>
          </p:cNvPr>
          <p:cNvSpPr/>
          <p:nvPr/>
        </p:nvSpPr>
        <p:spPr>
          <a:xfrm>
            <a:off x="4111824" y="3296536"/>
            <a:ext cx="77136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nuclear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11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845650-3F93-4E3E-8D1E-39108D718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328" y="734462"/>
            <a:ext cx="7202439" cy="55321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735" y="2307958"/>
            <a:ext cx="452920" cy="4529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636" y="2796262"/>
            <a:ext cx="317937" cy="31793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5408">
            <a:off x="3867684" y="1848242"/>
            <a:ext cx="434674" cy="4346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105" y="2813339"/>
            <a:ext cx="528241" cy="528241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 rot="21124989">
            <a:off x="3270061" y="1772330"/>
            <a:ext cx="5918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340" y="1911678"/>
            <a:ext cx="267087" cy="26708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333" y="3299377"/>
            <a:ext cx="307777" cy="30777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F09A38C1-2D7A-417B-9AE8-90E459D9F597}"/>
              </a:ext>
            </a:extLst>
          </p:cNvPr>
          <p:cNvSpPr/>
          <p:nvPr/>
        </p:nvSpPr>
        <p:spPr>
          <a:xfrm>
            <a:off x="4252780" y="1951480"/>
            <a:ext cx="51328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coal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9C716-AE12-486C-AD82-AC1653A89A18}"/>
              </a:ext>
            </a:extLst>
          </p:cNvPr>
          <p:cNvSpPr/>
          <p:nvPr/>
        </p:nvSpPr>
        <p:spPr>
          <a:xfrm>
            <a:off x="3814284" y="2442937"/>
            <a:ext cx="106952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natural gas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70859A9-7ACD-4FF2-BCCB-AF04DF93EBB8}"/>
              </a:ext>
            </a:extLst>
          </p:cNvPr>
          <p:cNvSpPr/>
          <p:nvPr/>
        </p:nvSpPr>
        <p:spPr>
          <a:xfrm>
            <a:off x="3092127" y="2941914"/>
            <a:ext cx="1225935" cy="1336509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ArchUp">
              <a:avLst>
                <a:gd name="adj" fmla="val 11329625"/>
              </a:avLst>
            </a:prstTxWarp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solar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F1912A5-948E-4F49-B8B5-5CFDA0A58212}"/>
              </a:ext>
            </a:extLst>
          </p:cNvPr>
          <p:cNvSpPr/>
          <p:nvPr/>
        </p:nvSpPr>
        <p:spPr>
          <a:xfrm>
            <a:off x="2562308" y="3063182"/>
            <a:ext cx="55335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43244F5-2E3D-4D62-B9D1-9B446581504D}"/>
              </a:ext>
            </a:extLst>
          </p:cNvPr>
          <p:cNvSpPr/>
          <p:nvPr/>
        </p:nvSpPr>
        <p:spPr>
          <a:xfrm>
            <a:off x="4111824" y="3308411"/>
            <a:ext cx="77136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nuclear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254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28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Dénes CSALA</dc:creator>
  <cp:lastModifiedBy>Csala, Denes</cp:lastModifiedBy>
  <cp:revision>12</cp:revision>
  <dcterms:created xsi:type="dcterms:W3CDTF">2016-09-27T12:40:23Z</dcterms:created>
  <dcterms:modified xsi:type="dcterms:W3CDTF">2020-01-21T17:44:14Z</dcterms:modified>
</cp:coreProperties>
</file>