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8E8E"/>
    <a:srgbClr val="929292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2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6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8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5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3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1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4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2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C703-91EC-4184-82A0-C28D41779F9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2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EC703-91EC-4184-82A0-C28D41779F9F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0D6E3-5186-4CA9-888F-52D3F7FC2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0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926B47-8F8B-401B-ACE2-09EBAA276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245" y="957607"/>
            <a:ext cx="7200914" cy="53126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860" y="2141707"/>
            <a:ext cx="452920" cy="4529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13" y="2772512"/>
            <a:ext cx="317937" cy="3179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5408">
            <a:off x="3974560" y="1705741"/>
            <a:ext cx="434674" cy="4346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05" y="2789589"/>
            <a:ext cx="528241" cy="52824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 rot="21124989">
            <a:off x="3365062" y="1606080"/>
            <a:ext cx="5918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341" y="1745428"/>
            <a:ext cx="267087" cy="26708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33" y="3287502"/>
            <a:ext cx="307777" cy="30777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09A38C1-2D7A-417B-9AE8-90E459D9F597}"/>
              </a:ext>
            </a:extLst>
          </p:cNvPr>
          <p:cNvSpPr/>
          <p:nvPr/>
        </p:nvSpPr>
        <p:spPr>
          <a:xfrm>
            <a:off x="4359656" y="1808979"/>
            <a:ext cx="51328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coal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9C716-AE12-486C-AD82-AC1653A89A18}"/>
              </a:ext>
            </a:extLst>
          </p:cNvPr>
          <p:cNvSpPr/>
          <p:nvPr/>
        </p:nvSpPr>
        <p:spPr>
          <a:xfrm>
            <a:off x="3707409" y="2276686"/>
            <a:ext cx="106952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 gas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0859A9-7ACD-4FF2-BCCB-AF04DF93EBB8}"/>
              </a:ext>
            </a:extLst>
          </p:cNvPr>
          <p:cNvSpPr/>
          <p:nvPr/>
        </p:nvSpPr>
        <p:spPr>
          <a:xfrm>
            <a:off x="3246504" y="2918164"/>
            <a:ext cx="1225935" cy="1336509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11329625"/>
              </a:avLst>
            </a:prstTxWarp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1912A5-948E-4F49-B8B5-5CFDA0A58212}"/>
              </a:ext>
            </a:extLst>
          </p:cNvPr>
          <p:cNvSpPr/>
          <p:nvPr/>
        </p:nvSpPr>
        <p:spPr>
          <a:xfrm>
            <a:off x="2562308" y="3039432"/>
            <a:ext cx="55335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3244F5-2E3D-4D62-B9D1-9B446581504D}"/>
              </a:ext>
            </a:extLst>
          </p:cNvPr>
          <p:cNvSpPr/>
          <p:nvPr/>
        </p:nvSpPr>
        <p:spPr>
          <a:xfrm>
            <a:off x="4111824" y="3296536"/>
            <a:ext cx="77136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nuclear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49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0F174B-5DD4-463F-9B67-A4E867538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359" y="954794"/>
            <a:ext cx="7200914" cy="53126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860" y="2141707"/>
            <a:ext cx="452920" cy="4529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13" y="2772512"/>
            <a:ext cx="317937" cy="3179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5408">
            <a:off x="3974560" y="1705741"/>
            <a:ext cx="434674" cy="4346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05" y="2789589"/>
            <a:ext cx="528241" cy="52824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 rot="21124989">
            <a:off x="3365062" y="1606080"/>
            <a:ext cx="5918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341" y="1745428"/>
            <a:ext cx="267087" cy="26708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33" y="3287502"/>
            <a:ext cx="307777" cy="30777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09A38C1-2D7A-417B-9AE8-90E459D9F597}"/>
              </a:ext>
            </a:extLst>
          </p:cNvPr>
          <p:cNvSpPr/>
          <p:nvPr/>
        </p:nvSpPr>
        <p:spPr>
          <a:xfrm>
            <a:off x="4359656" y="1808979"/>
            <a:ext cx="51328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coal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9C716-AE12-486C-AD82-AC1653A89A18}"/>
              </a:ext>
            </a:extLst>
          </p:cNvPr>
          <p:cNvSpPr/>
          <p:nvPr/>
        </p:nvSpPr>
        <p:spPr>
          <a:xfrm>
            <a:off x="3707409" y="2276686"/>
            <a:ext cx="106952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 gas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0859A9-7ACD-4FF2-BCCB-AF04DF93EBB8}"/>
              </a:ext>
            </a:extLst>
          </p:cNvPr>
          <p:cNvSpPr/>
          <p:nvPr/>
        </p:nvSpPr>
        <p:spPr>
          <a:xfrm>
            <a:off x="3246504" y="2918164"/>
            <a:ext cx="1225935" cy="1336509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11329625"/>
              </a:avLst>
            </a:prstTxWarp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1912A5-948E-4F49-B8B5-5CFDA0A58212}"/>
              </a:ext>
            </a:extLst>
          </p:cNvPr>
          <p:cNvSpPr/>
          <p:nvPr/>
        </p:nvSpPr>
        <p:spPr>
          <a:xfrm>
            <a:off x="2562308" y="3039432"/>
            <a:ext cx="55335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3244F5-2E3D-4D62-B9D1-9B446581504D}"/>
              </a:ext>
            </a:extLst>
          </p:cNvPr>
          <p:cNvSpPr/>
          <p:nvPr/>
        </p:nvSpPr>
        <p:spPr>
          <a:xfrm>
            <a:off x="4111824" y="3296536"/>
            <a:ext cx="77136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nuclear</a:t>
            </a:r>
            <a:endParaRPr lang="en-US" sz="1400" cap="none" spc="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81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Dénes CSALA</cp:lastModifiedBy>
  <cp:revision>9</cp:revision>
  <dcterms:created xsi:type="dcterms:W3CDTF">2016-09-27T12:40:23Z</dcterms:created>
  <dcterms:modified xsi:type="dcterms:W3CDTF">2019-05-29T01:07:52Z</dcterms:modified>
</cp:coreProperties>
</file>