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6B47-8F8B-401B-ACE2-09EBAA27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5" y="957607"/>
            <a:ext cx="7200914" cy="531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4" y="2629024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741">
            <a:off x="3104631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7939">
            <a:off x="3244090" y="2222973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658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4236134" y="1782312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13" y="1862285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3633839" y="2260543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4143165" y="2543380"/>
            <a:ext cx="7809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 rot="21313741">
            <a:off x="3020872" y="2977540"/>
            <a:ext cx="1225935" cy="52824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27557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1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5" y="2307958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6" y="279626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867684" y="1848242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8133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270061" y="177233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40" y="191167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99377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252780" y="1951480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814284" y="2442937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092127" y="294191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6318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308411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4" y="2629024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741">
            <a:off x="3104631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7939">
            <a:off x="3244090" y="2222973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658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4236134" y="1782312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13" y="1862285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3633839" y="2260543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4143165" y="2543380"/>
            <a:ext cx="7809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 rot="21313741">
            <a:off x="3020872" y="2977540"/>
            <a:ext cx="1225935" cy="52824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27557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45650-3F93-4E3E-8D1E-39108D718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328" y="734462"/>
            <a:ext cx="7202439" cy="55321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35" y="2307958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6" y="279626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867684" y="1848242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81333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270061" y="177233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40" y="191167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99377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252780" y="1951480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814284" y="2442937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092127" y="294191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6318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308411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4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Csala, Denes</cp:lastModifiedBy>
  <cp:revision>13</cp:revision>
  <dcterms:created xsi:type="dcterms:W3CDTF">2016-09-27T12:40:23Z</dcterms:created>
  <dcterms:modified xsi:type="dcterms:W3CDTF">2020-01-27T12:38:37Z</dcterms:modified>
</cp:coreProperties>
</file>