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424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424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484715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9414B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Preguntas de activación y reflexión para la clase de ingeniería de datos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16659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10" y="5174218"/>
            <a:ext cx="347663" cy="34766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270040" y="4951214"/>
            <a:ext cx="6966823" cy="7936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1C1D22"/>
                </a:solidFill>
                <a:latin typeface="Source Sans Pro Bold" pitchFamily="34" charset="0"/>
                <a:ea typeface="Source Sans Pro Bold" pitchFamily="34" charset="-122"/>
                <a:cs typeface="Source Sans Pro Bold" pitchFamily="34" charset="-120"/>
              </a:rPr>
              <a:t>por Kibernum Capacitación S.A. Kibernum Capacitación S.A.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90199"/>
            <a:ext cx="62628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9414B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Preguntas para el inicio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52606"/>
            <a:ext cx="121908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Preguntas de activación para comenzar nuestra clase de ingeniería de datos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62581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00424C"/>
          </a:solidFill>
          <a:ln w="22860">
            <a:solidFill>
              <a:srgbClr val="195B65"/>
            </a:solidFill>
            <a:prstDash val="solid"/>
          </a:ln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860" y="3668316"/>
            <a:ext cx="340162" cy="42529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530906" y="3625810"/>
            <a:ext cx="3175278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C1D22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Competencias técnicas y habilidades personales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4824889"/>
            <a:ext cx="3175278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¿Has investigado o conoces las competencias técnicas y habilidades personales que se requieren en el campo de la ingeniería de datos?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932998" y="362581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ADCD8"/>
          </a:solidFill>
          <a:ln w="22860">
            <a:solidFill>
              <a:srgbClr val="B0C2BE"/>
            </a:solidFill>
            <a:prstDash val="solid"/>
          </a:ln>
        </p:spPr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068" y="3668316"/>
            <a:ext cx="340162" cy="425291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670113" y="36258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C1D22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Sectores e industrias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5670113" y="4116229"/>
            <a:ext cx="3175278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¿En qué sectores o industrias crees que los ingenieros de datos pueden desempeñarse y cuál de ellos te llama más la atención?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9072205" y="362581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B9AAD4"/>
          </a:solidFill>
          <a:ln w="22860">
            <a:solidFill>
              <a:srgbClr val="9F90BA"/>
            </a:solidFill>
            <a:prstDash val="solid"/>
          </a:ln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275" y="3668316"/>
            <a:ext cx="340162" cy="425291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9809321" y="3625810"/>
            <a:ext cx="2975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C1D22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Expectativas del curso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9809321" y="4116229"/>
            <a:ext cx="3175278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¿Qué expectativas tienes sobre este curso y cómo crees que puede impactar tu desarrollo profesional en el ámbito de los datos?</a:t>
            </a:r>
            <a:endParaRPr lang="en-US" sz="1750" dirty="0"/>
          </a:p>
        </p:txBody>
      </p:sp>
      <p:pic>
        <p:nvPicPr>
          <p:cNvPr id="1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3080" y="228600"/>
            <a:ext cx="1188720" cy="3874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2025-04-11T16:34:19Z</dcterms:created>
  <dcterms:modified xsi:type="dcterms:W3CDTF">2025-04-11T16:34:19Z</dcterms:modified>
</cp:coreProperties>
</file>