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3904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Preguntas de reflexión final (cierre de la clase)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1214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4819769"/>
            <a:ext cx="347663" cy="3476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70040" y="4596765"/>
            <a:ext cx="6966823" cy="793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por Kibernum Capacitación S.A. Kibernum Capacitación S.A.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6494" y="762238"/>
            <a:ext cx="6748105" cy="1339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Reflexiones sobre ingeniería de datos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36494" y="2664262"/>
            <a:ext cx="482203" cy="482203"/>
          </a:xfrm>
          <a:prstGeom prst="roundRect">
            <a:avLst>
              <a:gd name="adj" fmla="val 18668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61" y="2704445"/>
            <a:ext cx="321469" cy="40183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33009" y="2664262"/>
            <a:ext cx="2570440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Competencias técnicas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6933009" y="3462457"/>
            <a:ext cx="2570440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¿Cuáles son las principales competencias técnicas que debe dominar un ingeniero de datos y por qué crees que son importantes?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9717762" y="2664262"/>
            <a:ext cx="482203" cy="482203"/>
          </a:xfrm>
          <a:prstGeom prst="roundRect">
            <a:avLst>
              <a:gd name="adj" fmla="val 18668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129" y="2704445"/>
            <a:ext cx="321469" cy="40183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414278" y="2664262"/>
            <a:ext cx="2570440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Niveles de experiencia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10414278" y="3462457"/>
            <a:ext cx="2570440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¿Conocías los diferentes niveles de experiencia (junior, intermedio, senior) en la ingeniería de datos y qué te ha llamado más la atención sobre cada uno?</a:t>
            </a:r>
            <a:endParaRPr lang="en-US" sz="1650" dirty="0"/>
          </a:p>
        </p:txBody>
      </p:sp>
      <p:sp>
        <p:nvSpPr>
          <p:cNvPr id="12" name="Shape 7"/>
          <p:cNvSpPr/>
          <p:nvPr/>
        </p:nvSpPr>
        <p:spPr>
          <a:xfrm>
            <a:off x="6236494" y="5975271"/>
            <a:ext cx="482203" cy="482203"/>
          </a:xfrm>
          <a:prstGeom prst="roundRect">
            <a:avLst>
              <a:gd name="adj" fmla="val 18668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61" y="6015454"/>
            <a:ext cx="321469" cy="40183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933009" y="5975271"/>
            <a:ext cx="2897029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Portafolio de proyectos</a:t>
            </a:r>
            <a:endParaRPr lang="en-US" sz="2100" dirty="0"/>
          </a:p>
        </p:txBody>
      </p:sp>
      <p:sp>
        <p:nvSpPr>
          <p:cNvPr id="15" name="Text 9"/>
          <p:cNvSpPr/>
          <p:nvPr/>
        </p:nvSpPr>
        <p:spPr>
          <a:xfrm>
            <a:off x="6933009" y="6438662"/>
            <a:ext cx="605159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¿Cómo crees que la construcción de un portafolio de proyectos puede influir en tu inserción en el mercado laboral de la ingeniería de datos?</a:t>
            </a:r>
            <a:endParaRPr lang="en-US" sz="165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2025-04-11T16:35:35Z</dcterms:created>
  <dcterms:modified xsi:type="dcterms:W3CDTF">2025-04-11T16:35:35Z</dcterms:modified>
</cp:coreProperties>
</file>