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93494"/>
            <a:ext cx="74920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PREGUNTAS DE ACTIVACIÓN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4578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4465439"/>
            <a:ext cx="347663" cy="3476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70040" y="4242435"/>
            <a:ext cx="6966823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Kibernum Capacitación S.A.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890"/>
            <a:ext cx="6803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Reflexiones sobre el curso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2494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2291953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249448"/>
            <a:ext cx="3175278" cy="2834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¿Qué herramientas o tecnologías mencionadas en la sesión anterior te resultaron nuevas o más desafiantes? ¿Tienes dudas sobre su manejo o aplicación?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220176"/>
            <a:ext cx="317527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 pregunta busca identificar las áreas donde los estudiantes pueden necesitar apoyo adicional con las herramientas o tecnologías presentadas previamente.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32998" y="22494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8" y="2291953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70113" y="2249448"/>
            <a:ext cx="3175278" cy="2125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¿Cómo crees que las habilidades técnicas y personales se relacionan con el éxito en el área de estudio de este curso?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670113" y="4511516"/>
            <a:ext cx="317527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 reflexión invita a los estudiantes a considerar la importancia de desarrollar tanto competencias técnicas como habilidades interpersonales para lograr el éxito en la materia.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072205" y="224944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75" y="229195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809321" y="2249448"/>
            <a:ext cx="3175278" cy="2125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¿Qué expectativas tienes sobre el desarrollo de este curso después de conocer los temas y competencias que abordará?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809321" y="4511516"/>
            <a:ext cx="317527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 pregunta anima a los estudiantes a expresar sus expectativas y objetivos personales para el curso tras conocer el programa y las competencias a desarrollar.</a:t>
            </a:r>
            <a:endParaRPr lang="en-US" sz="17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2025-04-11T14:54:46Z</dcterms:created>
  <dcterms:modified xsi:type="dcterms:W3CDTF">2025-04-11T14:54:46Z</dcterms:modified>
</cp:coreProperties>
</file>