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39045"/>
            <a:ext cx="67044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PREGUNTAS DE REFLEXIÓN FINAL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481214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4819769"/>
            <a:ext cx="347663" cy="3476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756440" y="4596765"/>
            <a:ext cx="6114812" cy="793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por Kibernum Capacitación S.A. Kibernum Capacitación S.A.</a:t>
            </a:r>
            <a:endParaRPr lang="en-US" sz="22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4816"/>
            <a:ext cx="121908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Estrategias y Habilidades para el Éxito en un Bootcamp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111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355365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511153"/>
            <a:ext cx="3175278" cy="2834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¿Qué estrategias crees que pueden ayudarte a gestionar mejor el ritmo acelerado de un bootcamp y aprovechar al máximo la metodología de aprendizaje activo?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6481882"/>
            <a:ext cx="31752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32998" y="35111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068" y="355365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70113" y="3511153"/>
            <a:ext cx="3175278" cy="2480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¿Cómo crees que el uso de herramientas de gestión del aprendizaje y trabajo colaborativo puede influir en tu proceso de formación dentro del bootcamp?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670113" y="6127552"/>
            <a:ext cx="31752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072205" y="35111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7275" y="3553658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809321" y="3511153"/>
            <a:ext cx="317527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Habilidades personales para el éxito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809321" y="4355902"/>
            <a:ext cx="31752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2025-04-11T14:56:04Z</dcterms:created>
  <dcterms:modified xsi:type="dcterms:W3CDTF">2025-04-11T14:56:04Z</dcterms:modified>
</cp:coreProperties>
</file>