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1040" y="1768680"/>
            <a:ext cx="54961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1040" y="1768680"/>
            <a:ext cx="54961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1040" y="1768680"/>
            <a:ext cx="5496120" cy="43837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1040" y="1768680"/>
            <a:ext cx="54961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Title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82880" y="1769040"/>
            <a:ext cx="4798800" cy="30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2"/>
          <p:cNvSpPr/>
          <p:nvPr/>
        </p:nvSpPr>
        <p:spPr>
          <a:xfrm>
            <a:off x="6035040" y="2560320"/>
            <a:ext cx="3656880" cy="19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TextShape 3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4"/>
          <p:cNvSpPr txBox="1"/>
          <p:nvPr/>
        </p:nvSpPr>
        <p:spPr>
          <a:xfrm>
            <a:off x="504000" y="1769040"/>
            <a:ext cx="442656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5"/>
          <p:cNvSpPr txBox="1"/>
          <p:nvPr/>
        </p:nvSpPr>
        <p:spPr>
          <a:xfrm>
            <a:off x="5152320" y="1769040"/>
            <a:ext cx="442656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Application>LibreOffice/5.0.4.2$MacOSX_X86_64 LibreOffice_project/2b9802c1994aa0b7dc6079e128979269cf95bc78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2017-09-23T08:22:51Z</dcterms:created>
  <dc:language>en-US</dc:language>
  <dcterms:modified xsi:type="dcterms:W3CDTF">2017-09-23T09:01:17Z</dcterms:modified>
  <cp:revision>3</cp:revision>
</cp:coreProperties>
</file>