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5" r:id="rId9"/>
    <p:sldId id="266" r:id="rId10"/>
    <p:sldId id="263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52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3343148"/>
          </a:xfrm>
        </p:spPr>
        <p:txBody>
          <a:bodyPr>
            <a:normAutofit/>
          </a:bodyPr>
          <a:lstStyle/>
          <a:p>
            <a:r>
              <a:rPr lang="es-CL" sz="6600" dirty="0" smtClean="0"/>
              <a:t>Contrataciones Ministerio de Obras Públicas</a:t>
            </a:r>
            <a:endParaRPr lang="es-CL" sz="6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064000" y="4800600"/>
            <a:ext cx="6477000" cy="1691640"/>
          </a:xfrm>
        </p:spPr>
        <p:txBody>
          <a:bodyPr>
            <a:normAutofit fontScale="92500" lnSpcReduction="10000"/>
          </a:bodyPr>
          <a:lstStyle/>
          <a:p>
            <a:pPr lvl="8" algn="l"/>
            <a:r>
              <a:rPr lang="es-CL" dirty="0" smtClean="0"/>
              <a:t>Nombres:</a:t>
            </a:r>
          </a:p>
          <a:p>
            <a:pPr marL="4000500" lvl="8" indent="-342900" algn="l">
              <a:buFont typeface="Arial" panose="020B0604020202020204" pitchFamily="34" charset="0"/>
              <a:buChar char="•"/>
            </a:pPr>
            <a:r>
              <a:rPr lang="es-CL" dirty="0" smtClean="0"/>
              <a:t>Cristopher Salgado</a:t>
            </a:r>
          </a:p>
          <a:p>
            <a:pPr marL="4000500" lvl="8" indent="-342900" algn="l">
              <a:buFont typeface="Arial" panose="020B0604020202020204" pitchFamily="34" charset="0"/>
              <a:buChar char="•"/>
            </a:pPr>
            <a:r>
              <a:rPr lang="es-CL" dirty="0" smtClean="0"/>
              <a:t>Rodrigo Valdivia</a:t>
            </a:r>
          </a:p>
          <a:p>
            <a:pPr lvl="8" algn="l"/>
            <a:r>
              <a:rPr lang="es-CL" dirty="0" smtClean="0"/>
              <a:t>Profesor:</a:t>
            </a:r>
          </a:p>
          <a:p>
            <a:pPr marL="4000500" lvl="8" indent="-342900" algn="l">
              <a:buFont typeface="Arial" panose="020B0604020202020204" pitchFamily="34" charset="0"/>
              <a:buChar char="•"/>
            </a:pPr>
            <a:r>
              <a:rPr lang="es-CL" dirty="0" smtClean="0"/>
              <a:t>José  Rubio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20952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Reglas de </a:t>
            </a:r>
            <a:r>
              <a:rPr lang="es-CL" dirty="0" err="1" smtClean="0"/>
              <a:t>Asociacion</a:t>
            </a:r>
            <a:endParaRPr lang="es-C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063" y="1903637"/>
            <a:ext cx="8594725" cy="420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88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063" y="1944840"/>
            <a:ext cx="8594725" cy="411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229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063" y="1903435"/>
            <a:ext cx="10006951" cy="489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681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Interpretación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96036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Modelo Predictivo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sz="2400" dirty="0" smtClean="0"/>
              <a:t>El departamento de vialidad requiere saber que programa de trabajo es el mas solicitado en base a fechas en las que se ha trabajado, y el nombre de servicio al que corresponde, para de esta forma poder evaluar cual de estas clasificaciones de trabajo son las mas requeridas.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3700300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Creamos una tabla para la </a:t>
            </a:r>
            <a:r>
              <a:rPr lang="es-CL" dirty="0" err="1" smtClean="0"/>
              <a:t>prediccion</a:t>
            </a:r>
            <a:endParaRPr lang="es-C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8588" y="1999456"/>
            <a:ext cx="57816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163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Creamos una nueva conexión con las tablas actualizadas para el modelo</a:t>
            </a:r>
            <a:endParaRPr lang="es-C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916" y="1970467"/>
            <a:ext cx="4785527" cy="435133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573" y="1970467"/>
            <a:ext cx="53619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262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2343" y="1828800"/>
            <a:ext cx="4652078" cy="42767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67" y="1809749"/>
            <a:ext cx="47529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027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4447" y="321972"/>
            <a:ext cx="9692640" cy="1704200"/>
          </a:xfrm>
        </p:spPr>
        <p:txBody>
          <a:bodyPr>
            <a:normAutofit fontScale="90000"/>
          </a:bodyPr>
          <a:lstStyle/>
          <a:p>
            <a:r>
              <a:rPr lang="es-CL" dirty="0" smtClean="0"/>
              <a:t>Seleccionamos los datos de clasificación para realizar la predicción y un porcentaje de 30% </a:t>
            </a:r>
            <a:r>
              <a:rPr lang="es-CL" dirty="0"/>
              <a:t>e</a:t>
            </a:r>
            <a:r>
              <a:rPr lang="es-CL" dirty="0" smtClean="0"/>
              <a:t>n 6643 datos</a:t>
            </a:r>
            <a:endParaRPr lang="es-C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072" y="2266683"/>
            <a:ext cx="4713156" cy="435133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309" y="2266683"/>
            <a:ext cx="48291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355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Creamos el modelo y lo ejecutamos</a:t>
            </a:r>
            <a:endParaRPr lang="es-C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0345" y="2102487"/>
            <a:ext cx="78390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018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Modelo Descriptivo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sz="2800" dirty="0" smtClean="0"/>
              <a:t>El ministerio se encuentra ante la posibilidad de ajustar su presupuesto para los próximos meses, y para esto necesita saber la relación que existe entre servicio, tipo de contrato, asignación, etc. 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19577360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Proceso completado</a:t>
            </a:r>
            <a:endParaRPr lang="es-C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6402" y="1828800"/>
            <a:ext cx="676604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741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Vista del árbol</a:t>
            </a:r>
            <a:endParaRPr lang="es-C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61746" y="1797542"/>
            <a:ext cx="10795973" cy="27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916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Predicción de modelo de </a:t>
            </a:r>
            <a:r>
              <a:rPr lang="es-CL" dirty="0" err="1" smtClean="0"/>
              <a:t>mineria</a:t>
            </a:r>
            <a:endParaRPr lang="es-C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8413" y="2447131"/>
            <a:ext cx="85820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101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Interpretación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sz="2400" dirty="0" smtClean="0"/>
              <a:t>El resultado arrojo que los servicios de obras son los que mas se emplean en el presente año 2017 y mayoritariamente junto a servicios de aeropuertos. Mientras que las asesorías están a la baja y solamente en servicios rurales.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93099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Creamos el modelo de datos y la vista de origen de datos </a:t>
            </a:r>
            <a:endParaRPr lang="es-C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847056"/>
            <a:ext cx="4848225" cy="43148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519" y="1847056"/>
            <a:ext cx="4278413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1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00508" y="536723"/>
            <a:ext cx="9839717" cy="1536776"/>
          </a:xfrm>
        </p:spPr>
        <p:txBody>
          <a:bodyPr>
            <a:normAutofit fontScale="90000"/>
          </a:bodyPr>
          <a:lstStyle/>
          <a:p>
            <a:r>
              <a:rPr lang="es-CL" dirty="0" smtClean="0"/>
              <a:t>Una vez creado el origen de datos y la vista nuestro modelo a predecir se vera así:</a:t>
            </a:r>
            <a:endParaRPr lang="es-C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5686" y="2073499"/>
            <a:ext cx="82683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936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Ahora procedemos a crear nuestra estructura de minería</a:t>
            </a:r>
            <a:endParaRPr lang="es-C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7568" y="1944710"/>
            <a:ext cx="47115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236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Creación del modelo descriptivo</a:t>
            </a:r>
            <a:endParaRPr lang="es-C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1330" y="2069351"/>
            <a:ext cx="4791075" cy="433387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978794" y="2382592"/>
            <a:ext cx="43530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 smtClean="0"/>
              <a:t>Como se dijo anteriormente se busca predecir el presupuesto en base a la clasificación, el servicio, tipo de contratación y la asignación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3004726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9245" y="425003"/>
            <a:ext cx="10882647" cy="1549654"/>
          </a:xfrm>
        </p:spPr>
        <p:txBody>
          <a:bodyPr>
            <a:normAutofit fontScale="90000"/>
          </a:bodyPr>
          <a:lstStyle/>
          <a:p>
            <a:r>
              <a:rPr lang="es-CL" dirty="0" smtClean="0"/>
              <a:t>Definimos los datos como discretos y señalamos que el porcentaje a emplear será de un 30% por 6643 datos</a:t>
            </a:r>
            <a:endParaRPr lang="es-C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549" y="2301707"/>
            <a:ext cx="4772025" cy="43338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872" y="2301707"/>
            <a:ext cx="477202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428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Procedemos a crear el modelo descriptivo y ejecutamos</a:t>
            </a:r>
            <a:endParaRPr lang="es-C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9438" y="2132806"/>
            <a:ext cx="74199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89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Ejecución completa</a:t>
            </a:r>
            <a:endParaRPr lang="es-C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3939" y="1944710"/>
            <a:ext cx="613915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02254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118</TotalTime>
  <Words>299</Words>
  <Application>Microsoft Office PowerPoint</Application>
  <PresentationFormat>Panorámica</PresentationFormat>
  <Paragraphs>29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Century Schoolbook</vt:lpstr>
      <vt:lpstr>Wingdings 2</vt:lpstr>
      <vt:lpstr>View</vt:lpstr>
      <vt:lpstr>Contrataciones Ministerio de Obras Públicas</vt:lpstr>
      <vt:lpstr>Modelo Descriptivo</vt:lpstr>
      <vt:lpstr>Creamos el modelo de datos y la vista de origen de datos </vt:lpstr>
      <vt:lpstr>Una vez creado el origen de datos y la vista nuestro modelo a predecir se vera así:</vt:lpstr>
      <vt:lpstr>Ahora procedemos a crear nuestra estructura de minería</vt:lpstr>
      <vt:lpstr>Creación del modelo descriptivo</vt:lpstr>
      <vt:lpstr>Definimos los datos como discretos y señalamos que el porcentaje a emplear será de un 30% por 6643 datos</vt:lpstr>
      <vt:lpstr>Procedemos a crear el modelo descriptivo y ejecutamos</vt:lpstr>
      <vt:lpstr>Ejecución completa</vt:lpstr>
      <vt:lpstr>Reglas de Asociacion</vt:lpstr>
      <vt:lpstr>Presentación de PowerPoint</vt:lpstr>
      <vt:lpstr>Presentación de PowerPoint</vt:lpstr>
      <vt:lpstr>Interpretación</vt:lpstr>
      <vt:lpstr>Modelo Predictivo</vt:lpstr>
      <vt:lpstr>Creamos una tabla para la prediccion</vt:lpstr>
      <vt:lpstr>Creamos una nueva conexión con las tablas actualizadas para el modelo</vt:lpstr>
      <vt:lpstr>Presentación de PowerPoint</vt:lpstr>
      <vt:lpstr>Seleccionamos los datos de clasificación para realizar la predicción y un porcentaje de 30% en 6643 datos</vt:lpstr>
      <vt:lpstr>Creamos el modelo y lo ejecutamos</vt:lpstr>
      <vt:lpstr>Proceso completado</vt:lpstr>
      <vt:lpstr>Vista del árbol</vt:lpstr>
      <vt:lpstr>Predicción de modelo de mineria</vt:lpstr>
      <vt:lpstr>Interpretación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</dc:creator>
  <cp:lastModifiedBy>Rodrigo</cp:lastModifiedBy>
  <cp:revision>9</cp:revision>
  <dcterms:created xsi:type="dcterms:W3CDTF">2017-06-30T08:40:58Z</dcterms:created>
  <dcterms:modified xsi:type="dcterms:W3CDTF">2017-06-30T10:39:44Z</dcterms:modified>
</cp:coreProperties>
</file>