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2CE"/>
    <a:srgbClr val="ECA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CE10A-3367-45CD-BE84-D9DB5FD6226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E135ED43-7079-4B8D-AE15-0D1747299334}">
      <dgm:prSet phldrT="[Texto]" custT="1"/>
      <dgm:spPr/>
      <dgm:t>
        <a:bodyPr/>
        <a:lstStyle/>
        <a:p>
          <a:r>
            <a:rPr lang="es-MX" sz="2000" b="1" dirty="0">
              <a:solidFill>
                <a:schemeClr val="tx1">
                  <a:lumMod val="50000"/>
                  <a:lumOff val="50000"/>
                </a:schemeClr>
              </a:solidFill>
            </a:rPr>
            <a:t>Diseño de Base de Datos</a:t>
          </a:r>
          <a:endParaRPr lang="es-SV" sz="2000" b="1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8FAEAB4-D14A-43C0-98CA-6D887B7743B8}" type="parTrans" cxnId="{CD7385B6-37D5-4C9F-9923-6913619AC844}">
      <dgm:prSet/>
      <dgm:spPr/>
      <dgm:t>
        <a:bodyPr/>
        <a:lstStyle/>
        <a:p>
          <a:endParaRPr lang="es-SV"/>
        </a:p>
      </dgm:t>
    </dgm:pt>
    <dgm:pt modelId="{963002AF-6FDF-4B3A-A837-1B2CB2D17BBA}" type="sibTrans" cxnId="{CD7385B6-37D5-4C9F-9923-6913619AC844}">
      <dgm:prSet/>
      <dgm:spPr/>
      <dgm:t>
        <a:bodyPr/>
        <a:lstStyle/>
        <a:p>
          <a:endParaRPr lang="es-SV"/>
        </a:p>
      </dgm:t>
    </dgm:pt>
    <dgm:pt modelId="{4B1F7B92-ECF4-4125-8F5C-D46646AFCBB9}">
      <dgm:prSet phldrT="[Texto]" custT="1"/>
      <dgm:spPr/>
      <dgm:t>
        <a:bodyPr/>
        <a:lstStyle/>
        <a:p>
          <a:r>
            <a:rPr lang="es-MX" sz="1800" dirty="0"/>
            <a:t>Diagrama E-R</a:t>
          </a:r>
          <a:endParaRPr lang="es-SV" sz="1800" dirty="0"/>
        </a:p>
      </dgm:t>
    </dgm:pt>
    <dgm:pt modelId="{632F4570-C092-42DC-899F-DFD2082F4494}" type="parTrans" cxnId="{A28AF3C5-16D2-44A2-AEAF-5194139B2400}">
      <dgm:prSet/>
      <dgm:spPr/>
      <dgm:t>
        <a:bodyPr/>
        <a:lstStyle/>
        <a:p>
          <a:endParaRPr lang="es-SV"/>
        </a:p>
      </dgm:t>
    </dgm:pt>
    <dgm:pt modelId="{B5DBED8F-09CE-4BC6-A19C-4073B6740C6C}" type="sibTrans" cxnId="{A28AF3C5-16D2-44A2-AEAF-5194139B2400}">
      <dgm:prSet/>
      <dgm:spPr/>
      <dgm:t>
        <a:bodyPr/>
        <a:lstStyle/>
        <a:p>
          <a:endParaRPr lang="es-SV"/>
        </a:p>
      </dgm:t>
    </dgm:pt>
    <dgm:pt modelId="{A14EFF41-487D-470D-8166-62C9C24A2A08}">
      <dgm:prSet phldrT="[Texto]" custT="1"/>
      <dgm:spPr/>
      <dgm:t>
        <a:bodyPr/>
        <a:lstStyle/>
        <a:p>
          <a:r>
            <a:rPr lang="es-MX" sz="1800" dirty="0"/>
            <a:t>Proceso ETL</a:t>
          </a:r>
          <a:endParaRPr lang="es-SV" sz="1800" dirty="0"/>
        </a:p>
      </dgm:t>
    </dgm:pt>
    <dgm:pt modelId="{14343FE0-C283-4571-8351-B1140F764A43}" type="parTrans" cxnId="{06545553-79FA-4D2E-A3FC-2672E79DE9DF}">
      <dgm:prSet/>
      <dgm:spPr/>
      <dgm:t>
        <a:bodyPr/>
        <a:lstStyle/>
        <a:p>
          <a:endParaRPr lang="es-SV"/>
        </a:p>
      </dgm:t>
    </dgm:pt>
    <dgm:pt modelId="{425A3C85-C906-4F8F-8B13-141E0A043A1B}" type="sibTrans" cxnId="{06545553-79FA-4D2E-A3FC-2672E79DE9DF}">
      <dgm:prSet/>
      <dgm:spPr/>
      <dgm:t>
        <a:bodyPr/>
        <a:lstStyle/>
        <a:p>
          <a:endParaRPr lang="es-SV"/>
        </a:p>
      </dgm:t>
    </dgm:pt>
    <dgm:pt modelId="{FC8D8524-48CA-4471-B697-018F30637946}">
      <dgm:prSet phldrT="[Texto]" custT="1"/>
      <dgm:spPr/>
      <dgm:t>
        <a:bodyPr/>
        <a:lstStyle/>
        <a:p>
          <a:r>
            <a:rPr lang="es-MX" sz="2000" b="1" dirty="0">
              <a:solidFill>
                <a:schemeClr val="tx1">
                  <a:lumMod val="50000"/>
                  <a:lumOff val="50000"/>
                </a:schemeClr>
              </a:solidFill>
            </a:rPr>
            <a:t>Exploración de Datos</a:t>
          </a:r>
          <a:endParaRPr lang="es-SV" sz="2000" b="1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E466950-15DD-418D-986C-7BF6058DD289}" type="parTrans" cxnId="{43D7A509-B977-4437-874B-4F83683BB65E}">
      <dgm:prSet/>
      <dgm:spPr/>
      <dgm:t>
        <a:bodyPr/>
        <a:lstStyle/>
        <a:p>
          <a:endParaRPr lang="es-SV"/>
        </a:p>
      </dgm:t>
    </dgm:pt>
    <dgm:pt modelId="{FA78FC5B-AC0C-4984-A49F-11F48A596C6A}" type="sibTrans" cxnId="{43D7A509-B977-4437-874B-4F83683BB65E}">
      <dgm:prSet/>
      <dgm:spPr/>
      <dgm:t>
        <a:bodyPr/>
        <a:lstStyle/>
        <a:p>
          <a:endParaRPr lang="es-SV"/>
        </a:p>
      </dgm:t>
    </dgm:pt>
    <dgm:pt modelId="{9147189A-5900-4998-9AA5-A4EA11C7EC33}">
      <dgm:prSet phldrT="[Texto]" custT="1"/>
      <dgm:spPr/>
      <dgm:t>
        <a:bodyPr/>
        <a:lstStyle/>
        <a:p>
          <a:r>
            <a:rPr lang="es-MX" sz="1800" dirty="0"/>
            <a:t>Conexión a PostgreSQL: </a:t>
          </a:r>
          <a:r>
            <a:rPr lang="es-MX" sz="1800" dirty="0" err="1"/>
            <a:t>SQLAlchemy</a:t>
          </a:r>
          <a:endParaRPr lang="es-SV" sz="1800" dirty="0"/>
        </a:p>
      </dgm:t>
    </dgm:pt>
    <dgm:pt modelId="{04564690-EE72-4C55-8599-89724C11F250}" type="parTrans" cxnId="{2F18293B-6800-44DE-8C1B-1DD950A0564D}">
      <dgm:prSet/>
      <dgm:spPr/>
      <dgm:t>
        <a:bodyPr/>
        <a:lstStyle/>
        <a:p>
          <a:endParaRPr lang="es-SV"/>
        </a:p>
      </dgm:t>
    </dgm:pt>
    <dgm:pt modelId="{9FA2FD22-7B75-40D1-9CAC-D7610830F6B0}" type="sibTrans" cxnId="{2F18293B-6800-44DE-8C1B-1DD950A0564D}">
      <dgm:prSet/>
      <dgm:spPr/>
      <dgm:t>
        <a:bodyPr/>
        <a:lstStyle/>
        <a:p>
          <a:endParaRPr lang="es-SV"/>
        </a:p>
      </dgm:t>
    </dgm:pt>
    <dgm:pt modelId="{46CE2539-6EB0-4BED-8ECF-7C9CBBFB0AE0}">
      <dgm:prSet phldrT="[Texto]" custT="1"/>
      <dgm:spPr/>
      <dgm:t>
        <a:bodyPr/>
        <a:lstStyle/>
        <a:p>
          <a:r>
            <a:rPr lang="es-MX" sz="2000" b="1" dirty="0">
              <a:solidFill>
                <a:schemeClr val="tx1">
                  <a:lumMod val="50000"/>
                  <a:lumOff val="50000"/>
                </a:schemeClr>
              </a:solidFill>
            </a:rPr>
            <a:t>Presentación de Datos</a:t>
          </a:r>
          <a:endParaRPr lang="es-SV" sz="2000" b="1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7CB5E57-8326-4DAA-9710-C7E3A2F3A5D3}" type="parTrans" cxnId="{4DD8C5CC-05E6-467A-80EC-CE388E7CABB1}">
      <dgm:prSet/>
      <dgm:spPr/>
      <dgm:t>
        <a:bodyPr/>
        <a:lstStyle/>
        <a:p>
          <a:endParaRPr lang="es-SV"/>
        </a:p>
      </dgm:t>
    </dgm:pt>
    <dgm:pt modelId="{B9877C2C-7004-4B28-854F-6E721B756E42}" type="sibTrans" cxnId="{4DD8C5CC-05E6-467A-80EC-CE388E7CABB1}">
      <dgm:prSet/>
      <dgm:spPr/>
      <dgm:t>
        <a:bodyPr/>
        <a:lstStyle/>
        <a:p>
          <a:endParaRPr lang="es-SV"/>
        </a:p>
      </dgm:t>
    </dgm:pt>
    <dgm:pt modelId="{EDF020E8-ECAC-4752-97BF-665A6AC195DD}">
      <dgm:prSet phldrT="[Texto]" custT="1"/>
      <dgm:spPr/>
      <dgm:t>
        <a:bodyPr/>
        <a:lstStyle/>
        <a:p>
          <a:r>
            <a:rPr lang="es-MX" sz="1800" dirty="0" err="1"/>
            <a:t>Power</a:t>
          </a:r>
          <a:r>
            <a:rPr lang="es-MX" sz="1800" dirty="0"/>
            <a:t> BI: </a:t>
          </a:r>
          <a:r>
            <a:rPr lang="es-MX" sz="1800" dirty="0" err="1"/>
            <a:t>Dashboard</a:t>
          </a:r>
          <a:endParaRPr lang="es-SV" sz="1800" dirty="0"/>
        </a:p>
      </dgm:t>
    </dgm:pt>
    <dgm:pt modelId="{0A0FCD36-F90E-44FE-9C90-92AC049BA014}" type="parTrans" cxnId="{B01C0F04-2506-49D7-A451-E0B37498BA7A}">
      <dgm:prSet/>
      <dgm:spPr/>
      <dgm:t>
        <a:bodyPr/>
        <a:lstStyle/>
        <a:p>
          <a:endParaRPr lang="es-SV"/>
        </a:p>
      </dgm:t>
    </dgm:pt>
    <dgm:pt modelId="{35CA4D5E-A763-4F5D-972D-9A1515EFAB59}" type="sibTrans" cxnId="{B01C0F04-2506-49D7-A451-E0B37498BA7A}">
      <dgm:prSet/>
      <dgm:spPr/>
      <dgm:t>
        <a:bodyPr/>
        <a:lstStyle/>
        <a:p>
          <a:endParaRPr lang="es-SV"/>
        </a:p>
      </dgm:t>
    </dgm:pt>
    <dgm:pt modelId="{A9021C7C-C395-4473-B0B2-235163C97B93}">
      <dgm:prSet phldrT="[Texto]" custT="1"/>
      <dgm:spPr/>
      <dgm:t>
        <a:bodyPr/>
        <a:lstStyle/>
        <a:p>
          <a:endParaRPr lang="es-SV" sz="1800" dirty="0"/>
        </a:p>
      </dgm:t>
    </dgm:pt>
    <dgm:pt modelId="{99EA8CFB-424A-4572-928C-B3EB49E59CC7}" type="parTrans" cxnId="{89A5F078-A338-4B44-A4A3-9A5083EF36AF}">
      <dgm:prSet/>
      <dgm:spPr/>
      <dgm:t>
        <a:bodyPr/>
        <a:lstStyle/>
        <a:p>
          <a:endParaRPr lang="es-SV"/>
        </a:p>
      </dgm:t>
    </dgm:pt>
    <dgm:pt modelId="{A1931039-DBD0-444F-B011-35F733238AD5}" type="sibTrans" cxnId="{89A5F078-A338-4B44-A4A3-9A5083EF36AF}">
      <dgm:prSet/>
      <dgm:spPr/>
      <dgm:t>
        <a:bodyPr/>
        <a:lstStyle/>
        <a:p>
          <a:endParaRPr lang="es-SV"/>
        </a:p>
      </dgm:t>
    </dgm:pt>
    <dgm:pt modelId="{C37B0D3E-62FE-4BF7-A41B-D375FC490EC6}">
      <dgm:prSet phldrT="[Texto]" custT="1"/>
      <dgm:spPr/>
      <dgm:t>
        <a:bodyPr/>
        <a:lstStyle/>
        <a:p>
          <a:r>
            <a:rPr lang="es-MX" sz="1800" dirty="0"/>
            <a:t>Consultas SQL</a:t>
          </a:r>
          <a:endParaRPr lang="es-SV" sz="1800" dirty="0"/>
        </a:p>
      </dgm:t>
    </dgm:pt>
    <dgm:pt modelId="{49F3DE6A-13FC-4B52-9013-D54E5F89453F}" type="parTrans" cxnId="{2CAB1F78-413F-4BD4-85F0-EE01DCFE6605}">
      <dgm:prSet/>
      <dgm:spPr/>
      <dgm:t>
        <a:bodyPr/>
        <a:lstStyle/>
        <a:p>
          <a:endParaRPr lang="es-SV"/>
        </a:p>
      </dgm:t>
    </dgm:pt>
    <dgm:pt modelId="{7C2EE08D-9432-4C49-850D-A50B5B837039}" type="sibTrans" cxnId="{2CAB1F78-413F-4BD4-85F0-EE01DCFE6605}">
      <dgm:prSet/>
      <dgm:spPr/>
      <dgm:t>
        <a:bodyPr/>
        <a:lstStyle/>
        <a:p>
          <a:endParaRPr lang="es-SV"/>
        </a:p>
      </dgm:t>
    </dgm:pt>
    <dgm:pt modelId="{3623D535-AB3D-4DF1-8C98-36461E8452CD}">
      <dgm:prSet phldrT="[Texto]" custT="1"/>
      <dgm:spPr/>
      <dgm:t>
        <a:bodyPr/>
        <a:lstStyle/>
        <a:p>
          <a:endParaRPr lang="es-SV" sz="1800" dirty="0"/>
        </a:p>
      </dgm:t>
    </dgm:pt>
    <dgm:pt modelId="{5F009A30-1F25-4585-A135-431FF030060B}" type="parTrans" cxnId="{9A84CAA4-54B4-4B14-B478-534CB61BD8CB}">
      <dgm:prSet/>
      <dgm:spPr/>
      <dgm:t>
        <a:bodyPr/>
        <a:lstStyle/>
        <a:p>
          <a:endParaRPr lang="es-SV"/>
        </a:p>
      </dgm:t>
    </dgm:pt>
    <dgm:pt modelId="{01874A5E-C93B-4542-9A71-7C08A57858C8}" type="sibTrans" cxnId="{9A84CAA4-54B4-4B14-B478-534CB61BD8CB}">
      <dgm:prSet/>
      <dgm:spPr/>
      <dgm:t>
        <a:bodyPr/>
        <a:lstStyle/>
        <a:p>
          <a:endParaRPr lang="es-SV"/>
        </a:p>
      </dgm:t>
    </dgm:pt>
    <dgm:pt modelId="{EFF7604E-ED9A-4F89-A9D4-931D805BD83E}">
      <dgm:prSet phldrT="[Texto]" custT="1"/>
      <dgm:spPr/>
      <dgm:t>
        <a:bodyPr/>
        <a:lstStyle/>
        <a:p>
          <a:r>
            <a:rPr lang="es-MX" sz="1800" dirty="0" err="1"/>
            <a:t>Dataframes</a:t>
          </a:r>
          <a:r>
            <a:rPr lang="es-MX" sz="1800" dirty="0"/>
            <a:t>: Pandas</a:t>
          </a:r>
          <a:endParaRPr lang="es-SV" sz="1800" dirty="0"/>
        </a:p>
      </dgm:t>
    </dgm:pt>
    <dgm:pt modelId="{3C33A3D3-AC80-49BF-B66B-D021B4A70AB3}" type="parTrans" cxnId="{8336C6F7-3E8C-4D58-9CDB-A58C02DF578E}">
      <dgm:prSet/>
      <dgm:spPr/>
      <dgm:t>
        <a:bodyPr/>
        <a:lstStyle/>
        <a:p>
          <a:endParaRPr lang="es-SV"/>
        </a:p>
      </dgm:t>
    </dgm:pt>
    <dgm:pt modelId="{04C5688A-1751-416B-8A7C-DA81BC629552}" type="sibTrans" cxnId="{8336C6F7-3E8C-4D58-9CDB-A58C02DF578E}">
      <dgm:prSet/>
      <dgm:spPr/>
      <dgm:t>
        <a:bodyPr/>
        <a:lstStyle/>
        <a:p>
          <a:endParaRPr lang="es-SV"/>
        </a:p>
      </dgm:t>
    </dgm:pt>
    <dgm:pt modelId="{3D7DDDCF-E8BE-416F-8ED9-533CF936D14A}">
      <dgm:prSet phldrT="[Texto]" custT="1"/>
      <dgm:spPr/>
      <dgm:t>
        <a:bodyPr/>
        <a:lstStyle/>
        <a:p>
          <a:r>
            <a:rPr lang="es-MX" sz="1800" dirty="0"/>
            <a:t>Gráficos: </a:t>
          </a:r>
          <a:r>
            <a:rPr lang="es-MX" sz="1800" dirty="0" err="1"/>
            <a:t>Matplotlib</a:t>
          </a:r>
          <a:r>
            <a:rPr lang="es-MX" sz="1800" dirty="0"/>
            <a:t> y </a:t>
          </a:r>
          <a:r>
            <a:rPr lang="es-MX" sz="1800" dirty="0" err="1"/>
            <a:t>Seaborn</a:t>
          </a:r>
          <a:endParaRPr lang="es-SV" sz="1800" dirty="0"/>
        </a:p>
      </dgm:t>
    </dgm:pt>
    <dgm:pt modelId="{2F9CFFB0-4179-4BF9-8CAA-DE382C812D2E}" type="parTrans" cxnId="{1E19F98B-FD7B-4EAE-B509-01113EE9CA8A}">
      <dgm:prSet/>
      <dgm:spPr/>
      <dgm:t>
        <a:bodyPr/>
        <a:lstStyle/>
        <a:p>
          <a:endParaRPr lang="es-SV"/>
        </a:p>
      </dgm:t>
    </dgm:pt>
    <dgm:pt modelId="{E5B5E26F-A92B-4478-92AC-9223E48D5EAC}" type="sibTrans" cxnId="{1E19F98B-FD7B-4EAE-B509-01113EE9CA8A}">
      <dgm:prSet/>
      <dgm:spPr/>
      <dgm:t>
        <a:bodyPr/>
        <a:lstStyle/>
        <a:p>
          <a:endParaRPr lang="es-SV"/>
        </a:p>
      </dgm:t>
    </dgm:pt>
    <dgm:pt modelId="{2560C084-D277-4EF1-BE27-EE7E39B9536E}" type="pres">
      <dgm:prSet presAssocID="{358CE10A-3367-45CD-BE84-D9DB5FD6226C}" presName="linearFlow" presStyleCnt="0">
        <dgm:presLayoutVars>
          <dgm:dir/>
          <dgm:animLvl val="lvl"/>
          <dgm:resizeHandles/>
        </dgm:presLayoutVars>
      </dgm:prSet>
      <dgm:spPr/>
    </dgm:pt>
    <dgm:pt modelId="{92B3F340-F2F4-4479-9566-A1F37090BC87}" type="pres">
      <dgm:prSet presAssocID="{E135ED43-7079-4B8D-AE15-0D1747299334}" presName="compositeNode" presStyleCnt="0">
        <dgm:presLayoutVars>
          <dgm:bulletEnabled val="1"/>
        </dgm:presLayoutVars>
      </dgm:prSet>
      <dgm:spPr/>
    </dgm:pt>
    <dgm:pt modelId="{7935B152-B56D-4B8D-B65A-F16559E2653F}" type="pres">
      <dgm:prSet presAssocID="{E135ED43-7079-4B8D-AE15-0D1747299334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7753DE-3913-46DB-B0C3-08EDC8902D29}" type="pres">
      <dgm:prSet presAssocID="{E135ED43-7079-4B8D-AE15-0D1747299334}" presName="childNode" presStyleLbl="node1" presStyleIdx="0" presStyleCnt="3" custScaleX="82997">
        <dgm:presLayoutVars>
          <dgm:bulletEnabled val="1"/>
        </dgm:presLayoutVars>
      </dgm:prSet>
      <dgm:spPr/>
    </dgm:pt>
    <dgm:pt modelId="{3A559A4F-54EF-4AB5-AA48-55B2228075CC}" type="pres">
      <dgm:prSet presAssocID="{E135ED43-7079-4B8D-AE15-0D1747299334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F4BF425-B937-427F-9A72-4923BFAF4CBF}" type="pres">
      <dgm:prSet presAssocID="{963002AF-6FDF-4B3A-A837-1B2CB2D17BBA}" presName="sibTrans" presStyleCnt="0"/>
      <dgm:spPr/>
    </dgm:pt>
    <dgm:pt modelId="{8A1A5449-9778-4581-B207-BC2BD624BBF5}" type="pres">
      <dgm:prSet presAssocID="{FC8D8524-48CA-4471-B697-018F30637946}" presName="compositeNode" presStyleCnt="0">
        <dgm:presLayoutVars>
          <dgm:bulletEnabled val="1"/>
        </dgm:presLayoutVars>
      </dgm:prSet>
      <dgm:spPr/>
    </dgm:pt>
    <dgm:pt modelId="{3D3D5E37-C724-4B95-BCF9-C3CE12F2F3F7}" type="pres">
      <dgm:prSet presAssocID="{FC8D8524-48CA-4471-B697-018F30637946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705F09-9700-4EEF-8009-87C89F078F4F}" type="pres">
      <dgm:prSet presAssocID="{FC8D8524-48CA-4471-B697-018F30637946}" presName="childNode" presStyleLbl="node1" presStyleIdx="1" presStyleCnt="3" custScaleX="114727">
        <dgm:presLayoutVars>
          <dgm:bulletEnabled val="1"/>
        </dgm:presLayoutVars>
      </dgm:prSet>
      <dgm:spPr/>
    </dgm:pt>
    <dgm:pt modelId="{E095A849-0842-4BCB-BB29-66698BACBC86}" type="pres">
      <dgm:prSet presAssocID="{FC8D8524-48CA-4471-B697-018F3063794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27DAB14-71B7-4F27-B385-7EEF185C9D83}" type="pres">
      <dgm:prSet presAssocID="{FA78FC5B-AC0C-4984-A49F-11F48A596C6A}" presName="sibTrans" presStyleCnt="0"/>
      <dgm:spPr/>
    </dgm:pt>
    <dgm:pt modelId="{6C0E21A0-CAAA-4E9F-A165-1B309FB9F222}" type="pres">
      <dgm:prSet presAssocID="{46CE2539-6EB0-4BED-8ECF-7C9CBBFB0AE0}" presName="compositeNode" presStyleCnt="0">
        <dgm:presLayoutVars>
          <dgm:bulletEnabled val="1"/>
        </dgm:presLayoutVars>
      </dgm:prSet>
      <dgm:spPr/>
    </dgm:pt>
    <dgm:pt modelId="{9C7622B1-CB1D-4A62-86CC-6AFA2975B336}" type="pres">
      <dgm:prSet presAssocID="{46CE2539-6EB0-4BED-8ECF-7C9CBBFB0AE0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436A22E-DDE3-4B2E-B71A-07A5ACF38C19}" type="pres">
      <dgm:prSet presAssocID="{46CE2539-6EB0-4BED-8ECF-7C9CBBFB0AE0}" presName="childNode" presStyleLbl="node1" presStyleIdx="2" presStyleCnt="3">
        <dgm:presLayoutVars>
          <dgm:bulletEnabled val="1"/>
        </dgm:presLayoutVars>
      </dgm:prSet>
      <dgm:spPr/>
    </dgm:pt>
    <dgm:pt modelId="{14383D6A-C9F6-40BC-BBDD-4A4A5471C8C3}" type="pres">
      <dgm:prSet presAssocID="{46CE2539-6EB0-4BED-8ECF-7C9CBBFB0AE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01C0F04-2506-49D7-A451-E0B37498BA7A}" srcId="{46CE2539-6EB0-4BED-8ECF-7C9CBBFB0AE0}" destId="{EDF020E8-ECAC-4752-97BF-665A6AC195DD}" srcOrd="0" destOrd="0" parTransId="{0A0FCD36-F90E-44FE-9C90-92AC049BA014}" sibTransId="{35CA4D5E-A763-4F5D-972D-9A1515EFAB59}"/>
    <dgm:cxn modelId="{43D7A509-B977-4437-874B-4F83683BB65E}" srcId="{358CE10A-3367-45CD-BE84-D9DB5FD6226C}" destId="{FC8D8524-48CA-4471-B697-018F30637946}" srcOrd="1" destOrd="0" parTransId="{3E466950-15DD-418D-986C-7BF6058DD289}" sibTransId="{FA78FC5B-AC0C-4984-A49F-11F48A596C6A}"/>
    <dgm:cxn modelId="{D0072D17-7563-43AB-BC4A-1C76B32B91BD}" type="presOf" srcId="{9147189A-5900-4998-9AA5-A4EA11C7EC33}" destId="{2C705F09-9700-4EEF-8009-87C89F078F4F}" srcOrd="0" destOrd="0" presId="urn:microsoft.com/office/officeart/2005/8/layout/hList2"/>
    <dgm:cxn modelId="{CB19E21B-2EA9-49E9-B4D0-0A45F413B6D4}" type="presOf" srcId="{46CE2539-6EB0-4BED-8ECF-7C9CBBFB0AE0}" destId="{14383D6A-C9F6-40BC-BBDD-4A4A5471C8C3}" srcOrd="0" destOrd="0" presId="urn:microsoft.com/office/officeart/2005/8/layout/hList2"/>
    <dgm:cxn modelId="{CEC4F829-CF31-4AB0-AFCF-7E24D152A991}" type="presOf" srcId="{3D7DDDCF-E8BE-416F-8ED9-533CF936D14A}" destId="{2C705F09-9700-4EEF-8009-87C89F078F4F}" srcOrd="0" destOrd="2" presId="urn:microsoft.com/office/officeart/2005/8/layout/hList2"/>
    <dgm:cxn modelId="{2F18293B-6800-44DE-8C1B-1DD950A0564D}" srcId="{FC8D8524-48CA-4471-B697-018F30637946}" destId="{9147189A-5900-4998-9AA5-A4EA11C7EC33}" srcOrd="0" destOrd="0" parTransId="{04564690-EE72-4C55-8599-89724C11F250}" sibTransId="{9FA2FD22-7B75-40D1-9CAC-D7610830F6B0}"/>
    <dgm:cxn modelId="{DEB22666-A30C-4E91-879E-9C993B9A9C1A}" type="presOf" srcId="{A9021C7C-C395-4473-B0B2-235163C97B93}" destId="{D07753DE-3913-46DB-B0C3-08EDC8902D29}" srcOrd="0" destOrd="3" presId="urn:microsoft.com/office/officeart/2005/8/layout/hList2"/>
    <dgm:cxn modelId="{06545553-79FA-4D2E-A3FC-2672E79DE9DF}" srcId="{E135ED43-7079-4B8D-AE15-0D1747299334}" destId="{A14EFF41-487D-470D-8166-62C9C24A2A08}" srcOrd="1" destOrd="0" parTransId="{14343FE0-C283-4571-8351-B1140F764A43}" sibTransId="{425A3C85-C906-4F8F-8B13-141E0A043A1B}"/>
    <dgm:cxn modelId="{51AE3156-FBE7-4519-A54D-8D845629905F}" type="presOf" srcId="{EFF7604E-ED9A-4F89-A9D4-931D805BD83E}" destId="{2C705F09-9700-4EEF-8009-87C89F078F4F}" srcOrd="0" destOrd="1" presId="urn:microsoft.com/office/officeart/2005/8/layout/hList2"/>
    <dgm:cxn modelId="{4174E976-7608-49B5-A74F-1244780CD7B5}" type="presOf" srcId="{EDF020E8-ECAC-4752-97BF-665A6AC195DD}" destId="{0436A22E-DDE3-4B2E-B71A-07A5ACF38C19}" srcOrd="0" destOrd="0" presId="urn:microsoft.com/office/officeart/2005/8/layout/hList2"/>
    <dgm:cxn modelId="{2CAB1F78-413F-4BD4-85F0-EE01DCFE6605}" srcId="{E135ED43-7079-4B8D-AE15-0D1747299334}" destId="{C37B0D3E-62FE-4BF7-A41B-D375FC490EC6}" srcOrd="2" destOrd="0" parTransId="{49F3DE6A-13FC-4B52-9013-D54E5F89453F}" sibTransId="{7C2EE08D-9432-4C49-850D-A50B5B837039}"/>
    <dgm:cxn modelId="{89A5F078-A338-4B44-A4A3-9A5083EF36AF}" srcId="{E135ED43-7079-4B8D-AE15-0D1747299334}" destId="{A9021C7C-C395-4473-B0B2-235163C97B93}" srcOrd="3" destOrd="0" parTransId="{99EA8CFB-424A-4572-928C-B3EB49E59CC7}" sibTransId="{A1931039-DBD0-444F-B011-35F733238AD5}"/>
    <dgm:cxn modelId="{1E19F98B-FD7B-4EAE-B509-01113EE9CA8A}" srcId="{FC8D8524-48CA-4471-B697-018F30637946}" destId="{3D7DDDCF-E8BE-416F-8ED9-533CF936D14A}" srcOrd="2" destOrd="0" parTransId="{2F9CFFB0-4179-4BF9-8CAA-DE382C812D2E}" sibTransId="{E5B5E26F-A92B-4478-92AC-9223E48D5EAC}"/>
    <dgm:cxn modelId="{DC1E7593-DF22-4091-B70B-543EEC326521}" type="presOf" srcId="{3623D535-AB3D-4DF1-8C98-36461E8452CD}" destId="{2C705F09-9700-4EEF-8009-87C89F078F4F}" srcOrd="0" destOrd="3" presId="urn:microsoft.com/office/officeart/2005/8/layout/hList2"/>
    <dgm:cxn modelId="{69777793-7C02-40F7-A78A-8DDF7B9C570C}" type="presOf" srcId="{358CE10A-3367-45CD-BE84-D9DB5FD6226C}" destId="{2560C084-D277-4EF1-BE27-EE7E39B9536E}" srcOrd="0" destOrd="0" presId="urn:microsoft.com/office/officeart/2005/8/layout/hList2"/>
    <dgm:cxn modelId="{5A2EF2A0-662D-4C46-B442-4297EACB6D32}" type="presOf" srcId="{C37B0D3E-62FE-4BF7-A41B-D375FC490EC6}" destId="{D07753DE-3913-46DB-B0C3-08EDC8902D29}" srcOrd="0" destOrd="2" presId="urn:microsoft.com/office/officeart/2005/8/layout/hList2"/>
    <dgm:cxn modelId="{9A84CAA4-54B4-4B14-B478-534CB61BD8CB}" srcId="{FC8D8524-48CA-4471-B697-018F30637946}" destId="{3623D535-AB3D-4DF1-8C98-36461E8452CD}" srcOrd="3" destOrd="0" parTransId="{5F009A30-1F25-4585-A135-431FF030060B}" sibTransId="{01874A5E-C93B-4542-9A71-7C08A57858C8}"/>
    <dgm:cxn modelId="{CD7385B6-37D5-4C9F-9923-6913619AC844}" srcId="{358CE10A-3367-45CD-BE84-D9DB5FD6226C}" destId="{E135ED43-7079-4B8D-AE15-0D1747299334}" srcOrd="0" destOrd="0" parTransId="{98FAEAB4-D14A-43C0-98CA-6D887B7743B8}" sibTransId="{963002AF-6FDF-4B3A-A837-1B2CB2D17BBA}"/>
    <dgm:cxn modelId="{A28AF3C5-16D2-44A2-AEAF-5194139B2400}" srcId="{E135ED43-7079-4B8D-AE15-0D1747299334}" destId="{4B1F7B92-ECF4-4125-8F5C-D46646AFCBB9}" srcOrd="0" destOrd="0" parTransId="{632F4570-C092-42DC-899F-DFD2082F4494}" sibTransId="{B5DBED8F-09CE-4BC6-A19C-4073B6740C6C}"/>
    <dgm:cxn modelId="{C27B08CB-7230-4601-9DAF-CC488AF9A01A}" type="presOf" srcId="{E135ED43-7079-4B8D-AE15-0D1747299334}" destId="{3A559A4F-54EF-4AB5-AA48-55B2228075CC}" srcOrd="0" destOrd="0" presId="urn:microsoft.com/office/officeart/2005/8/layout/hList2"/>
    <dgm:cxn modelId="{4DD8C5CC-05E6-467A-80EC-CE388E7CABB1}" srcId="{358CE10A-3367-45CD-BE84-D9DB5FD6226C}" destId="{46CE2539-6EB0-4BED-8ECF-7C9CBBFB0AE0}" srcOrd="2" destOrd="0" parTransId="{97CB5E57-8326-4DAA-9710-C7E3A2F3A5D3}" sibTransId="{B9877C2C-7004-4B28-854F-6E721B756E42}"/>
    <dgm:cxn modelId="{4DAFD4CD-E598-4454-96B1-8C54B0F45F2D}" type="presOf" srcId="{FC8D8524-48CA-4471-B697-018F30637946}" destId="{E095A849-0842-4BCB-BB29-66698BACBC86}" srcOrd="0" destOrd="0" presId="urn:microsoft.com/office/officeart/2005/8/layout/hList2"/>
    <dgm:cxn modelId="{AFC6B5E8-3F72-483D-8B38-5ABA55C2303F}" type="presOf" srcId="{A14EFF41-487D-470D-8166-62C9C24A2A08}" destId="{D07753DE-3913-46DB-B0C3-08EDC8902D29}" srcOrd="0" destOrd="1" presId="urn:microsoft.com/office/officeart/2005/8/layout/hList2"/>
    <dgm:cxn modelId="{A6FC68F5-DF91-4D82-82D9-D6BDFCC2AF01}" type="presOf" srcId="{4B1F7B92-ECF4-4125-8F5C-D46646AFCBB9}" destId="{D07753DE-3913-46DB-B0C3-08EDC8902D29}" srcOrd="0" destOrd="0" presId="urn:microsoft.com/office/officeart/2005/8/layout/hList2"/>
    <dgm:cxn modelId="{8336C6F7-3E8C-4D58-9CDB-A58C02DF578E}" srcId="{FC8D8524-48CA-4471-B697-018F30637946}" destId="{EFF7604E-ED9A-4F89-A9D4-931D805BD83E}" srcOrd="1" destOrd="0" parTransId="{3C33A3D3-AC80-49BF-B66B-D021B4A70AB3}" sibTransId="{04C5688A-1751-416B-8A7C-DA81BC629552}"/>
    <dgm:cxn modelId="{4EE78163-02C8-4346-8933-9B0E4C49EC5D}" type="presParOf" srcId="{2560C084-D277-4EF1-BE27-EE7E39B9536E}" destId="{92B3F340-F2F4-4479-9566-A1F37090BC87}" srcOrd="0" destOrd="0" presId="urn:microsoft.com/office/officeart/2005/8/layout/hList2"/>
    <dgm:cxn modelId="{DE07C61B-49C0-4023-8E38-20273E9E385D}" type="presParOf" srcId="{92B3F340-F2F4-4479-9566-A1F37090BC87}" destId="{7935B152-B56D-4B8D-B65A-F16559E2653F}" srcOrd="0" destOrd="0" presId="urn:microsoft.com/office/officeart/2005/8/layout/hList2"/>
    <dgm:cxn modelId="{B64C87CB-2059-4517-B2B8-078F3DF61DAC}" type="presParOf" srcId="{92B3F340-F2F4-4479-9566-A1F37090BC87}" destId="{D07753DE-3913-46DB-B0C3-08EDC8902D29}" srcOrd="1" destOrd="0" presId="urn:microsoft.com/office/officeart/2005/8/layout/hList2"/>
    <dgm:cxn modelId="{9F86C6EE-EE22-4221-AC2C-57552B57888B}" type="presParOf" srcId="{92B3F340-F2F4-4479-9566-A1F37090BC87}" destId="{3A559A4F-54EF-4AB5-AA48-55B2228075CC}" srcOrd="2" destOrd="0" presId="urn:microsoft.com/office/officeart/2005/8/layout/hList2"/>
    <dgm:cxn modelId="{53D94BC4-DAF4-4B41-BB48-2DEB32D3F445}" type="presParOf" srcId="{2560C084-D277-4EF1-BE27-EE7E39B9536E}" destId="{AF4BF425-B937-427F-9A72-4923BFAF4CBF}" srcOrd="1" destOrd="0" presId="urn:microsoft.com/office/officeart/2005/8/layout/hList2"/>
    <dgm:cxn modelId="{0CB0E73A-859C-46A7-B325-40491E4116D6}" type="presParOf" srcId="{2560C084-D277-4EF1-BE27-EE7E39B9536E}" destId="{8A1A5449-9778-4581-B207-BC2BD624BBF5}" srcOrd="2" destOrd="0" presId="urn:microsoft.com/office/officeart/2005/8/layout/hList2"/>
    <dgm:cxn modelId="{88D7D681-4088-49A0-8753-CB71B7AAE3C4}" type="presParOf" srcId="{8A1A5449-9778-4581-B207-BC2BD624BBF5}" destId="{3D3D5E37-C724-4B95-BCF9-C3CE12F2F3F7}" srcOrd="0" destOrd="0" presId="urn:microsoft.com/office/officeart/2005/8/layout/hList2"/>
    <dgm:cxn modelId="{E17F1042-3E52-4AE5-84A5-715F24FBA707}" type="presParOf" srcId="{8A1A5449-9778-4581-B207-BC2BD624BBF5}" destId="{2C705F09-9700-4EEF-8009-87C89F078F4F}" srcOrd="1" destOrd="0" presId="urn:microsoft.com/office/officeart/2005/8/layout/hList2"/>
    <dgm:cxn modelId="{337FD581-8E54-43A8-8689-F7C63CD17734}" type="presParOf" srcId="{8A1A5449-9778-4581-B207-BC2BD624BBF5}" destId="{E095A849-0842-4BCB-BB29-66698BACBC86}" srcOrd="2" destOrd="0" presId="urn:microsoft.com/office/officeart/2005/8/layout/hList2"/>
    <dgm:cxn modelId="{2FCFCC91-3288-449A-ACF1-08C28502ABF0}" type="presParOf" srcId="{2560C084-D277-4EF1-BE27-EE7E39B9536E}" destId="{427DAB14-71B7-4F27-B385-7EEF185C9D83}" srcOrd="3" destOrd="0" presId="urn:microsoft.com/office/officeart/2005/8/layout/hList2"/>
    <dgm:cxn modelId="{27AAE2F8-A9EC-47AF-BD53-BA94146B89EC}" type="presParOf" srcId="{2560C084-D277-4EF1-BE27-EE7E39B9536E}" destId="{6C0E21A0-CAAA-4E9F-A165-1B309FB9F222}" srcOrd="4" destOrd="0" presId="urn:microsoft.com/office/officeart/2005/8/layout/hList2"/>
    <dgm:cxn modelId="{CCCD9729-64BA-4A8F-B280-ECFB6EE4C53B}" type="presParOf" srcId="{6C0E21A0-CAAA-4E9F-A165-1B309FB9F222}" destId="{9C7622B1-CB1D-4A62-86CC-6AFA2975B336}" srcOrd="0" destOrd="0" presId="urn:microsoft.com/office/officeart/2005/8/layout/hList2"/>
    <dgm:cxn modelId="{60E68376-4AF4-43A7-B226-F49DD2C828FD}" type="presParOf" srcId="{6C0E21A0-CAAA-4E9F-A165-1B309FB9F222}" destId="{0436A22E-DDE3-4B2E-B71A-07A5ACF38C19}" srcOrd="1" destOrd="0" presId="urn:microsoft.com/office/officeart/2005/8/layout/hList2"/>
    <dgm:cxn modelId="{2780898D-1B4C-4CA6-BE49-735AB1065791}" type="presParOf" srcId="{6C0E21A0-CAAA-4E9F-A165-1B309FB9F222}" destId="{14383D6A-C9F6-40BC-BBDD-4A4A5471C8C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FB780-4F2F-435C-A847-F56BC49916A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6458820D-FA91-4B77-9880-814933255B41}">
      <dgm:prSet phldrT="[Texto]"/>
      <dgm:spPr/>
      <dgm:t>
        <a:bodyPr/>
        <a:lstStyle/>
        <a:p>
          <a:r>
            <a:rPr lang="es-MX" dirty="0"/>
            <a:t>Datos reales, no proyectados (2025-2026)</a:t>
          </a:r>
          <a:endParaRPr lang="es-SV" dirty="0"/>
        </a:p>
      </dgm:t>
    </dgm:pt>
    <dgm:pt modelId="{FDE62799-7FEB-4AEA-BDF8-145D332805C8}" type="parTrans" cxnId="{AE785460-1ABA-444A-8477-2F27FD9FCE24}">
      <dgm:prSet/>
      <dgm:spPr/>
      <dgm:t>
        <a:bodyPr/>
        <a:lstStyle/>
        <a:p>
          <a:endParaRPr lang="es-SV"/>
        </a:p>
      </dgm:t>
    </dgm:pt>
    <dgm:pt modelId="{A5B23B05-9D34-4264-A237-89004A39C512}" type="sibTrans" cxnId="{AE785460-1ABA-444A-8477-2F27FD9FCE24}">
      <dgm:prSet/>
      <dgm:spPr/>
      <dgm:t>
        <a:bodyPr/>
        <a:lstStyle/>
        <a:p>
          <a:endParaRPr lang="es-SV"/>
        </a:p>
      </dgm:t>
    </dgm:pt>
    <dgm:pt modelId="{F33D2098-904E-4480-A27E-FCB652A6EE6E}">
      <dgm:prSet phldrT="[Texto]"/>
      <dgm:spPr/>
      <dgm:t>
        <a:bodyPr/>
        <a:lstStyle/>
        <a:p>
          <a:r>
            <a:rPr lang="es-MX" dirty="0"/>
            <a:t>Tabla de Vendedores</a:t>
          </a:r>
          <a:endParaRPr lang="es-SV" dirty="0"/>
        </a:p>
      </dgm:t>
    </dgm:pt>
    <dgm:pt modelId="{D2BB3CC6-8560-4F37-A8B8-32EFDC764718}" type="parTrans" cxnId="{7F7343BB-59ED-4EF1-95FD-60FD325E47DE}">
      <dgm:prSet/>
      <dgm:spPr/>
      <dgm:t>
        <a:bodyPr/>
        <a:lstStyle/>
        <a:p>
          <a:endParaRPr lang="es-SV"/>
        </a:p>
      </dgm:t>
    </dgm:pt>
    <dgm:pt modelId="{BAF65289-2657-427D-BD84-4CA5C13F4E7F}" type="sibTrans" cxnId="{7F7343BB-59ED-4EF1-95FD-60FD325E47DE}">
      <dgm:prSet/>
      <dgm:spPr/>
      <dgm:t>
        <a:bodyPr/>
        <a:lstStyle/>
        <a:p>
          <a:endParaRPr lang="es-SV"/>
        </a:p>
      </dgm:t>
    </dgm:pt>
    <dgm:pt modelId="{71851C3A-C820-4211-98CD-BA4334851132}">
      <dgm:prSet phldrT="[Texto]"/>
      <dgm:spPr/>
      <dgm:t>
        <a:bodyPr/>
        <a:lstStyle/>
        <a:p>
          <a:r>
            <a:rPr lang="es-MX" dirty="0"/>
            <a:t>Tabla de Detalle de Ventas</a:t>
          </a:r>
          <a:endParaRPr lang="es-SV" dirty="0"/>
        </a:p>
      </dgm:t>
    </dgm:pt>
    <dgm:pt modelId="{DF29A3E6-32D1-4490-8882-DF2EE5634FD0}" type="parTrans" cxnId="{B7BBE739-E666-4594-8851-CA38A8A04EFA}">
      <dgm:prSet/>
      <dgm:spPr/>
      <dgm:t>
        <a:bodyPr/>
        <a:lstStyle/>
        <a:p>
          <a:endParaRPr lang="es-SV"/>
        </a:p>
      </dgm:t>
    </dgm:pt>
    <dgm:pt modelId="{B6641C0F-B6D9-4DA4-9EB9-9CEAB6C15020}" type="sibTrans" cxnId="{B7BBE739-E666-4594-8851-CA38A8A04EFA}">
      <dgm:prSet/>
      <dgm:spPr/>
      <dgm:t>
        <a:bodyPr/>
        <a:lstStyle/>
        <a:p>
          <a:endParaRPr lang="es-SV"/>
        </a:p>
      </dgm:t>
    </dgm:pt>
    <dgm:pt modelId="{D2354288-65E7-4F32-9D56-81AE19492C20}">
      <dgm:prSet phldrT="[Texto]"/>
      <dgm:spPr/>
      <dgm:t>
        <a:bodyPr/>
        <a:lstStyle/>
        <a:p>
          <a:r>
            <a:rPr lang="es-MX" dirty="0"/>
            <a:t>Catálogos de Regiones</a:t>
          </a:r>
          <a:endParaRPr lang="es-SV" dirty="0"/>
        </a:p>
      </dgm:t>
    </dgm:pt>
    <dgm:pt modelId="{438FE810-AC18-412A-BEB3-01387AC6D5D8}" type="parTrans" cxnId="{DB681315-8305-4410-A173-36B3E2B9D983}">
      <dgm:prSet/>
      <dgm:spPr/>
      <dgm:t>
        <a:bodyPr/>
        <a:lstStyle/>
        <a:p>
          <a:endParaRPr lang="es-SV"/>
        </a:p>
      </dgm:t>
    </dgm:pt>
    <dgm:pt modelId="{9E14DB34-5952-4FEB-ACA9-379E63DDEFFB}" type="sibTrans" cxnId="{DB681315-8305-4410-A173-36B3E2B9D983}">
      <dgm:prSet/>
      <dgm:spPr/>
      <dgm:t>
        <a:bodyPr/>
        <a:lstStyle/>
        <a:p>
          <a:endParaRPr lang="es-SV"/>
        </a:p>
      </dgm:t>
    </dgm:pt>
    <dgm:pt modelId="{CA817AF9-860D-43AE-82C7-531B4DEC27FF}">
      <dgm:prSet/>
      <dgm:spPr/>
      <dgm:t>
        <a:bodyPr/>
        <a:lstStyle/>
        <a:p>
          <a:r>
            <a:rPr lang="es-MX" dirty="0"/>
            <a:t>Catálogo de Categorías</a:t>
          </a:r>
          <a:endParaRPr lang="es-SV" dirty="0"/>
        </a:p>
      </dgm:t>
    </dgm:pt>
    <dgm:pt modelId="{C4F0A716-7C45-40AA-8EBA-A7AD3195C8CD}" type="parTrans" cxnId="{52A0B691-2893-4C28-B6A4-7F2648BDADB7}">
      <dgm:prSet/>
      <dgm:spPr/>
      <dgm:t>
        <a:bodyPr/>
        <a:lstStyle/>
        <a:p>
          <a:endParaRPr lang="es-SV"/>
        </a:p>
      </dgm:t>
    </dgm:pt>
    <dgm:pt modelId="{8315F83D-A19F-426E-BF3D-FE9AD4E31D34}" type="sibTrans" cxnId="{52A0B691-2893-4C28-B6A4-7F2648BDADB7}">
      <dgm:prSet/>
      <dgm:spPr/>
      <dgm:t>
        <a:bodyPr/>
        <a:lstStyle/>
        <a:p>
          <a:endParaRPr lang="es-SV"/>
        </a:p>
      </dgm:t>
    </dgm:pt>
    <dgm:pt modelId="{618DCEC4-C5B4-4FA0-9131-B2CA0163ACB8}">
      <dgm:prSet/>
      <dgm:spPr/>
      <dgm:t>
        <a:bodyPr/>
        <a:lstStyle/>
        <a:p>
          <a:r>
            <a:rPr lang="es-MX" dirty="0"/>
            <a:t>Costo de Ventas</a:t>
          </a:r>
          <a:endParaRPr lang="es-SV" dirty="0"/>
        </a:p>
      </dgm:t>
    </dgm:pt>
    <dgm:pt modelId="{9765CC5B-0C83-456A-A629-B427BE423DB6}" type="parTrans" cxnId="{F6FE5098-3A2F-4687-9D10-B6BFA3258FF9}">
      <dgm:prSet/>
      <dgm:spPr/>
      <dgm:t>
        <a:bodyPr/>
        <a:lstStyle/>
        <a:p>
          <a:endParaRPr lang="es-SV"/>
        </a:p>
      </dgm:t>
    </dgm:pt>
    <dgm:pt modelId="{594B0B0C-8EC9-4A50-980E-F919FB9EFC0D}" type="sibTrans" cxnId="{F6FE5098-3A2F-4687-9D10-B6BFA3258FF9}">
      <dgm:prSet/>
      <dgm:spPr/>
      <dgm:t>
        <a:bodyPr/>
        <a:lstStyle/>
        <a:p>
          <a:endParaRPr lang="es-SV"/>
        </a:p>
      </dgm:t>
    </dgm:pt>
    <dgm:pt modelId="{C94BFB28-E071-4087-95C8-E26A5B8929A0}" type="pres">
      <dgm:prSet presAssocID="{2FFFB780-4F2F-435C-A847-F56BC49916A9}" presName="Name0" presStyleCnt="0">
        <dgm:presLayoutVars>
          <dgm:dir/>
          <dgm:resizeHandles val="exact"/>
        </dgm:presLayoutVars>
      </dgm:prSet>
      <dgm:spPr/>
    </dgm:pt>
    <dgm:pt modelId="{96522854-EB08-4C2A-9B5B-78A36638EE3F}" type="pres">
      <dgm:prSet presAssocID="{6458820D-FA91-4B77-9880-814933255B41}" presName="compNode" presStyleCnt="0"/>
      <dgm:spPr/>
    </dgm:pt>
    <dgm:pt modelId="{36BF7F45-F090-4DFC-B37D-D0DC30F537E4}" type="pres">
      <dgm:prSet presAssocID="{6458820D-FA91-4B77-9880-814933255B41}" presName="pict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8C4E1660-C340-417F-9172-E67047BCCEBE}" type="pres">
      <dgm:prSet presAssocID="{6458820D-FA91-4B77-9880-814933255B41}" presName="textRect" presStyleLbl="revTx" presStyleIdx="0" presStyleCnt="6">
        <dgm:presLayoutVars>
          <dgm:bulletEnabled val="1"/>
        </dgm:presLayoutVars>
      </dgm:prSet>
      <dgm:spPr/>
    </dgm:pt>
    <dgm:pt modelId="{5F085A09-633B-4137-B0A2-2FB6C92A6E58}" type="pres">
      <dgm:prSet presAssocID="{A5B23B05-9D34-4264-A237-89004A39C512}" presName="sibTrans" presStyleLbl="sibTrans2D1" presStyleIdx="0" presStyleCnt="0"/>
      <dgm:spPr/>
    </dgm:pt>
    <dgm:pt modelId="{0C544F82-0755-4D83-AF61-FDE30D0F2075}" type="pres">
      <dgm:prSet presAssocID="{F33D2098-904E-4480-A27E-FCB652A6EE6E}" presName="compNode" presStyleCnt="0"/>
      <dgm:spPr/>
    </dgm:pt>
    <dgm:pt modelId="{1E1BB6EC-23A5-4B86-BD83-76F73A2DB3C4}" type="pres">
      <dgm:prSet presAssocID="{F33D2098-904E-4480-A27E-FCB652A6EE6E}" presName="pictRect" presStyleLbl="node1" presStyleIdx="1" presStyleCnt="6"/>
      <dgm:spPr>
        <a:blipFill>
          <a:blip xmlns:r="http://schemas.openxmlformats.org/officeDocument/2006/relationships" r:embed="rId2"/>
          <a:srcRect/>
          <a:stretch>
            <a:fillRect l="-16000" r="-16000"/>
          </a:stretch>
        </a:blipFill>
      </dgm:spPr>
    </dgm:pt>
    <dgm:pt modelId="{F1A9C8BA-B997-4FBB-AB25-DEC8818FFFE4}" type="pres">
      <dgm:prSet presAssocID="{F33D2098-904E-4480-A27E-FCB652A6EE6E}" presName="textRect" presStyleLbl="revTx" presStyleIdx="1" presStyleCnt="6">
        <dgm:presLayoutVars>
          <dgm:bulletEnabled val="1"/>
        </dgm:presLayoutVars>
      </dgm:prSet>
      <dgm:spPr/>
    </dgm:pt>
    <dgm:pt modelId="{A407300E-14DE-466C-8EEA-F3C90D39084B}" type="pres">
      <dgm:prSet presAssocID="{BAF65289-2657-427D-BD84-4CA5C13F4E7F}" presName="sibTrans" presStyleLbl="sibTrans2D1" presStyleIdx="0" presStyleCnt="0"/>
      <dgm:spPr/>
    </dgm:pt>
    <dgm:pt modelId="{61705A2C-5F50-4CB7-9F89-827AA7403DB8}" type="pres">
      <dgm:prSet presAssocID="{71851C3A-C820-4211-98CD-BA4334851132}" presName="compNode" presStyleCnt="0"/>
      <dgm:spPr/>
    </dgm:pt>
    <dgm:pt modelId="{47B048E3-60D5-4D9A-89B9-D98FDA8E52FA}" type="pres">
      <dgm:prSet presAssocID="{71851C3A-C820-4211-98CD-BA4334851132}" presName="pictRect" presStyleLbl="node1" presStyleIdx="2" presStyleCnt="6"/>
      <dgm:spPr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</dgm:spPr>
    </dgm:pt>
    <dgm:pt modelId="{3B7642D6-6D71-4317-BE8B-4365EE9E420B}" type="pres">
      <dgm:prSet presAssocID="{71851C3A-C820-4211-98CD-BA4334851132}" presName="textRect" presStyleLbl="revTx" presStyleIdx="2" presStyleCnt="6">
        <dgm:presLayoutVars>
          <dgm:bulletEnabled val="1"/>
        </dgm:presLayoutVars>
      </dgm:prSet>
      <dgm:spPr/>
    </dgm:pt>
    <dgm:pt modelId="{376BA43F-D651-4577-9A8F-4695F6143E2B}" type="pres">
      <dgm:prSet presAssocID="{B6641C0F-B6D9-4DA4-9EB9-9CEAB6C15020}" presName="sibTrans" presStyleLbl="sibTrans2D1" presStyleIdx="0" presStyleCnt="0"/>
      <dgm:spPr/>
    </dgm:pt>
    <dgm:pt modelId="{76BB5BFB-DB24-4380-9346-BA84127E92B2}" type="pres">
      <dgm:prSet presAssocID="{D2354288-65E7-4F32-9D56-81AE19492C20}" presName="compNode" presStyleCnt="0"/>
      <dgm:spPr/>
    </dgm:pt>
    <dgm:pt modelId="{23E26AB2-6740-42CC-A84D-53F4A6EADBD0}" type="pres">
      <dgm:prSet presAssocID="{D2354288-65E7-4F32-9D56-81AE19492C20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CAB1D32-6563-4C7B-8282-44E76BEEBB94}" type="pres">
      <dgm:prSet presAssocID="{D2354288-65E7-4F32-9D56-81AE19492C20}" presName="textRect" presStyleLbl="revTx" presStyleIdx="3" presStyleCnt="6">
        <dgm:presLayoutVars>
          <dgm:bulletEnabled val="1"/>
        </dgm:presLayoutVars>
      </dgm:prSet>
      <dgm:spPr/>
    </dgm:pt>
    <dgm:pt modelId="{CC62CB03-0873-4DF3-8617-A7110041467D}" type="pres">
      <dgm:prSet presAssocID="{9E14DB34-5952-4FEB-ACA9-379E63DDEFFB}" presName="sibTrans" presStyleLbl="sibTrans2D1" presStyleIdx="0" presStyleCnt="0"/>
      <dgm:spPr/>
    </dgm:pt>
    <dgm:pt modelId="{42BC81E3-5735-4C88-BF41-D486C3B76876}" type="pres">
      <dgm:prSet presAssocID="{CA817AF9-860D-43AE-82C7-531B4DEC27FF}" presName="compNode" presStyleCnt="0"/>
      <dgm:spPr/>
    </dgm:pt>
    <dgm:pt modelId="{5A1A2EE6-21BF-4915-B9F3-E4E09C06C03E}" type="pres">
      <dgm:prSet presAssocID="{CA817AF9-860D-43AE-82C7-531B4DEC27FF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E52F3AF-2592-4561-9816-4D8A399930F8}" type="pres">
      <dgm:prSet presAssocID="{CA817AF9-860D-43AE-82C7-531B4DEC27FF}" presName="textRect" presStyleLbl="revTx" presStyleIdx="4" presStyleCnt="6">
        <dgm:presLayoutVars>
          <dgm:bulletEnabled val="1"/>
        </dgm:presLayoutVars>
      </dgm:prSet>
      <dgm:spPr/>
    </dgm:pt>
    <dgm:pt modelId="{D50B0E41-F838-472D-AE94-22EDD8CC714E}" type="pres">
      <dgm:prSet presAssocID="{8315F83D-A19F-426E-BF3D-FE9AD4E31D34}" presName="sibTrans" presStyleLbl="sibTrans2D1" presStyleIdx="0" presStyleCnt="0"/>
      <dgm:spPr/>
    </dgm:pt>
    <dgm:pt modelId="{97403721-26E1-433E-9486-CCE5DC7D88BF}" type="pres">
      <dgm:prSet presAssocID="{618DCEC4-C5B4-4FA0-9131-B2CA0163ACB8}" presName="compNode" presStyleCnt="0"/>
      <dgm:spPr/>
    </dgm:pt>
    <dgm:pt modelId="{F5657174-E151-4243-A262-B23FD38BAF41}" type="pres">
      <dgm:prSet presAssocID="{618DCEC4-C5B4-4FA0-9131-B2CA0163ACB8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B81171F-6B7D-49FE-B6ED-BF62F8C0205B}" type="pres">
      <dgm:prSet presAssocID="{618DCEC4-C5B4-4FA0-9131-B2CA0163ACB8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DB681315-8305-4410-A173-36B3E2B9D983}" srcId="{2FFFB780-4F2F-435C-A847-F56BC49916A9}" destId="{D2354288-65E7-4F32-9D56-81AE19492C20}" srcOrd="3" destOrd="0" parTransId="{438FE810-AC18-412A-BEB3-01387AC6D5D8}" sibTransId="{9E14DB34-5952-4FEB-ACA9-379E63DDEFFB}"/>
    <dgm:cxn modelId="{A90AC522-C74F-4CEF-A1E8-BB9741160E93}" type="presOf" srcId="{9E14DB34-5952-4FEB-ACA9-379E63DDEFFB}" destId="{CC62CB03-0873-4DF3-8617-A7110041467D}" srcOrd="0" destOrd="0" presId="urn:microsoft.com/office/officeart/2005/8/layout/pList1"/>
    <dgm:cxn modelId="{04BB8B38-3D5D-43C0-A051-50A25F1952D0}" type="presOf" srcId="{618DCEC4-C5B4-4FA0-9131-B2CA0163ACB8}" destId="{CB81171F-6B7D-49FE-B6ED-BF62F8C0205B}" srcOrd="0" destOrd="0" presId="urn:microsoft.com/office/officeart/2005/8/layout/pList1"/>
    <dgm:cxn modelId="{B7BBE739-E666-4594-8851-CA38A8A04EFA}" srcId="{2FFFB780-4F2F-435C-A847-F56BC49916A9}" destId="{71851C3A-C820-4211-98CD-BA4334851132}" srcOrd="2" destOrd="0" parTransId="{DF29A3E6-32D1-4490-8882-DF2EE5634FD0}" sibTransId="{B6641C0F-B6D9-4DA4-9EB9-9CEAB6C15020}"/>
    <dgm:cxn modelId="{AE785460-1ABA-444A-8477-2F27FD9FCE24}" srcId="{2FFFB780-4F2F-435C-A847-F56BC49916A9}" destId="{6458820D-FA91-4B77-9880-814933255B41}" srcOrd="0" destOrd="0" parTransId="{FDE62799-7FEB-4AEA-BDF8-145D332805C8}" sibTransId="{A5B23B05-9D34-4264-A237-89004A39C512}"/>
    <dgm:cxn modelId="{F5AA1C74-9813-43E5-AD73-972735CEF5C5}" type="presOf" srcId="{2FFFB780-4F2F-435C-A847-F56BC49916A9}" destId="{C94BFB28-E071-4087-95C8-E26A5B8929A0}" srcOrd="0" destOrd="0" presId="urn:microsoft.com/office/officeart/2005/8/layout/pList1"/>
    <dgm:cxn modelId="{F7E0647C-E4A4-4A30-8F4B-F082E4B71070}" type="presOf" srcId="{B6641C0F-B6D9-4DA4-9EB9-9CEAB6C15020}" destId="{376BA43F-D651-4577-9A8F-4695F6143E2B}" srcOrd="0" destOrd="0" presId="urn:microsoft.com/office/officeart/2005/8/layout/pList1"/>
    <dgm:cxn modelId="{52A0B691-2893-4C28-B6A4-7F2648BDADB7}" srcId="{2FFFB780-4F2F-435C-A847-F56BC49916A9}" destId="{CA817AF9-860D-43AE-82C7-531B4DEC27FF}" srcOrd="4" destOrd="0" parTransId="{C4F0A716-7C45-40AA-8EBA-A7AD3195C8CD}" sibTransId="{8315F83D-A19F-426E-BF3D-FE9AD4E31D34}"/>
    <dgm:cxn modelId="{F6FE5098-3A2F-4687-9D10-B6BFA3258FF9}" srcId="{2FFFB780-4F2F-435C-A847-F56BC49916A9}" destId="{618DCEC4-C5B4-4FA0-9131-B2CA0163ACB8}" srcOrd="5" destOrd="0" parTransId="{9765CC5B-0C83-456A-A629-B427BE423DB6}" sibTransId="{594B0B0C-8EC9-4A50-980E-F919FB9EFC0D}"/>
    <dgm:cxn modelId="{5C0BEFA3-ADCD-4457-9AE2-56147C540156}" type="presOf" srcId="{BAF65289-2657-427D-BD84-4CA5C13F4E7F}" destId="{A407300E-14DE-466C-8EEA-F3C90D39084B}" srcOrd="0" destOrd="0" presId="urn:microsoft.com/office/officeart/2005/8/layout/pList1"/>
    <dgm:cxn modelId="{AA2D35B3-B3C0-448D-85F3-60E51B03C083}" type="presOf" srcId="{71851C3A-C820-4211-98CD-BA4334851132}" destId="{3B7642D6-6D71-4317-BE8B-4365EE9E420B}" srcOrd="0" destOrd="0" presId="urn:microsoft.com/office/officeart/2005/8/layout/pList1"/>
    <dgm:cxn modelId="{D177EAB4-0F01-44E4-ABCC-D3B37035E4B3}" type="presOf" srcId="{A5B23B05-9D34-4264-A237-89004A39C512}" destId="{5F085A09-633B-4137-B0A2-2FB6C92A6E58}" srcOrd="0" destOrd="0" presId="urn:microsoft.com/office/officeart/2005/8/layout/pList1"/>
    <dgm:cxn modelId="{7F7343BB-59ED-4EF1-95FD-60FD325E47DE}" srcId="{2FFFB780-4F2F-435C-A847-F56BC49916A9}" destId="{F33D2098-904E-4480-A27E-FCB652A6EE6E}" srcOrd="1" destOrd="0" parTransId="{D2BB3CC6-8560-4F37-A8B8-32EFDC764718}" sibTransId="{BAF65289-2657-427D-BD84-4CA5C13F4E7F}"/>
    <dgm:cxn modelId="{2BF16EBE-58A6-47ED-8F38-3ACD3FC836ED}" type="presOf" srcId="{6458820D-FA91-4B77-9880-814933255B41}" destId="{8C4E1660-C340-417F-9172-E67047BCCEBE}" srcOrd="0" destOrd="0" presId="urn:microsoft.com/office/officeart/2005/8/layout/pList1"/>
    <dgm:cxn modelId="{4A8138C4-B488-4FFE-ADB7-876AF5EA024E}" type="presOf" srcId="{8315F83D-A19F-426E-BF3D-FE9AD4E31D34}" destId="{D50B0E41-F838-472D-AE94-22EDD8CC714E}" srcOrd="0" destOrd="0" presId="urn:microsoft.com/office/officeart/2005/8/layout/pList1"/>
    <dgm:cxn modelId="{A17F9FDD-82E3-4D33-86BA-D0EE14A43C53}" type="presOf" srcId="{F33D2098-904E-4480-A27E-FCB652A6EE6E}" destId="{F1A9C8BA-B997-4FBB-AB25-DEC8818FFFE4}" srcOrd="0" destOrd="0" presId="urn:microsoft.com/office/officeart/2005/8/layout/pList1"/>
    <dgm:cxn modelId="{D8DDADE7-954C-43D8-9C8E-B130AEFD39AB}" type="presOf" srcId="{D2354288-65E7-4F32-9D56-81AE19492C20}" destId="{FCAB1D32-6563-4C7B-8282-44E76BEEBB94}" srcOrd="0" destOrd="0" presId="urn:microsoft.com/office/officeart/2005/8/layout/pList1"/>
    <dgm:cxn modelId="{C73BCCF5-E076-4189-85C7-88A48D979FDB}" type="presOf" srcId="{CA817AF9-860D-43AE-82C7-531B4DEC27FF}" destId="{BE52F3AF-2592-4561-9816-4D8A399930F8}" srcOrd="0" destOrd="0" presId="urn:microsoft.com/office/officeart/2005/8/layout/pList1"/>
    <dgm:cxn modelId="{52188E80-453A-451B-ACBE-684EDF3CAC4B}" type="presParOf" srcId="{C94BFB28-E071-4087-95C8-E26A5B8929A0}" destId="{96522854-EB08-4C2A-9B5B-78A36638EE3F}" srcOrd="0" destOrd="0" presId="urn:microsoft.com/office/officeart/2005/8/layout/pList1"/>
    <dgm:cxn modelId="{3028B34B-654F-43DE-A77F-CEBC7CA0694C}" type="presParOf" srcId="{96522854-EB08-4C2A-9B5B-78A36638EE3F}" destId="{36BF7F45-F090-4DFC-B37D-D0DC30F537E4}" srcOrd="0" destOrd="0" presId="urn:microsoft.com/office/officeart/2005/8/layout/pList1"/>
    <dgm:cxn modelId="{D9D0574E-1003-4162-9950-5574505F6C73}" type="presParOf" srcId="{96522854-EB08-4C2A-9B5B-78A36638EE3F}" destId="{8C4E1660-C340-417F-9172-E67047BCCEBE}" srcOrd="1" destOrd="0" presId="urn:microsoft.com/office/officeart/2005/8/layout/pList1"/>
    <dgm:cxn modelId="{A3FF76BF-D3D1-4324-9186-761BFCBEC7C9}" type="presParOf" srcId="{C94BFB28-E071-4087-95C8-E26A5B8929A0}" destId="{5F085A09-633B-4137-B0A2-2FB6C92A6E58}" srcOrd="1" destOrd="0" presId="urn:microsoft.com/office/officeart/2005/8/layout/pList1"/>
    <dgm:cxn modelId="{BE1AA37F-C2B9-40D4-BFD4-716B647CC018}" type="presParOf" srcId="{C94BFB28-E071-4087-95C8-E26A5B8929A0}" destId="{0C544F82-0755-4D83-AF61-FDE30D0F2075}" srcOrd="2" destOrd="0" presId="urn:microsoft.com/office/officeart/2005/8/layout/pList1"/>
    <dgm:cxn modelId="{1BF6637D-3B5E-40CB-9E6D-00D423E55526}" type="presParOf" srcId="{0C544F82-0755-4D83-AF61-FDE30D0F2075}" destId="{1E1BB6EC-23A5-4B86-BD83-76F73A2DB3C4}" srcOrd="0" destOrd="0" presId="urn:microsoft.com/office/officeart/2005/8/layout/pList1"/>
    <dgm:cxn modelId="{84799F4E-7DEC-40AE-8B8F-0CCA7FE6B869}" type="presParOf" srcId="{0C544F82-0755-4D83-AF61-FDE30D0F2075}" destId="{F1A9C8BA-B997-4FBB-AB25-DEC8818FFFE4}" srcOrd="1" destOrd="0" presId="urn:microsoft.com/office/officeart/2005/8/layout/pList1"/>
    <dgm:cxn modelId="{2B2F3432-101F-4DC6-A5FF-3A2E2352FE82}" type="presParOf" srcId="{C94BFB28-E071-4087-95C8-E26A5B8929A0}" destId="{A407300E-14DE-466C-8EEA-F3C90D39084B}" srcOrd="3" destOrd="0" presId="urn:microsoft.com/office/officeart/2005/8/layout/pList1"/>
    <dgm:cxn modelId="{BA62AD6F-4E95-4EB5-B7ED-69AFBCF66CC4}" type="presParOf" srcId="{C94BFB28-E071-4087-95C8-E26A5B8929A0}" destId="{61705A2C-5F50-4CB7-9F89-827AA7403DB8}" srcOrd="4" destOrd="0" presId="urn:microsoft.com/office/officeart/2005/8/layout/pList1"/>
    <dgm:cxn modelId="{0C74B3EC-22D2-4616-BA54-43B0A09B1748}" type="presParOf" srcId="{61705A2C-5F50-4CB7-9F89-827AA7403DB8}" destId="{47B048E3-60D5-4D9A-89B9-D98FDA8E52FA}" srcOrd="0" destOrd="0" presId="urn:microsoft.com/office/officeart/2005/8/layout/pList1"/>
    <dgm:cxn modelId="{70DDEFF8-1FC0-4FE7-B8DA-2D89D5F0AB72}" type="presParOf" srcId="{61705A2C-5F50-4CB7-9F89-827AA7403DB8}" destId="{3B7642D6-6D71-4317-BE8B-4365EE9E420B}" srcOrd="1" destOrd="0" presId="urn:microsoft.com/office/officeart/2005/8/layout/pList1"/>
    <dgm:cxn modelId="{63E0B00F-4169-41CC-92CF-47BC194016CB}" type="presParOf" srcId="{C94BFB28-E071-4087-95C8-E26A5B8929A0}" destId="{376BA43F-D651-4577-9A8F-4695F6143E2B}" srcOrd="5" destOrd="0" presId="urn:microsoft.com/office/officeart/2005/8/layout/pList1"/>
    <dgm:cxn modelId="{41272879-312C-4C8A-8AAD-CC0995E11DF1}" type="presParOf" srcId="{C94BFB28-E071-4087-95C8-E26A5B8929A0}" destId="{76BB5BFB-DB24-4380-9346-BA84127E92B2}" srcOrd="6" destOrd="0" presId="urn:microsoft.com/office/officeart/2005/8/layout/pList1"/>
    <dgm:cxn modelId="{E5C0568B-40EA-42B9-8393-60924A69AAA0}" type="presParOf" srcId="{76BB5BFB-DB24-4380-9346-BA84127E92B2}" destId="{23E26AB2-6740-42CC-A84D-53F4A6EADBD0}" srcOrd="0" destOrd="0" presId="urn:microsoft.com/office/officeart/2005/8/layout/pList1"/>
    <dgm:cxn modelId="{E32D1BA5-6C51-4B27-8875-56E4BB9F519A}" type="presParOf" srcId="{76BB5BFB-DB24-4380-9346-BA84127E92B2}" destId="{FCAB1D32-6563-4C7B-8282-44E76BEEBB94}" srcOrd="1" destOrd="0" presId="urn:microsoft.com/office/officeart/2005/8/layout/pList1"/>
    <dgm:cxn modelId="{2186C927-FB35-4B38-AE83-A0BA8FAE46A7}" type="presParOf" srcId="{C94BFB28-E071-4087-95C8-E26A5B8929A0}" destId="{CC62CB03-0873-4DF3-8617-A7110041467D}" srcOrd="7" destOrd="0" presId="urn:microsoft.com/office/officeart/2005/8/layout/pList1"/>
    <dgm:cxn modelId="{6D660B6A-7B6A-49BB-9E8D-2B2292EDB982}" type="presParOf" srcId="{C94BFB28-E071-4087-95C8-E26A5B8929A0}" destId="{42BC81E3-5735-4C88-BF41-D486C3B76876}" srcOrd="8" destOrd="0" presId="urn:microsoft.com/office/officeart/2005/8/layout/pList1"/>
    <dgm:cxn modelId="{4EDE0334-EA3D-4183-BECF-B58F41FB5E2F}" type="presParOf" srcId="{42BC81E3-5735-4C88-BF41-D486C3B76876}" destId="{5A1A2EE6-21BF-4915-B9F3-E4E09C06C03E}" srcOrd="0" destOrd="0" presId="urn:microsoft.com/office/officeart/2005/8/layout/pList1"/>
    <dgm:cxn modelId="{19FA1DE8-62FC-401B-967D-0C2D864888F5}" type="presParOf" srcId="{42BC81E3-5735-4C88-BF41-D486C3B76876}" destId="{BE52F3AF-2592-4561-9816-4D8A399930F8}" srcOrd="1" destOrd="0" presId="urn:microsoft.com/office/officeart/2005/8/layout/pList1"/>
    <dgm:cxn modelId="{51C17E37-1FDE-4906-8DA4-CE0160444020}" type="presParOf" srcId="{C94BFB28-E071-4087-95C8-E26A5B8929A0}" destId="{D50B0E41-F838-472D-AE94-22EDD8CC714E}" srcOrd="9" destOrd="0" presId="urn:microsoft.com/office/officeart/2005/8/layout/pList1"/>
    <dgm:cxn modelId="{3FDDEE6D-5756-4B0F-94FD-177991362817}" type="presParOf" srcId="{C94BFB28-E071-4087-95C8-E26A5B8929A0}" destId="{97403721-26E1-433E-9486-CCE5DC7D88BF}" srcOrd="10" destOrd="0" presId="urn:microsoft.com/office/officeart/2005/8/layout/pList1"/>
    <dgm:cxn modelId="{FBA90050-17E2-4CD2-8C80-5CD5D16D65D1}" type="presParOf" srcId="{97403721-26E1-433E-9486-CCE5DC7D88BF}" destId="{F5657174-E151-4243-A262-B23FD38BAF41}" srcOrd="0" destOrd="0" presId="urn:microsoft.com/office/officeart/2005/8/layout/pList1"/>
    <dgm:cxn modelId="{D5B923D1-327D-4B60-A2CC-42F6E222676C}" type="presParOf" srcId="{97403721-26E1-433E-9486-CCE5DC7D88BF}" destId="{CB81171F-6B7D-49FE-B6ED-BF62F8C0205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7D456-1D58-4C6B-9C2E-6728A7DD13C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E395A7-B2AC-4CF7-BA41-4DD9BBC30C9D}">
      <dgm:prSet phldrT="[Texto]" custT="1"/>
      <dgm:spPr>
        <a:solidFill>
          <a:srgbClr val="94B6D2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99060" tIns="99060" rIns="99060" bIns="99060" numCol="1" spcCol="1270" anchor="t" anchorCtr="0"/>
        <a:lstStyle/>
        <a:p>
          <a:r>
            <a:rPr lang="es-SV" sz="2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Hogar</a:t>
          </a:r>
          <a:r>
            <a:rPr lang="es-SV" sz="26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  </a:t>
          </a:r>
          <a:endParaRPr lang="es-ES" sz="2600" kern="1200" dirty="0"/>
        </a:p>
      </dgm:t>
    </dgm:pt>
    <dgm:pt modelId="{CE1EDD33-7035-4A77-9768-943FC958B64C}" type="parTrans" cxnId="{923B56EA-1D4A-4D34-987A-8EBF2201108E}">
      <dgm:prSet/>
      <dgm:spPr/>
      <dgm:t>
        <a:bodyPr/>
        <a:lstStyle/>
        <a:p>
          <a:endParaRPr lang="es-ES"/>
        </a:p>
      </dgm:t>
    </dgm:pt>
    <dgm:pt modelId="{3483EF37-303A-4857-AD80-19CEA61A09F0}" type="sibTrans" cxnId="{923B56EA-1D4A-4D34-987A-8EBF2201108E}">
      <dgm:prSet/>
      <dgm:spPr/>
      <dgm:t>
        <a:bodyPr/>
        <a:lstStyle/>
        <a:p>
          <a:endParaRPr lang="es-ES"/>
        </a:p>
      </dgm:t>
    </dgm:pt>
    <dgm:pt modelId="{C0D2E242-98AF-46E6-B750-7D05768C3CC3}">
      <dgm:prSet phldrT="[Texto]"/>
      <dgm:spPr/>
      <dgm:t>
        <a:bodyPr/>
        <a:lstStyle/>
        <a:p>
          <a:r>
            <a:rPr lang="es-SV" dirty="0"/>
            <a:t>Transacciones</a:t>
          </a:r>
          <a:endParaRPr lang="es-ES" dirty="0"/>
        </a:p>
      </dgm:t>
    </dgm:pt>
    <dgm:pt modelId="{8E1E667A-D3BA-46E3-80B4-E5200AC9A728}" type="parTrans" cxnId="{63A6D8E8-27A1-4B2E-8051-EC116E85C183}">
      <dgm:prSet/>
      <dgm:spPr/>
      <dgm:t>
        <a:bodyPr/>
        <a:lstStyle/>
        <a:p>
          <a:endParaRPr lang="es-ES"/>
        </a:p>
      </dgm:t>
    </dgm:pt>
    <dgm:pt modelId="{4B8948C8-77E5-47E6-BD11-D071B2CFFC98}" type="sibTrans" cxnId="{63A6D8E8-27A1-4B2E-8051-EC116E85C183}">
      <dgm:prSet/>
      <dgm:spPr/>
      <dgm:t>
        <a:bodyPr/>
        <a:lstStyle/>
        <a:p>
          <a:endParaRPr lang="es-ES"/>
        </a:p>
      </dgm:t>
    </dgm:pt>
    <dgm:pt modelId="{044BB9DE-8CFC-48C3-8568-4CF937112C88}">
      <dgm:prSet phldrT="[Texto]"/>
      <dgm:spPr/>
      <dgm:t>
        <a:bodyPr/>
        <a:lstStyle/>
        <a:p>
          <a:r>
            <a:rPr lang="es-SV" dirty="0"/>
            <a:t>Región Este</a:t>
          </a:r>
          <a:endParaRPr lang="es-ES" dirty="0"/>
        </a:p>
      </dgm:t>
    </dgm:pt>
    <dgm:pt modelId="{D005EC30-428B-4C9C-A8EB-6DBA25FEB269}" type="parTrans" cxnId="{0072910C-BACD-4ACC-9EA7-EBFA824CEB9B}">
      <dgm:prSet/>
      <dgm:spPr/>
      <dgm:t>
        <a:bodyPr/>
        <a:lstStyle/>
        <a:p>
          <a:endParaRPr lang="es-ES"/>
        </a:p>
      </dgm:t>
    </dgm:pt>
    <dgm:pt modelId="{2BD7540F-10F7-41DF-B91C-6464015052BC}" type="sibTrans" cxnId="{0072910C-BACD-4ACC-9EA7-EBFA824CEB9B}">
      <dgm:prSet/>
      <dgm:spPr/>
      <dgm:t>
        <a:bodyPr/>
        <a:lstStyle/>
        <a:p>
          <a:endParaRPr lang="es-ES"/>
        </a:p>
      </dgm:t>
    </dgm:pt>
    <dgm:pt modelId="{0DBE7737-8DE6-41B5-97EB-FC82F115DC55}">
      <dgm:prSet phldrT="[Texto]"/>
      <dgm:spPr/>
      <dgm:t>
        <a:bodyPr/>
        <a:lstStyle/>
        <a:p>
          <a:r>
            <a:rPr lang="es-SV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 donde se concentra el máximo poder adquisitivo, seguida de la zona Oeste. </a:t>
          </a:r>
          <a:endParaRPr lang="es-ES" dirty="0"/>
        </a:p>
      </dgm:t>
    </dgm:pt>
    <dgm:pt modelId="{8396ABDF-4298-49AB-8898-8C4BB2051CFD}" type="parTrans" cxnId="{CF566020-4350-4846-89B5-094A690ABBAE}">
      <dgm:prSet/>
      <dgm:spPr/>
      <dgm:t>
        <a:bodyPr/>
        <a:lstStyle/>
        <a:p>
          <a:endParaRPr lang="es-ES"/>
        </a:p>
      </dgm:t>
    </dgm:pt>
    <dgm:pt modelId="{B8736321-AF41-405F-BC14-2F9CC5A077C9}" type="sibTrans" cxnId="{CF566020-4350-4846-89B5-094A690ABBAE}">
      <dgm:prSet/>
      <dgm:spPr/>
      <dgm:t>
        <a:bodyPr/>
        <a:lstStyle/>
        <a:p>
          <a:endParaRPr lang="es-ES"/>
        </a:p>
      </dgm:t>
    </dgm:pt>
    <dgm:pt modelId="{F8425B4A-FAD8-4A11-82BC-00630BC8C674}">
      <dgm:prSet phldrT="[Texto]"/>
      <dgm:spPr>
        <a:solidFill>
          <a:srgbClr val="94B6D2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99060" tIns="99060" rIns="99060" bIns="99060" numCol="1" spcCol="1270" anchor="t" anchorCtr="0"/>
        <a:lstStyle/>
        <a:p>
          <a:pPr>
            <a:buClr>
              <a:schemeClr val="accent2"/>
            </a:buClr>
            <a:buSzPct val="85000"/>
          </a:pPr>
          <a:r>
            <a:rPr lang="es-SV" sz="20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Las demás tienen una tendencia a la baja. </a:t>
          </a:r>
          <a:endParaRPr lang="es-ES" sz="2000" kern="1200" dirty="0"/>
        </a:p>
      </dgm:t>
    </dgm:pt>
    <dgm:pt modelId="{EAE7FA73-0D0D-4310-9A0D-5C8592D8D62C}" type="sibTrans" cxnId="{182CE726-A57C-42DC-8A74-EE16578A9294}">
      <dgm:prSet/>
      <dgm:spPr/>
      <dgm:t>
        <a:bodyPr/>
        <a:lstStyle/>
        <a:p>
          <a:endParaRPr lang="es-ES"/>
        </a:p>
      </dgm:t>
    </dgm:pt>
    <dgm:pt modelId="{92A1371E-AAE6-426E-8D19-B621BA60F501}" type="parTrans" cxnId="{182CE726-A57C-42DC-8A74-EE16578A9294}">
      <dgm:prSet/>
      <dgm:spPr/>
      <dgm:t>
        <a:bodyPr/>
        <a:lstStyle/>
        <a:p>
          <a:endParaRPr lang="es-ES"/>
        </a:p>
      </dgm:t>
    </dgm:pt>
    <dgm:pt modelId="{67EC3C12-A273-44B7-8391-07FE9DC9E83B}">
      <dgm:prSet phldrT="[Texto]"/>
      <dgm:spPr>
        <a:solidFill>
          <a:srgbClr val="94B6D2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99060" tIns="99060" rIns="99060" bIns="99060" numCol="1" spcCol="1270" anchor="t" anchorCtr="0"/>
        <a:lstStyle/>
        <a:p>
          <a:r>
            <a:rPr lang="es-SV" sz="20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 la única categoría de productos que está dando resultados positivos en ventas anuales de  2024 y 2025. </a:t>
          </a:r>
          <a:endParaRPr lang="es-ES" sz="2000" kern="1200" dirty="0"/>
        </a:p>
      </dgm:t>
    </dgm:pt>
    <dgm:pt modelId="{983648A5-A96A-4740-BF47-8F88E0AC17D3}" type="parTrans" cxnId="{CC3BF05C-6DAF-47AC-9C38-9BC9B7D383B9}">
      <dgm:prSet/>
      <dgm:spPr/>
      <dgm:t>
        <a:bodyPr/>
        <a:lstStyle/>
        <a:p>
          <a:endParaRPr lang="es-ES"/>
        </a:p>
      </dgm:t>
    </dgm:pt>
    <dgm:pt modelId="{C258803D-8EEE-4EA6-88B5-9713FEFAB979}" type="sibTrans" cxnId="{CC3BF05C-6DAF-47AC-9C38-9BC9B7D383B9}">
      <dgm:prSet/>
      <dgm:spPr/>
      <dgm:t>
        <a:bodyPr/>
        <a:lstStyle/>
        <a:p>
          <a:endParaRPr lang="es-ES"/>
        </a:p>
      </dgm:t>
    </dgm:pt>
    <dgm:pt modelId="{5231A445-7391-4192-B327-18D74467A9C5}">
      <dgm:prSet phldrT="[Texto]"/>
      <dgm:spPr/>
      <dgm:t>
        <a:bodyPr/>
        <a:lstStyle/>
        <a:p>
          <a:r>
            <a:rPr lang="es-SV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Los clientes realizan compras con una periodicidad de 1 a 5 transacciones. </a:t>
          </a:r>
          <a:endParaRPr lang="es-ES" dirty="0"/>
        </a:p>
      </dgm:t>
    </dgm:pt>
    <dgm:pt modelId="{BD68E97F-86EA-4011-B169-8A6E6F68FA5D}" type="sibTrans" cxnId="{9ADC5FB0-4A14-4ECE-A4A4-84988B886601}">
      <dgm:prSet/>
      <dgm:spPr/>
      <dgm:t>
        <a:bodyPr/>
        <a:lstStyle/>
        <a:p>
          <a:endParaRPr lang="es-ES"/>
        </a:p>
      </dgm:t>
    </dgm:pt>
    <dgm:pt modelId="{F742ED6E-0179-4114-A1B0-E4E841A86539}" type="parTrans" cxnId="{9ADC5FB0-4A14-4ECE-A4A4-84988B886601}">
      <dgm:prSet/>
      <dgm:spPr/>
      <dgm:t>
        <a:bodyPr/>
        <a:lstStyle/>
        <a:p>
          <a:endParaRPr lang="es-ES"/>
        </a:p>
      </dgm:t>
    </dgm:pt>
    <dgm:pt modelId="{6F2CFA72-F91C-468F-B657-C2FAF57D1310}">
      <dgm:prSet/>
      <dgm:spPr/>
      <dgm:t>
        <a:bodyPr/>
        <a:lstStyle/>
        <a:p>
          <a:r>
            <a:rPr lang="es-SV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Estás ascienden a montos que oscilan entre $10,000 a $25,000. </a:t>
          </a:r>
          <a:endParaRPr lang="es-ES" dirty="0"/>
        </a:p>
      </dgm:t>
    </dgm:pt>
    <dgm:pt modelId="{48B86792-6D70-4C0F-9418-40E7C6DCD39E}" type="parTrans" cxnId="{6DAE49DC-43EE-4AC0-80FC-CE4F37ACC2E2}">
      <dgm:prSet/>
      <dgm:spPr/>
      <dgm:t>
        <a:bodyPr/>
        <a:lstStyle/>
        <a:p>
          <a:endParaRPr lang="es-ES"/>
        </a:p>
      </dgm:t>
    </dgm:pt>
    <dgm:pt modelId="{6884A03E-4C77-4187-9944-842D8BD93DE3}" type="sibTrans" cxnId="{6DAE49DC-43EE-4AC0-80FC-CE4F37ACC2E2}">
      <dgm:prSet/>
      <dgm:spPr/>
      <dgm:t>
        <a:bodyPr/>
        <a:lstStyle/>
        <a:p>
          <a:endParaRPr lang="es-ES"/>
        </a:p>
      </dgm:t>
    </dgm:pt>
    <dgm:pt modelId="{3BE7F8A6-82ED-4EAF-9B09-B447475310CA}">
      <dgm:prSet/>
      <dgm:spPr/>
      <dgm:t>
        <a:bodyPr/>
        <a:lstStyle/>
        <a:p>
          <a:r>
            <a:rPr lang="es-SV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Las zonas norte y sur deben incentivar al comprador con campañas de mercadeo como promociones.</a:t>
          </a:r>
          <a:endParaRPr lang="es-ES" dirty="0"/>
        </a:p>
      </dgm:t>
    </dgm:pt>
    <dgm:pt modelId="{66023E8E-1A1E-4837-B0D9-41F1A58D5641}" type="parTrans" cxnId="{FC6F36F4-2B9B-433F-8F32-3B5FC529895F}">
      <dgm:prSet/>
      <dgm:spPr/>
      <dgm:t>
        <a:bodyPr/>
        <a:lstStyle/>
        <a:p>
          <a:endParaRPr lang="es-ES"/>
        </a:p>
      </dgm:t>
    </dgm:pt>
    <dgm:pt modelId="{B4971F8E-2B05-4F0B-A7FD-2637F1D96DDE}" type="sibTrans" cxnId="{FC6F36F4-2B9B-433F-8F32-3B5FC529895F}">
      <dgm:prSet/>
      <dgm:spPr/>
      <dgm:t>
        <a:bodyPr/>
        <a:lstStyle/>
        <a:p>
          <a:endParaRPr lang="es-ES"/>
        </a:p>
      </dgm:t>
    </dgm:pt>
    <dgm:pt modelId="{A7573C66-0CD5-4DF5-A25A-748DEC035219}" type="pres">
      <dgm:prSet presAssocID="{4307D456-1D58-4C6B-9C2E-6728A7DD13C5}" presName="linear" presStyleCnt="0">
        <dgm:presLayoutVars>
          <dgm:dir/>
          <dgm:resizeHandles val="exact"/>
        </dgm:presLayoutVars>
      </dgm:prSet>
      <dgm:spPr/>
    </dgm:pt>
    <dgm:pt modelId="{187DE354-DD40-42C0-85C3-0CFED14FADFF}" type="pres">
      <dgm:prSet presAssocID="{14E395A7-B2AC-4CF7-BA41-4DD9BBC30C9D}" presName="comp" presStyleCnt="0"/>
      <dgm:spPr/>
    </dgm:pt>
    <dgm:pt modelId="{ACA230A0-6A0B-4851-914D-5A24CFFCED0C}" type="pres">
      <dgm:prSet presAssocID="{14E395A7-B2AC-4CF7-BA41-4DD9BBC30C9D}" presName="box" presStyleLbl="node1" presStyleIdx="0" presStyleCnt="3" custLinFactNeighborX="-32464" custLinFactNeighborY="-3600"/>
      <dgm:spPr>
        <a:xfrm>
          <a:off x="0" y="0"/>
          <a:ext cx="8128000" cy="1693333"/>
        </a:xfrm>
        <a:prstGeom prst="roundRect">
          <a:avLst>
            <a:gd name="adj" fmla="val 10000"/>
          </a:avLst>
        </a:prstGeom>
      </dgm:spPr>
    </dgm:pt>
    <dgm:pt modelId="{71DAE05B-036F-442B-AAF3-161F4A50DF28}" type="pres">
      <dgm:prSet presAssocID="{14E395A7-B2AC-4CF7-BA41-4DD9BBC30C9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9852C31-3217-4D5D-B676-9D473F4FE235}" type="pres">
      <dgm:prSet presAssocID="{14E395A7-B2AC-4CF7-BA41-4DD9BBC30C9D}" presName="text" presStyleLbl="node1" presStyleIdx="0" presStyleCnt="3">
        <dgm:presLayoutVars>
          <dgm:bulletEnabled val="1"/>
        </dgm:presLayoutVars>
      </dgm:prSet>
      <dgm:spPr/>
    </dgm:pt>
    <dgm:pt modelId="{79469770-5853-4B4D-A9C4-4DBFD140DE65}" type="pres">
      <dgm:prSet presAssocID="{3483EF37-303A-4857-AD80-19CEA61A09F0}" presName="spacer" presStyleCnt="0"/>
      <dgm:spPr/>
    </dgm:pt>
    <dgm:pt modelId="{BCBCE5C0-C738-45D6-B4BD-B53AC7ACBDBA}" type="pres">
      <dgm:prSet presAssocID="{C0D2E242-98AF-46E6-B750-7D05768C3CC3}" presName="comp" presStyleCnt="0"/>
      <dgm:spPr/>
    </dgm:pt>
    <dgm:pt modelId="{7B5EE752-7E0D-41AF-B86A-38159D473D51}" type="pres">
      <dgm:prSet presAssocID="{C0D2E242-98AF-46E6-B750-7D05768C3CC3}" presName="box" presStyleLbl="node1" presStyleIdx="1" presStyleCnt="3"/>
      <dgm:spPr/>
    </dgm:pt>
    <dgm:pt modelId="{3A458D28-3D09-4581-844D-3043E083E95B}" type="pres">
      <dgm:prSet presAssocID="{C0D2E242-98AF-46E6-B750-7D05768C3CC3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D5224720-C49B-4B08-8E82-E7E570F89861}" type="pres">
      <dgm:prSet presAssocID="{C0D2E242-98AF-46E6-B750-7D05768C3CC3}" presName="text" presStyleLbl="node1" presStyleIdx="1" presStyleCnt="3">
        <dgm:presLayoutVars>
          <dgm:bulletEnabled val="1"/>
        </dgm:presLayoutVars>
      </dgm:prSet>
      <dgm:spPr/>
    </dgm:pt>
    <dgm:pt modelId="{485157C9-4AD9-4753-9935-EFAAA87A8B08}" type="pres">
      <dgm:prSet presAssocID="{4B8948C8-77E5-47E6-BD11-D071B2CFFC98}" presName="spacer" presStyleCnt="0"/>
      <dgm:spPr/>
    </dgm:pt>
    <dgm:pt modelId="{F5B6A7B0-4292-43E4-9FAD-EBF54A051754}" type="pres">
      <dgm:prSet presAssocID="{044BB9DE-8CFC-48C3-8568-4CF937112C88}" presName="comp" presStyleCnt="0"/>
      <dgm:spPr/>
    </dgm:pt>
    <dgm:pt modelId="{097F0097-6687-4B0B-A37A-2EBEB01F9AAE}" type="pres">
      <dgm:prSet presAssocID="{044BB9DE-8CFC-48C3-8568-4CF937112C88}" presName="box" presStyleLbl="node1" presStyleIdx="2" presStyleCnt="3"/>
      <dgm:spPr/>
    </dgm:pt>
    <dgm:pt modelId="{52B0C616-8D3A-4660-A314-38DE259FB66F}" type="pres">
      <dgm:prSet presAssocID="{044BB9DE-8CFC-48C3-8568-4CF937112C88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7ACDA6E-8470-4133-A3BA-C576D1AB0AB3}" type="pres">
      <dgm:prSet presAssocID="{044BB9DE-8CFC-48C3-8568-4CF937112C88}" presName="text" presStyleLbl="node1" presStyleIdx="2" presStyleCnt="3">
        <dgm:presLayoutVars>
          <dgm:bulletEnabled val="1"/>
        </dgm:presLayoutVars>
      </dgm:prSet>
      <dgm:spPr/>
    </dgm:pt>
  </dgm:ptLst>
  <dgm:cxnLst>
    <dgm:cxn modelId="{0072910C-BACD-4ACC-9EA7-EBFA824CEB9B}" srcId="{4307D456-1D58-4C6B-9C2E-6728A7DD13C5}" destId="{044BB9DE-8CFC-48C3-8568-4CF937112C88}" srcOrd="2" destOrd="0" parTransId="{D005EC30-428B-4C9C-A8EB-6DBA25FEB269}" sibTransId="{2BD7540F-10F7-41DF-B91C-6464015052BC}"/>
    <dgm:cxn modelId="{FEB0211C-C4AE-401D-A1D2-E89D95F84FF5}" type="presOf" srcId="{3BE7F8A6-82ED-4EAF-9B09-B447475310CA}" destId="{67ACDA6E-8470-4133-A3BA-C576D1AB0AB3}" srcOrd="1" destOrd="2" presId="urn:microsoft.com/office/officeart/2005/8/layout/vList4"/>
    <dgm:cxn modelId="{CF566020-4350-4846-89B5-094A690ABBAE}" srcId="{044BB9DE-8CFC-48C3-8568-4CF937112C88}" destId="{0DBE7737-8DE6-41B5-97EB-FC82F115DC55}" srcOrd="0" destOrd="0" parTransId="{8396ABDF-4298-49AB-8898-8C4BB2051CFD}" sibTransId="{B8736321-AF41-405F-BC14-2F9CC5A077C9}"/>
    <dgm:cxn modelId="{182CE726-A57C-42DC-8A74-EE16578A9294}" srcId="{14E395A7-B2AC-4CF7-BA41-4DD9BBC30C9D}" destId="{F8425B4A-FAD8-4A11-82BC-00630BC8C674}" srcOrd="1" destOrd="0" parTransId="{92A1371E-AAE6-426E-8D19-B621BA60F501}" sibTransId="{EAE7FA73-0D0D-4310-9A0D-5C8592D8D62C}"/>
    <dgm:cxn modelId="{AD0BAD3C-7277-456F-B7B1-65CB2EFBE6BE}" type="presOf" srcId="{3BE7F8A6-82ED-4EAF-9B09-B447475310CA}" destId="{097F0097-6687-4B0B-A37A-2EBEB01F9AAE}" srcOrd="0" destOrd="2" presId="urn:microsoft.com/office/officeart/2005/8/layout/vList4"/>
    <dgm:cxn modelId="{CC3BF05C-6DAF-47AC-9C38-9BC9B7D383B9}" srcId="{14E395A7-B2AC-4CF7-BA41-4DD9BBC30C9D}" destId="{67EC3C12-A273-44B7-8391-07FE9DC9E83B}" srcOrd="0" destOrd="0" parTransId="{983648A5-A96A-4740-BF47-8F88E0AC17D3}" sibTransId="{C258803D-8EEE-4EA6-88B5-9713FEFAB979}"/>
    <dgm:cxn modelId="{39BC5448-49B9-409D-AA96-A28A4CFC3D0E}" type="presOf" srcId="{044BB9DE-8CFC-48C3-8568-4CF937112C88}" destId="{097F0097-6687-4B0B-A37A-2EBEB01F9AAE}" srcOrd="0" destOrd="0" presId="urn:microsoft.com/office/officeart/2005/8/layout/vList4"/>
    <dgm:cxn modelId="{D8E37448-B3DE-459A-8F0E-12633802AE9C}" type="presOf" srcId="{6F2CFA72-F91C-468F-B657-C2FAF57D1310}" destId="{7B5EE752-7E0D-41AF-B86A-38159D473D51}" srcOrd="0" destOrd="2" presId="urn:microsoft.com/office/officeart/2005/8/layout/vList4"/>
    <dgm:cxn modelId="{14A4A449-B674-4FBA-AA5E-CEA7011FACA0}" type="presOf" srcId="{044BB9DE-8CFC-48C3-8568-4CF937112C88}" destId="{67ACDA6E-8470-4133-A3BA-C576D1AB0AB3}" srcOrd="1" destOrd="0" presId="urn:microsoft.com/office/officeart/2005/8/layout/vList4"/>
    <dgm:cxn modelId="{5EEFB655-6B9F-414C-9F09-A04682B1F78B}" type="presOf" srcId="{67EC3C12-A273-44B7-8391-07FE9DC9E83B}" destId="{ACA230A0-6A0B-4851-914D-5A24CFFCED0C}" srcOrd="0" destOrd="1" presId="urn:microsoft.com/office/officeart/2005/8/layout/vList4"/>
    <dgm:cxn modelId="{E0F0557B-CC44-4FAB-AA20-D7D701AD7A2C}" type="presOf" srcId="{4307D456-1D58-4C6B-9C2E-6728A7DD13C5}" destId="{A7573C66-0CD5-4DF5-A25A-748DEC035219}" srcOrd="0" destOrd="0" presId="urn:microsoft.com/office/officeart/2005/8/layout/vList4"/>
    <dgm:cxn modelId="{C191B883-9E1A-414A-9258-6BF8A9C73F38}" type="presOf" srcId="{14E395A7-B2AC-4CF7-BA41-4DD9BBC30C9D}" destId="{ACA230A0-6A0B-4851-914D-5A24CFFCED0C}" srcOrd="0" destOrd="0" presId="urn:microsoft.com/office/officeart/2005/8/layout/vList4"/>
    <dgm:cxn modelId="{FB489D88-F555-4306-B7F1-400D7C211189}" type="presOf" srcId="{0DBE7737-8DE6-41B5-97EB-FC82F115DC55}" destId="{097F0097-6687-4B0B-A37A-2EBEB01F9AAE}" srcOrd="0" destOrd="1" presId="urn:microsoft.com/office/officeart/2005/8/layout/vList4"/>
    <dgm:cxn modelId="{0B4E3290-6946-4A38-A0E7-F77687EC3FCF}" type="presOf" srcId="{67EC3C12-A273-44B7-8391-07FE9DC9E83B}" destId="{69852C31-3217-4D5D-B676-9D473F4FE235}" srcOrd="1" destOrd="1" presId="urn:microsoft.com/office/officeart/2005/8/layout/vList4"/>
    <dgm:cxn modelId="{500CF9A6-9F8A-4E09-A54C-FF91DB2830EE}" type="presOf" srcId="{5231A445-7391-4192-B327-18D74467A9C5}" destId="{D5224720-C49B-4B08-8E82-E7E570F89861}" srcOrd="1" destOrd="1" presId="urn:microsoft.com/office/officeart/2005/8/layout/vList4"/>
    <dgm:cxn modelId="{E08949AB-EDD5-41F5-AB14-347C00F530CE}" type="presOf" srcId="{F8425B4A-FAD8-4A11-82BC-00630BC8C674}" destId="{ACA230A0-6A0B-4851-914D-5A24CFFCED0C}" srcOrd="0" destOrd="2" presId="urn:microsoft.com/office/officeart/2005/8/layout/vList4"/>
    <dgm:cxn modelId="{9ADC5FB0-4A14-4ECE-A4A4-84988B886601}" srcId="{C0D2E242-98AF-46E6-B750-7D05768C3CC3}" destId="{5231A445-7391-4192-B327-18D74467A9C5}" srcOrd="0" destOrd="0" parTransId="{F742ED6E-0179-4114-A1B0-E4E841A86539}" sibTransId="{BD68E97F-86EA-4011-B169-8A6E6F68FA5D}"/>
    <dgm:cxn modelId="{A251B5CC-4D31-4768-9A18-F72215E72F03}" type="presOf" srcId="{C0D2E242-98AF-46E6-B750-7D05768C3CC3}" destId="{D5224720-C49B-4B08-8E82-E7E570F89861}" srcOrd="1" destOrd="0" presId="urn:microsoft.com/office/officeart/2005/8/layout/vList4"/>
    <dgm:cxn modelId="{B977E6D4-222A-4B19-AA01-DE3C78B56053}" type="presOf" srcId="{F8425B4A-FAD8-4A11-82BC-00630BC8C674}" destId="{69852C31-3217-4D5D-B676-9D473F4FE235}" srcOrd="1" destOrd="2" presId="urn:microsoft.com/office/officeart/2005/8/layout/vList4"/>
    <dgm:cxn modelId="{FD2187D5-DCEF-4B4B-A313-4A8871148F30}" type="presOf" srcId="{5231A445-7391-4192-B327-18D74467A9C5}" destId="{7B5EE752-7E0D-41AF-B86A-38159D473D51}" srcOrd="0" destOrd="1" presId="urn:microsoft.com/office/officeart/2005/8/layout/vList4"/>
    <dgm:cxn modelId="{6DAE49DC-43EE-4AC0-80FC-CE4F37ACC2E2}" srcId="{C0D2E242-98AF-46E6-B750-7D05768C3CC3}" destId="{6F2CFA72-F91C-468F-B657-C2FAF57D1310}" srcOrd="1" destOrd="0" parTransId="{48B86792-6D70-4C0F-9418-40E7C6DCD39E}" sibTransId="{6884A03E-4C77-4187-9944-842D8BD93DE3}"/>
    <dgm:cxn modelId="{52D65DE5-3E10-48A0-9241-2EB2274F461F}" type="presOf" srcId="{C0D2E242-98AF-46E6-B750-7D05768C3CC3}" destId="{7B5EE752-7E0D-41AF-B86A-38159D473D51}" srcOrd="0" destOrd="0" presId="urn:microsoft.com/office/officeart/2005/8/layout/vList4"/>
    <dgm:cxn modelId="{63A6D8E8-27A1-4B2E-8051-EC116E85C183}" srcId="{4307D456-1D58-4C6B-9C2E-6728A7DD13C5}" destId="{C0D2E242-98AF-46E6-B750-7D05768C3CC3}" srcOrd="1" destOrd="0" parTransId="{8E1E667A-D3BA-46E3-80B4-E5200AC9A728}" sibTransId="{4B8948C8-77E5-47E6-BD11-D071B2CFFC98}"/>
    <dgm:cxn modelId="{923B56EA-1D4A-4D34-987A-8EBF2201108E}" srcId="{4307D456-1D58-4C6B-9C2E-6728A7DD13C5}" destId="{14E395A7-B2AC-4CF7-BA41-4DD9BBC30C9D}" srcOrd="0" destOrd="0" parTransId="{CE1EDD33-7035-4A77-9768-943FC958B64C}" sibTransId="{3483EF37-303A-4857-AD80-19CEA61A09F0}"/>
    <dgm:cxn modelId="{D5F716EE-A3D9-467C-999F-43CD408D8CF2}" type="presOf" srcId="{6F2CFA72-F91C-468F-B657-C2FAF57D1310}" destId="{D5224720-C49B-4B08-8E82-E7E570F89861}" srcOrd="1" destOrd="2" presId="urn:microsoft.com/office/officeart/2005/8/layout/vList4"/>
    <dgm:cxn modelId="{FC6F36F4-2B9B-433F-8F32-3B5FC529895F}" srcId="{044BB9DE-8CFC-48C3-8568-4CF937112C88}" destId="{3BE7F8A6-82ED-4EAF-9B09-B447475310CA}" srcOrd="1" destOrd="0" parTransId="{66023E8E-1A1E-4837-B0D9-41F1A58D5641}" sibTransId="{B4971F8E-2B05-4F0B-A7FD-2637F1D96DDE}"/>
    <dgm:cxn modelId="{13646EFC-BF1D-486D-A80A-A6A4E72915B4}" type="presOf" srcId="{14E395A7-B2AC-4CF7-BA41-4DD9BBC30C9D}" destId="{69852C31-3217-4D5D-B676-9D473F4FE235}" srcOrd="1" destOrd="0" presId="urn:microsoft.com/office/officeart/2005/8/layout/vList4"/>
    <dgm:cxn modelId="{B6BBCEFF-7086-4090-B6E0-0C7D2E84F061}" type="presOf" srcId="{0DBE7737-8DE6-41B5-97EB-FC82F115DC55}" destId="{67ACDA6E-8470-4133-A3BA-C576D1AB0AB3}" srcOrd="1" destOrd="1" presId="urn:microsoft.com/office/officeart/2005/8/layout/vList4"/>
    <dgm:cxn modelId="{11D38991-5C7C-47CF-81D2-DFB3725B9F87}" type="presParOf" srcId="{A7573C66-0CD5-4DF5-A25A-748DEC035219}" destId="{187DE354-DD40-42C0-85C3-0CFED14FADFF}" srcOrd="0" destOrd="0" presId="urn:microsoft.com/office/officeart/2005/8/layout/vList4"/>
    <dgm:cxn modelId="{E5B26342-795E-4930-8E14-18294F68DC5F}" type="presParOf" srcId="{187DE354-DD40-42C0-85C3-0CFED14FADFF}" destId="{ACA230A0-6A0B-4851-914D-5A24CFFCED0C}" srcOrd="0" destOrd="0" presId="urn:microsoft.com/office/officeart/2005/8/layout/vList4"/>
    <dgm:cxn modelId="{4F8850FA-0AF8-46D3-8875-0C19F76DC81B}" type="presParOf" srcId="{187DE354-DD40-42C0-85C3-0CFED14FADFF}" destId="{71DAE05B-036F-442B-AAF3-161F4A50DF28}" srcOrd="1" destOrd="0" presId="urn:microsoft.com/office/officeart/2005/8/layout/vList4"/>
    <dgm:cxn modelId="{1E826114-CB22-4F18-9641-881EF541474B}" type="presParOf" srcId="{187DE354-DD40-42C0-85C3-0CFED14FADFF}" destId="{69852C31-3217-4D5D-B676-9D473F4FE235}" srcOrd="2" destOrd="0" presId="urn:microsoft.com/office/officeart/2005/8/layout/vList4"/>
    <dgm:cxn modelId="{03824E0E-EDA3-4480-8A48-C404BC00BBE2}" type="presParOf" srcId="{A7573C66-0CD5-4DF5-A25A-748DEC035219}" destId="{79469770-5853-4B4D-A9C4-4DBFD140DE65}" srcOrd="1" destOrd="0" presId="urn:microsoft.com/office/officeart/2005/8/layout/vList4"/>
    <dgm:cxn modelId="{1A5C03B4-C8F3-4F71-91F7-49D4C97F44A2}" type="presParOf" srcId="{A7573C66-0CD5-4DF5-A25A-748DEC035219}" destId="{BCBCE5C0-C738-45D6-B4BD-B53AC7ACBDBA}" srcOrd="2" destOrd="0" presId="urn:microsoft.com/office/officeart/2005/8/layout/vList4"/>
    <dgm:cxn modelId="{ECB9F08F-36D7-4092-80F4-C2A52AC1F276}" type="presParOf" srcId="{BCBCE5C0-C738-45D6-B4BD-B53AC7ACBDBA}" destId="{7B5EE752-7E0D-41AF-B86A-38159D473D51}" srcOrd="0" destOrd="0" presId="urn:microsoft.com/office/officeart/2005/8/layout/vList4"/>
    <dgm:cxn modelId="{DCF763E4-19A4-44CC-8BDF-DCABEF8A3817}" type="presParOf" srcId="{BCBCE5C0-C738-45D6-B4BD-B53AC7ACBDBA}" destId="{3A458D28-3D09-4581-844D-3043E083E95B}" srcOrd="1" destOrd="0" presId="urn:microsoft.com/office/officeart/2005/8/layout/vList4"/>
    <dgm:cxn modelId="{03B9F332-7084-4E94-ACD2-F56D52FF5A7B}" type="presParOf" srcId="{BCBCE5C0-C738-45D6-B4BD-B53AC7ACBDBA}" destId="{D5224720-C49B-4B08-8E82-E7E570F89861}" srcOrd="2" destOrd="0" presId="urn:microsoft.com/office/officeart/2005/8/layout/vList4"/>
    <dgm:cxn modelId="{08D66409-65E6-4FB4-A75E-BEFC9BE59689}" type="presParOf" srcId="{A7573C66-0CD5-4DF5-A25A-748DEC035219}" destId="{485157C9-4AD9-4753-9935-EFAAA87A8B08}" srcOrd="3" destOrd="0" presId="urn:microsoft.com/office/officeart/2005/8/layout/vList4"/>
    <dgm:cxn modelId="{1DCFCF2D-434C-46A8-8DBE-44A7EB2B0F73}" type="presParOf" srcId="{A7573C66-0CD5-4DF5-A25A-748DEC035219}" destId="{F5B6A7B0-4292-43E4-9FAD-EBF54A051754}" srcOrd="4" destOrd="0" presId="urn:microsoft.com/office/officeart/2005/8/layout/vList4"/>
    <dgm:cxn modelId="{2C0297BA-F024-4ABA-897E-F5494833F3E2}" type="presParOf" srcId="{F5B6A7B0-4292-43E4-9FAD-EBF54A051754}" destId="{097F0097-6687-4B0B-A37A-2EBEB01F9AAE}" srcOrd="0" destOrd="0" presId="urn:microsoft.com/office/officeart/2005/8/layout/vList4"/>
    <dgm:cxn modelId="{6613AD60-2401-436D-B1F5-7EA329ABFDC6}" type="presParOf" srcId="{F5B6A7B0-4292-43E4-9FAD-EBF54A051754}" destId="{52B0C616-8D3A-4660-A314-38DE259FB66F}" srcOrd="1" destOrd="0" presId="urn:microsoft.com/office/officeart/2005/8/layout/vList4"/>
    <dgm:cxn modelId="{F84A359A-61AF-44D6-9C7D-5A8862993B11}" type="presParOf" srcId="{F5B6A7B0-4292-43E4-9FAD-EBF54A051754}" destId="{67ACDA6E-8470-4133-A3BA-C576D1AB0A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0EB1E-3B76-4E49-8C92-4F5769F87E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FC16E9-15B1-4919-A0F2-138F2F75C98B}">
      <dgm:prSet phldrT="[Texto]"/>
      <dgm:spPr/>
      <dgm:t>
        <a:bodyPr/>
        <a:lstStyle/>
        <a:p>
          <a:r>
            <a:rPr lang="es-SV" dirty="0"/>
            <a:t>VENTAS</a:t>
          </a:r>
          <a:endParaRPr lang="es-ES" dirty="0"/>
        </a:p>
      </dgm:t>
    </dgm:pt>
    <dgm:pt modelId="{39517B54-A468-4EA7-BFF2-C2238F681AA3}" type="parTrans" cxnId="{11A5021E-2E45-443D-AF41-6C6A876415EE}">
      <dgm:prSet/>
      <dgm:spPr/>
      <dgm:t>
        <a:bodyPr/>
        <a:lstStyle/>
        <a:p>
          <a:endParaRPr lang="es-ES"/>
        </a:p>
      </dgm:t>
    </dgm:pt>
    <dgm:pt modelId="{874FB083-6F42-452E-8130-A52691398497}" type="sibTrans" cxnId="{11A5021E-2E45-443D-AF41-6C6A876415EE}">
      <dgm:prSet/>
      <dgm:spPr/>
      <dgm:t>
        <a:bodyPr/>
        <a:lstStyle/>
        <a:p>
          <a:endParaRPr lang="es-ES"/>
        </a:p>
      </dgm:t>
    </dgm:pt>
    <dgm:pt modelId="{5FA6266E-C230-43D5-9BB0-3661F172E8D6}">
      <dgm:prSet phldrT="[Texto]" custT="1"/>
      <dgm:spPr/>
      <dgm:t>
        <a:bodyPr/>
        <a:lstStyle/>
        <a:p>
          <a:r>
            <a:rPr lang="es-SV" sz="1600" dirty="0"/>
            <a:t>Programas de incentivos</a:t>
          </a:r>
          <a:endParaRPr lang="es-ES" sz="1600" dirty="0"/>
        </a:p>
      </dgm:t>
    </dgm:pt>
    <dgm:pt modelId="{A1093ED3-6735-4CA1-98C7-3F30CB84D5CD}" type="parTrans" cxnId="{FE63FE95-3DE9-41E2-B1CE-962D74749709}">
      <dgm:prSet/>
      <dgm:spPr/>
      <dgm:t>
        <a:bodyPr/>
        <a:lstStyle/>
        <a:p>
          <a:endParaRPr lang="es-ES"/>
        </a:p>
      </dgm:t>
    </dgm:pt>
    <dgm:pt modelId="{50B9E68E-E526-4A89-AAB5-CF6AF2BE3D98}" type="sibTrans" cxnId="{FE63FE95-3DE9-41E2-B1CE-962D74749709}">
      <dgm:prSet/>
      <dgm:spPr/>
      <dgm:t>
        <a:bodyPr/>
        <a:lstStyle/>
        <a:p>
          <a:endParaRPr lang="es-ES"/>
        </a:p>
      </dgm:t>
    </dgm:pt>
    <dgm:pt modelId="{2F6E7BC3-7286-4CB9-B3E3-C1A0C9C523CB}">
      <dgm:prSet phldrT="[Texto]" custT="1"/>
      <dgm:spPr/>
      <dgm:t>
        <a:bodyPr/>
        <a:lstStyle/>
        <a:p>
          <a:r>
            <a:rPr lang="es-SV" sz="1600" dirty="0"/>
            <a:t>Control de la demanda</a:t>
          </a:r>
          <a:endParaRPr lang="es-ES" sz="1600" dirty="0"/>
        </a:p>
      </dgm:t>
    </dgm:pt>
    <dgm:pt modelId="{66F24409-19F8-4B68-A7D4-4C1058531A82}" type="parTrans" cxnId="{24F478D6-490F-419B-B650-4B4F8E7E392C}">
      <dgm:prSet/>
      <dgm:spPr/>
      <dgm:t>
        <a:bodyPr/>
        <a:lstStyle/>
        <a:p>
          <a:endParaRPr lang="es-ES"/>
        </a:p>
      </dgm:t>
    </dgm:pt>
    <dgm:pt modelId="{4AEAE088-D64B-4C00-98B1-7F4B0F8B0F9C}" type="sibTrans" cxnId="{24F478D6-490F-419B-B650-4B4F8E7E392C}">
      <dgm:prSet/>
      <dgm:spPr/>
      <dgm:t>
        <a:bodyPr/>
        <a:lstStyle/>
        <a:p>
          <a:endParaRPr lang="es-ES"/>
        </a:p>
      </dgm:t>
    </dgm:pt>
    <dgm:pt modelId="{F0308863-1ADC-4E1A-9DF6-31D92256C734}">
      <dgm:prSet phldrT="[Texto]"/>
      <dgm:spPr/>
      <dgm:t>
        <a:bodyPr/>
        <a:lstStyle/>
        <a:p>
          <a:r>
            <a:rPr lang="es-SV" dirty="0"/>
            <a:t>PRODUCTOS</a:t>
          </a:r>
          <a:endParaRPr lang="es-ES" dirty="0"/>
        </a:p>
      </dgm:t>
    </dgm:pt>
    <dgm:pt modelId="{8C269613-59D4-48B2-8D61-3F579677AF50}" type="parTrans" cxnId="{A04E22B4-5F5E-431E-9002-E4476B5C0164}">
      <dgm:prSet/>
      <dgm:spPr/>
      <dgm:t>
        <a:bodyPr/>
        <a:lstStyle/>
        <a:p>
          <a:endParaRPr lang="es-ES"/>
        </a:p>
      </dgm:t>
    </dgm:pt>
    <dgm:pt modelId="{F6FDDF2E-B197-4DC1-930E-DB4810954484}" type="sibTrans" cxnId="{A04E22B4-5F5E-431E-9002-E4476B5C0164}">
      <dgm:prSet/>
      <dgm:spPr/>
      <dgm:t>
        <a:bodyPr/>
        <a:lstStyle/>
        <a:p>
          <a:endParaRPr lang="es-ES"/>
        </a:p>
      </dgm:t>
    </dgm:pt>
    <dgm:pt modelId="{99F4EAA6-1599-4421-B9D8-CBB59DB2DFBD}">
      <dgm:prSet phldrT="[Texto]" custT="1"/>
      <dgm:spPr/>
      <dgm:t>
        <a:bodyPr/>
        <a:lstStyle/>
        <a:p>
          <a:r>
            <a:rPr lang="es-SV" sz="1600" dirty="0"/>
            <a:t>Posicionamiento de Productos de mayor margen</a:t>
          </a:r>
          <a:endParaRPr lang="es-ES" sz="1600" dirty="0"/>
        </a:p>
      </dgm:t>
    </dgm:pt>
    <dgm:pt modelId="{2C0712AD-8DE0-4EF0-B53B-D335CA63E182}" type="parTrans" cxnId="{103E1055-AA82-49A6-9644-4B7115AF86A9}">
      <dgm:prSet/>
      <dgm:spPr/>
      <dgm:t>
        <a:bodyPr/>
        <a:lstStyle/>
        <a:p>
          <a:endParaRPr lang="es-ES"/>
        </a:p>
      </dgm:t>
    </dgm:pt>
    <dgm:pt modelId="{90229B6B-F29B-4578-9E7D-F88BD77289E8}" type="sibTrans" cxnId="{103E1055-AA82-49A6-9644-4B7115AF86A9}">
      <dgm:prSet/>
      <dgm:spPr/>
      <dgm:t>
        <a:bodyPr/>
        <a:lstStyle/>
        <a:p>
          <a:endParaRPr lang="es-ES"/>
        </a:p>
      </dgm:t>
    </dgm:pt>
    <dgm:pt modelId="{34CDD562-A8B3-42A9-ABA2-9664E9278872}">
      <dgm:prSet phldrT="[Texto]" custT="1"/>
      <dgm:spPr/>
      <dgm:t>
        <a:bodyPr/>
        <a:lstStyle/>
        <a:p>
          <a:r>
            <a:rPr lang="es-SV" sz="1600" dirty="0"/>
            <a:t>Análisis de margen de ganancia</a:t>
          </a:r>
          <a:endParaRPr lang="es-ES" sz="1600" dirty="0"/>
        </a:p>
      </dgm:t>
    </dgm:pt>
    <dgm:pt modelId="{5DB86896-686E-42F1-B8D6-7F29529E276F}" type="parTrans" cxnId="{3B10796A-AAB7-4409-9438-875585ED7434}">
      <dgm:prSet/>
      <dgm:spPr/>
      <dgm:t>
        <a:bodyPr/>
        <a:lstStyle/>
        <a:p>
          <a:endParaRPr lang="es-ES"/>
        </a:p>
      </dgm:t>
    </dgm:pt>
    <dgm:pt modelId="{BEAC70E6-17F6-4056-BB60-DC5A7D699604}" type="sibTrans" cxnId="{3B10796A-AAB7-4409-9438-875585ED7434}">
      <dgm:prSet/>
      <dgm:spPr/>
      <dgm:t>
        <a:bodyPr/>
        <a:lstStyle/>
        <a:p>
          <a:endParaRPr lang="es-ES"/>
        </a:p>
      </dgm:t>
    </dgm:pt>
    <dgm:pt modelId="{02061C04-3897-443D-ADBC-1C826C99AB7E}">
      <dgm:prSet phldrT="[Texto]"/>
      <dgm:spPr/>
      <dgm:t>
        <a:bodyPr/>
        <a:lstStyle/>
        <a:p>
          <a:r>
            <a:rPr lang="es-SV" dirty="0"/>
            <a:t>CLIENTES</a:t>
          </a:r>
          <a:endParaRPr lang="es-ES" dirty="0"/>
        </a:p>
      </dgm:t>
    </dgm:pt>
    <dgm:pt modelId="{1613E730-19A2-4116-AB6B-556CCF5DAB9A}" type="parTrans" cxnId="{F0556ACE-D246-44F7-8500-3B4246C82A2B}">
      <dgm:prSet/>
      <dgm:spPr/>
      <dgm:t>
        <a:bodyPr/>
        <a:lstStyle/>
        <a:p>
          <a:endParaRPr lang="es-ES"/>
        </a:p>
      </dgm:t>
    </dgm:pt>
    <dgm:pt modelId="{58F41C68-760D-4CD4-8D24-CEF2D25507E0}" type="sibTrans" cxnId="{F0556ACE-D246-44F7-8500-3B4246C82A2B}">
      <dgm:prSet/>
      <dgm:spPr/>
      <dgm:t>
        <a:bodyPr/>
        <a:lstStyle/>
        <a:p>
          <a:endParaRPr lang="es-ES"/>
        </a:p>
      </dgm:t>
    </dgm:pt>
    <dgm:pt modelId="{E6E8B901-503D-4ED6-93E3-2675918555A3}">
      <dgm:prSet phldrT="[Texto]" custT="1"/>
      <dgm:spPr/>
      <dgm:t>
        <a:bodyPr/>
        <a:lstStyle/>
        <a:p>
          <a:r>
            <a:rPr lang="es-SV" sz="1600" dirty="0"/>
            <a:t>Clasificación de Clientes</a:t>
          </a:r>
          <a:endParaRPr lang="es-ES" sz="1600" dirty="0"/>
        </a:p>
      </dgm:t>
    </dgm:pt>
    <dgm:pt modelId="{C72A9E2D-19C5-49B4-ADAD-79F561C10BFF}" type="parTrans" cxnId="{4354B66A-3980-4F9D-A3DF-10800DE05555}">
      <dgm:prSet/>
      <dgm:spPr/>
      <dgm:t>
        <a:bodyPr/>
        <a:lstStyle/>
        <a:p>
          <a:endParaRPr lang="es-ES"/>
        </a:p>
      </dgm:t>
    </dgm:pt>
    <dgm:pt modelId="{4D3AFA4D-4D79-47A1-84D2-DB3A5C009E93}" type="sibTrans" cxnId="{4354B66A-3980-4F9D-A3DF-10800DE05555}">
      <dgm:prSet/>
      <dgm:spPr/>
      <dgm:t>
        <a:bodyPr/>
        <a:lstStyle/>
        <a:p>
          <a:endParaRPr lang="es-ES"/>
        </a:p>
      </dgm:t>
    </dgm:pt>
    <dgm:pt modelId="{83CDBC70-1602-48C6-87C2-F8DBA899C369}">
      <dgm:prSet phldrT="[Texto]" custT="1"/>
      <dgm:spPr/>
      <dgm:t>
        <a:bodyPr/>
        <a:lstStyle/>
        <a:p>
          <a:r>
            <a:rPr lang="es-SV" sz="1600" dirty="0"/>
            <a:t>Fidelización de Clientes</a:t>
          </a:r>
          <a:endParaRPr lang="es-ES" sz="1600" dirty="0"/>
        </a:p>
      </dgm:t>
    </dgm:pt>
    <dgm:pt modelId="{40E84A5F-5C91-45F2-A472-9236157CBC9A}" type="parTrans" cxnId="{1B7F4376-593D-476B-A772-B2A1433624C7}">
      <dgm:prSet/>
      <dgm:spPr/>
      <dgm:t>
        <a:bodyPr/>
        <a:lstStyle/>
        <a:p>
          <a:endParaRPr lang="es-ES"/>
        </a:p>
      </dgm:t>
    </dgm:pt>
    <dgm:pt modelId="{BF140C3B-38EC-4CED-BAB7-85256E79F1CC}" type="sibTrans" cxnId="{1B7F4376-593D-476B-A772-B2A1433624C7}">
      <dgm:prSet/>
      <dgm:spPr/>
      <dgm:t>
        <a:bodyPr/>
        <a:lstStyle/>
        <a:p>
          <a:endParaRPr lang="es-ES"/>
        </a:p>
      </dgm:t>
    </dgm:pt>
    <dgm:pt modelId="{AE0F54AC-D37F-40B9-BB1B-99A2EF6FCADB}">
      <dgm:prSet phldrT="[Texto]" custT="1"/>
      <dgm:spPr/>
      <dgm:t>
        <a:bodyPr/>
        <a:lstStyle/>
        <a:p>
          <a:r>
            <a:rPr lang="es-SV" sz="1600" dirty="0"/>
            <a:t>Nuevos nichos de mercado</a:t>
          </a:r>
          <a:endParaRPr lang="es-ES" sz="1600" dirty="0"/>
        </a:p>
      </dgm:t>
    </dgm:pt>
    <dgm:pt modelId="{55F07DAD-BCE6-4A21-90EE-4D6AC6F8E3E3}" type="parTrans" cxnId="{32CAC80E-A78B-4CDE-B703-2A0CDB50BD48}">
      <dgm:prSet/>
      <dgm:spPr/>
      <dgm:t>
        <a:bodyPr/>
        <a:lstStyle/>
        <a:p>
          <a:endParaRPr lang="es-ES"/>
        </a:p>
      </dgm:t>
    </dgm:pt>
    <dgm:pt modelId="{0CC6E575-F046-4654-A73D-B3D0CC2747A3}" type="sibTrans" cxnId="{32CAC80E-A78B-4CDE-B703-2A0CDB50BD48}">
      <dgm:prSet/>
      <dgm:spPr/>
      <dgm:t>
        <a:bodyPr/>
        <a:lstStyle/>
        <a:p>
          <a:endParaRPr lang="es-ES"/>
        </a:p>
      </dgm:t>
    </dgm:pt>
    <dgm:pt modelId="{D052FAFC-9437-4E3C-8ADC-1AC7BACB7EDA}">
      <dgm:prSet phldrT="[Texto]" custT="1"/>
      <dgm:spPr/>
      <dgm:t>
        <a:bodyPr/>
        <a:lstStyle/>
        <a:p>
          <a:r>
            <a:rPr lang="es-SV" sz="1600" dirty="0"/>
            <a:t>Análisis de costo de venta</a:t>
          </a:r>
          <a:endParaRPr lang="es-ES" sz="1600" dirty="0"/>
        </a:p>
      </dgm:t>
    </dgm:pt>
    <dgm:pt modelId="{A786B51C-913B-474D-A1AB-A2CC365A9211}" type="parTrans" cxnId="{D7A07F96-4FA9-49EA-9E30-57EE84619B8F}">
      <dgm:prSet/>
      <dgm:spPr/>
      <dgm:t>
        <a:bodyPr/>
        <a:lstStyle/>
        <a:p>
          <a:endParaRPr lang="es-ES"/>
        </a:p>
      </dgm:t>
    </dgm:pt>
    <dgm:pt modelId="{7DEE2986-32A8-41FB-9A42-00A0366F5B17}" type="sibTrans" cxnId="{D7A07F96-4FA9-49EA-9E30-57EE84619B8F}">
      <dgm:prSet/>
      <dgm:spPr/>
      <dgm:t>
        <a:bodyPr/>
        <a:lstStyle/>
        <a:p>
          <a:endParaRPr lang="es-ES"/>
        </a:p>
      </dgm:t>
    </dgm:pt>
    <dgm:pt modelId="{B29FCCEB-8084-4E9F-B863-07F8AE632604}">
      <dgm:prSet phldrT="[Texto]" custT="1"/>
      <dgm:spPr/>
      <dgm:t>
        <a:bodyPr/>
        <a:lstStyle/>
        <a:p>
          <a:r>
            <a:rPr lang="es-SV" sz="1600" dirty="0"/>
            <a:t>Tecnología e Innovación </a:t>
          </a:r>
          <a:endParaRPr lang="es-ES" sz="1600" dirty="0"/>
        </a:p>
      </dgm:t>
    </dgm:pt>
    <dgm:pt modelId="{31268D17-FEAB-4BDB-BBCC-471075EE327C}" type="parTrans" cxnId="{780D7AE1-6211-4981-973B-A90350E29DF1}">
      <dgm:prSet/>
      <dgm:spPr/>
      <dgm:t>
        <a:bodyPr/>
        <a:lstStyle/>
        <a:p>
          <a:endParaRPr lang="es-ES"/>
        </a:p>
      </dgm:t>
    </dgm:pt>
    <dgm:pt modelId="{06688AD1-E367-46E4-A38A-341E1778CDA0}" type="sibTrans" cxnId="{780D7AE1-6211-4981-973B-A90350E29DF1}">
      <dgm:prSet/>
      <dgm:spPr/>
      <dgm:t>
        <a:bodyPr/>
        <a:lstStyle/>
        <a:p>
          <a:endParaRPr lang="es-ES"/>
        </a:p>
      </dgm:t>
    </dgm:pt>
    <dgm:pt modelId="{832613CC-9AEF-4543-89E4-FDD1BDE1BBA1}">
      <dgm:prSet phldrT="[Texto]" custT="1"/>
      <dgm:spPr/>
      <dgm:t>
        <a:bodyPr/>
        <a:lstStyle/>
        <a:p>
          <a:r>
            <a:rPr lang="es-SV" sz="1600" dirty="0"/>
            <a:t>Segmentar productos según poder adquisitivo</a:t>
          </a:r>
          <a:endParaRPr lang="es-ES" sz="1600" dirty="0"/>
        </a:p>
      </dgm:t>
    </dgm:pt>
    <dgm:pt modelId="{B0885A66-F456-4FF9-9E24-D41B50C611C1}" type="parTrans" cxnId="{76A043B6-95E5-475E-8E2D-53C6A0FB695F}">
      <dgm:prSet/>
      <dgm:spPr/>
      <dgm:t>
        <a:bodyPr/>
        <a:lstStyle/>
        <a:p>
          <a:endParaRPr lang="es-ES"/>
        </a:p>
      </dgm:t>
    </dgm:pt>
    <dgm:pt modelId="{3CF28CDF-C989-4EB8-8D1C-1EF8B187D2E4}" type="sibTrans" cxnId="{76A043B6-95E5-475E-8E2D-53C6A0FB695F}">
      <dgm:prSet/>
      <dgm:spPr/>
      <dgm:t>
        <a:bodyPr/>
        <a:lstStyle/>
        <a:p>
          <a:endParaRPr lang="es-ES"/>
        </a:p>
      </dgm:t>
    </dgm:pt>
    <dgm:pt modelId="{6D5F2D8D-C02F-468B-86D3-A2C88E5CBE90}">
      <dgm:prSet phldrT="[Texto]" custT="1"/>
      <dgm:spPr/>
      <dgm:t>
        <a:bodyPr/>
        <a:lstStyle/>
        <a:p>
          <a:r>
            <a:rPr lang="es-SV" sz="1600" dirty="0"/>
            <a:t>Liquidación de productos con menor margen</a:t>
          </a:r>
          <a:endParaRPr lang="es-ES" sz="1600" dirty="0"/>
        </a:p>
      </dgm:t>
    </dgm:pt>
    <dgm:pt modelId="{E9189617-76AE-4993-8DDC-0EC0AC6809E8}" type="parTrans" cxnId="{663A34EE-E48F-4141-8A71-633A50A5006B}">
      <dgm:prSet/>
      <dgm:spPr/>
      <dgm:t>
        <a:bodyPr/>
        <a:lstStyle/>
        <a:p>
          <a:endParaRPr lang="es-ES"/>
        </a:p>
      </dgm:t>
    </dgm:pt>
    <dgm:pt modelId="{266E08B4-44F8-456D-A93B-E6211D528D7D}" type="sibTrans" cxnId="{663A34EE-E48F-4141-8A71-633A50A5006B}">
      <dgm:prSet/>
      <dgm:spPr/>
      <dgm:t>
        <a:bodyPr/>
        <a:lstStyle/>
        <a:p>
          <a:endParaRPr lang="es-ES"/>
        </a:p>
      </dgm:t>
    </dgm:pt>
    <dgm:pt modelId="{0542619A-F471-4FB6-B474-92DAEB16DE02}">
      <dgm:prSet phldrT="[Texto]" custT="1"/>
      <dgm:spPr/>
      <dgm:t>
        <a:bodyPr/>
        <a:lstStyle/>
        <a:p>
          <a:r>
            <a:rPr lang="es-SV" sz="1600" dirty="0"/>
            <a:t>Creación de combos de productos</a:t>
          </a:r>
          <a:endParaRPr lang="es-ES" sz="1600" dirty="0"/>
        </a:p>
      </dgm:t>
    </dgm:pt>
    <dgm:pt modelId="{AB94FAC7-EFFB-43AD-978D-ECF7E78CEEB0}" type="parTrans" cxnId="{E65FBB52-3729-4CBA-9A1D-955925ABDA80}">
      <dgm:prSet/>
      <dgm:spPr/>
      <dgm:t>
        <a:bodyPr/>
        <a:lstStyle/>
        <a:p>
          <a:endParaRPr lang="es-ES"/>
        </a:p>
      </dgm:t>
    </dgm:pt>
    <dgm:pt modelId="{E0EF2336-B5A8-4FA2-8110-39A99A158F6B}" type="sibTrans" cxnId="{E65FBB52-3729-4CBA-9A1D-955925ABDA80}">
      <dgm:prSet/>
      <dgm:spPr/>
      <dgm:t>
        <a:bodyPr/>
        <a:lstStyle/>
        <a:p>
          <a:endParaRPr lang="es-ES"/>
        </a:p>
      </dgm:t>
    </dgm:pt>
    <dgm:pt modelId="{F912C4A0-2951-430E-B433-F7BD6FD64C5B}">
      <dgm:prSet phldrT="[Texto]" custT="1"/>
      <dgm:spPr/>
      <dgm:t>
        <a:bodyPr/>
        <a:lstStyle/>
        <a:p>
          <a:r>
            <a:rPr lang="es-MX" sz="1600" dirty="0"/>
            <a:t>Net </a:t>
          </a:r>
          <a:r>
            <a:rPr lang="es-MX" sz="1600" dirty="0" err="1"/>
            <a:t>Promoter</a:t>
          </a:r>
          <a:r>
            <a:rPr lang="es-MX" sz="1600" dirty="0"/>
            <a:t> Score</a:t>
          </a:r>
          <a:endParaRPr lang="es-ES" sz="1600" dirty="0"/>
        </a:p>
      </dgm:t>
    </dgm:pt>
    <dgm:pt modelId="{AF501DBB-5D5D-40D8-A0C9-6374B39BDC73}" type="parTrans" cxnId="{C5477756-EFF7-425D-A301-1C2CB4757C51}">
      <dgm:prSet/>
      <dgm:spPr/>
      <dgm:t>
        <a:bodyPr/>
        <a:lstStyle/>
        <a:p>
          <a:endParaRPr lang="es-ES"/>
        </a:p>
      </dgm:t>
    </dgm:pt>
    <dgm:pt modelId="{B2D35A8A-C09D-4642-9B57-6CB4DAE09802}" type="sibTrans" cxnId="{C5477756-EFF7-425D-A301-1C2CB4757C51}">
      <dgm:prSet/>
      <dgm:spPr/>
      <dgm:t>
        <a:bodyPr/>
        <a:lstStyle/>
        <a:p>
          <a:endParaRPr lang="es-ES"/>
        </a:p>
      </dgm:t>
    </dgm:pt>
    <dgm:pt modelId="{7D339953-2BC8-4624-B798-2E21004951C7}">
      <dgm:prSet phldrT="[Texto]" custT="1"/>
      <dgm:spPr/>
      <dgm:t>
        <a:bodyPr/>
        <a:lstStyle/>
        <a:p>
          <a:r>
            <a:rPr lang="es-SV" sz="1600" dirty="0"/>
            <a:t>CRM</a:t>
          </a:r>
          <a:endParaRPr lang="es-ES" sz="1600" dirty="0"/>
        </a:p>
      </dgm:t>
    </dgm:pt>
    <dgm:pt modelId="{4D48A809-052C-4F43-8073-48BF339A4188}" type="parTrans" cxnId="{21546D68-C973-44F5-B1F1-6B12E51DDBA9}">
      <dgm:prSet/>
      <dgm:spPr/>
      <dgm:t>
        <a:bodyPr/>
        <a:lstStyle/>
        <a:p>
          <a:endParaRPr lang="es-ES"/>
        </a:p>
      </dgm:t>
    </dgm:pt>
    <dgm:pt modelId="{8E8B739F-DF42-40EA-9FD8-CB73EC3D6EC7}" type="sibTrans" cxnId="{21546D68-C973-44F5-B1F1-6B12E51DDBA9}">
      <dgm:prSet/>
      <dgm:spPr/>
      <dgm:t>
        <a:bodyPr/>
        <a:lstStyle/>
        <a:p>
          <a:endParaRPr lang="es-ES"/>
        </a:p>
      </dgm:t>
    </dgm:pt>
    <dgm:pt modelId="{A31E1490-3A19-494B-BE17-1D36222C306F}" type="pres">
      <dgm:prSet presAssocID="{2C30EB1E-3B76-4E49-8C92-4F5769F87E4F}" presName="Name0" presStyleCnt="0">
        <dgm:presLayoutVars>
          <dgm:dir/>
          <dgm:animLvl val="lvl"/>
          <dgm:resizeHandles val="exact"/>
        </dgm:presLayoutVars>
      </dgm:prSet>
      <dgm:spPr/>
    </dgm:pt>
    <dgm:pt modelId="{78D0B3BC-2AC1-43A3-BE70-C696E0B15902}" type="pres">
      <dgm:prSet presAssocID="{32FC16E9-15B1-4919-A0F2-138F2F75C98B}" presName="composite" presStyleCnt="0"/>
      <dgm:spPr/>
    </dgm:pt>
    <dgm:pt modelId="{164FBFDC-5E67-4EBA-8DCF-A7126001C600}" type="pres">
      <dgm:prSet presAssocID="{32FC16E9-15B1-4919-A0F2-138F2F75C9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D55405-4CE2-4779-9791-A4A59F48DEC6}" type="pres">
      <dgm:prSet presAssocID="{32FC16E9-15B1-4919-A0F2-138F2F75C98B}" presName="desTx" presStyleLbl="alignAccFollowNode1" presStyleIdx="0" presStyleCnt="3">
        <dgm:presLayoutVars>
          <dgm:bulletEnabled val="1"/>
        </dgm:presLayoutVars>
      </dgm:prSet>
      <dgm:spPr/>
    </dgm:pt>
    <dgm:pt modelId="{4FE1F94A-C80B-4011-A9A5-EBB152180FBF}" type="pres">
      <dgm:prSet presAssocID="{874FB083-6F42-452E-8130-A52691398497}" presName="space" presStyleCnt="0"/>
      <dgm:spPr/>
    </dgm:pt>
    <dgm:pt modelId="{5E22B2E4-AB9D-45B9-AB26-BEC13E45FC71}" type="pres">
      <dgm:prSet presAssocID="{F0308863-1ADC-4E1A-9DF6-31D92256C734}" presName="composite" presStyleCnt="0"/>
      <dgm:spPr/>
    </dgm:pt>
    <dgm:pt modelId="{8B275E26-3BA5-4A78-8133-C13EAC0BAB14}" type="pres">
      <dgm:prSet presAssocID="{F0308863-1ADC-4E1A-9DF6-31D92256C73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6000C01-E61C-4563-BB15-B947E209E24F}" type="pres">
      <dgm:prSet presAssocID="{F0308863-1ADC-4E1A-9DF6-31D92256C734}" presName="desTx" presStyleLbl="alignAccFollowNode1" presStyleIdx="1" presStyleCnt="3">
        <dgm:presLayoutVars>
          <dgm:bulletEnabled val="1"/>
        </dgm:presLayoutVars>
      </dgm:prSet>
      <dgm:spPr/>
    </dgm:pt>
    <dgm:pt modelId="{4786465E-E9F7-4055-B055-C5A30CE11131}" type="pres">
      <dgm:prSet presAssocID="{F6FDDF2E-B197-4DC1-930E-DB4810954484}" presName="space" presStyleCnt="0"/>
      <dgm:spPr/>
    </dgm:pt>
    <dgm:pt modelId="{A814AFE4-D9EE-4AD6-8F06-5278653D69A2}" type="pres">
      <dgm:prSet presAssocID="{02061C04-3897-443D-ADBC-1C826C99AB7E}" presName="composite" presStyleCnt="0"/>
      <dgm:spPr/>
    </dgm:pt>
    <dgm:pt modelId="{7D734F1C-FC76-4A28-8241-CDD40B616E93}" type="pres">
      <dgm:prSet presAssocID="{02061C04-3897-443D-ADBC-1C826C99AB7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469FE-9C75-4EFE-A85E-5281414E2FCD}" type="pres">
      <dgm:prSet presAssocID="{02061C04-3897-443D-ADBC-1C826C99AB7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3C2104-A9F2-43B2-A93D-79070D947BED}" type="presOf" srcId="{F912C4A0-2951-430E-B433-F7BD6FD64C5B}" destId="{0EC469FE-9C75-4EFE-A85E-5281414E2FCD}" srcOrd="0" destOrd="2" presId="urn:microsoft.com/office/officeart/2005/8/layout/hList1"/>
    <dgm:cxn modelId="{32CAC80E-A78B-4CDE-B703-2A0CDB50BD48}" srcId="{32FC16E9-15B1-4919-A0F2-138F2F75C98B}" destId="{AE0F54AC-D37F-40B9-BB1B-99A2EF6FCADB}" srcOrd="2" destOrd="0" parTransId="{55F07DAD-BCE6-4A21-90EE-4D6AC6F8E3E3}" sibTransId="{0CC6E575-F046-4654-A73D-B3D0CC2747A3}"/>
    <dgm:cxn modelId="{FEC38412-6DA2-4441-BB67-9E10F1FD8F2C}" type="presOf" srcId="{6D5F2D8D-C02F-468B-86D3-A2C88E5CBE90}" destId="{06000C01-E61C-4563-BB15-B947E209E24F}" srcOrd="0" destOrd="3" presId="urn:microsoft.com/office/officeart/2005/8/layout/hList1"/>
    <dgm:cxn modelId="{11A5021E-2E45-443D-AF41-6C6A876415EE}" srcId="{2C30EB1E-3B76-4E49-8C92-4F5769F87E4F}" destId="{32FC16E9-15B1-4919-A0F2-138F2F75C98B}" srcOrd="0" destOrd="0" parTransId="{39517B54-A468-4EA7-BFF2-C2238F681AA3}" sibTransId="{874FB083-6F42-452E-8130-A52691398497}"/>
    <dgm:cxn modelId="{BA7AC838-0D41-4A9B-86B5-882037985ADC}" type="presOf" srcId="{5FA6266E-C230-43D5-9BB0-3661F172E8D6}" destId="{D0D55405-4CE2-4779-9791-A4A59F48DEC6}" srcOrd="0" destOrd="0" presId="urn:microsoft.com/office/officeart/2005/8/layout/hList1"/>
    <dgm:cxn modelId="{987A9D3C-A729-4B73-A909-AAB288F420A0}" type="presOf" srcId="{D052FAFC-9437-4E3C-8ADC-1AC7BACB7EDA}" destId="{D0D55405-4CE2-4779-9791-A4A59F48DEC6}" srcOrd="0" destOrd="3" presId="urn:microsoft.com/office/officeart/2005/8/layout/hList1"/>
    <dgm:cxn modelId="{8DCF775C-B0A4-4BA9-82DE-1F924BE9E47D}" type="presOf" srcId="{34CDD562-A8B3-42A9-ABA2-9664E9278872}" destId="{06000C01-E61C-4563-BB15-B947E209E24F}" srcOrd="0" destOrd="1" presId="urn:microsoft.com/office/officeart/2005/8/layout/hList1"/>
    <dgm:cxn modelId="{146EA867-0651-4B96-BC7B-976A4797E2E5}" type="presOf" srcId="{2C30EB1E-3B76-4E49-8C92-4F5769F87E4F}" destId="{A31E1490-3A19-494B-BE17-1D36222C306F}" srcOrd="0" destOrd="0" presId="urn:microsoft.com/office/officeart/2005/8/layout/hList1"/>
    <dgm:cxn modelId="{21546D68-C973-44F5-B1F1-6B12E51DDBA9}" srcId="{02061C04-3897-443D-ADBC-1C826C99AB7E}" destId="{7D339953-2BC8-4624-B798-2E21004951C7}" srcOrd="3" destOrd="0" parTransId="{4D48A809-052C-4F43-8073-48BF339A4188}" sibTransId="{8E8B739F-DF42-40EA-9FD8-CB73EC3D6EC7}"/>
    <dgm:cxn modelId="{3B10796A-AAB7-4409-9438-875585ED7434}" srcId="{F0308863-1ADC-4E1A-9DF6-31D92256C734}" destId="{34CDD562-A8B3-42A9-ABA2-9664E9278872}" srcOrd="1" destOrd="0" parTransId="{5DB86896-686E-42F1-B8D6-7F29529E276F}" sibTransId="{BEAC70E6-17F6-4056-BB60-DC5A7D699604}"/>
    <dgm:cxn modelId="{4354B66A-3980-4F9D-A3DF-10800DE05555}" srcId="{02061C04-3897-443D-ADBC-1C826C99AB7E}" destId="{E6E8B901-503D-4ED6-93E3-2675918555A3}" srcOrd="0" destOrd="0" parTransId="{C72A9E2D-19C5-49B4-ADAD-79F561C10BFF}" sibTransId="{4D3AFA4D-4D79-47A1-84D2-DB3A5C009E93}"/>
    <dgm:cxn modelId="{E65FBB52-3729-4CBA-9A1D-955925ABDA80}" srcId="{F0308863-1ADC-4E1A-9DF6-31D92256C734}" destId="{0542619A-F471-4FB6-B474-92DAEB16DE02}" srcOrd="4" destOrd="0" parTransId="{AB94FAC7-EFFB-43AD-978D-ECF7E78CEEB0}" sibTransId="{E0EF2336-B5A8-4FA2-8110-39A99A158F6B}"/>
    <dgm:cxn modelId="{103E1055-AA82-49A6-9644-4B7115AF86A9}" srcId="{F0308863-1ADC-4E1A-9DF6-31D92256C734}" destId="{99F4EAA6-1599-4421-B9D8-CBB59DB2DFBD}" srcOrd="0" destOrd="0" parTransId="{2C0712AD-8DE0-4EF0-B53B-D335CA63E182}" sibTransId="{90229B6B-F29B-4578-9E7D-F88BD77289E8}"/>
    <dgm:cxn modelId="{1B7F4376-593D-476B-A772-B2A1433624C7}" srcId="{02061C04-3897-443D-ADBC-1C826C99AB7E}" destId="{83CDBC70-1602-48C6-87C2-F8DBA899C369}" srcOrd="1" destOrd="0" parTransId="{40E84A5F-5C91-45F2-A472-9236157CBC9A}" sibTransId="{BF140C3B-38EC-4CED-BAB7-85256E79F1CC}"/>
    <dgm:cxn modelId="{C5477756-EFF7-425D-A301-1C2CB4757C51}" srcId="{02061C04-3897-443D-ADBC-1C826C99AB7E}" destId="{F912C4A0-2951-430E-B433-F7BD6FD64C5B}" srcOrd="2" destOrd="0" parTransId="{AF501DBB-5D5D-40D8-A0C9-6374B39BDC73}" sibTransId="{B2D35A8A-C09D-4642-9B57-6CB4DAE09802}"/>
    <dgm:cxn modelId="{CD4A9A56-1C09-44DC-BBD2-35748ECE4C26}" type="presOf" srcId="{B29FCCEB-8084-4E9F-B863-07F8AE632604}" destId="{D0D55405-4CE2-4779-9791-A4A59F48DEC6}" srcOrd="0" destOrd="4" presId="urn:microsoft.com/office/officeart/2005/8/layout/hList1"/>
    <dgm:cxn modelId="{46587F8B-6580-4A75-B187-460D7A8AD886}" type="presOf" srcId="{0542619A-F471-4FB6-B474-92DAEB16DE02}" destId="{06000C01-E61C-4563-BB15-B947E209E24F}" srcOrd="0" destOrd="4" presId="urn:microsoft.com/office/officeart/2005/8/layout/hList1"/>
    <dgm:cxn modelId="{09B40495-06B1-4D3A-9B1B-1694B9D66E1E}" type="presOf" srcId="{32FC16E9-15B1-4919-A0F2-138F2F75C98B}" destId="{164FBFDC-5E67-4EBA-8DCF-A7126001C600}" srcOrd="0" destOrd="0" presId="urn:microsoft.com/office/officeart/2005/8/layout/hList1"/>
    <dgm:cxn modelId="{FE63FE95-3DE9-41E2-B1CE-962D74749709}" srcId="{32FC16E9-15B1-4919-A0F2-138F2F75C98B}" destId="{5FA6266E-C230-43D5-9BB0-3661F172E8D6}" srcOrd="0" destOrd="0" parTransId="{A1093ED3-6735-4CA1-98C7-3F30CB84D5CD}" sibTransId="{50B9E68E-E526-4A89-AAB5-CF6AF2BE3D98}"/>
    <dgm:cxn modelId="{D7A07F96-4FA9-49EA-9E30-57EE84619B8F}" srcId="{32FC16E9-15B1-4919-A0F2-138F2F75C98B}" destId="{D052FAFC-9437-4E3C-8ADC-1AC7BACB7EDA}" srcOrd="3" destOrd="0" parTransId="{A786B51C-913B-474D-A1AB-A2CC365A9211}" sibTransId="{7DEE2986-32A8-41FB-9A42-00A0366F5B17}"/>
    <dgm:cxn modelId="{39920A97-D095-4F92-972E-B3706DCB4ABD}" type="presOf" srcId="{99F4EAA6-1599-4421-B9D8-CBB59DB2DFBD}" destId="{06000C01-E61C-4563-BB15-B947E209E24F}" srcOrd="0" destOrd="0" presId="urn:microsoft.com/office/officeart/2005/8/layout/hList1"/>
    <dgm:cxn modelId="{687396AB-DE2E-4242-B403-366EDAD5E071}" type="presOf" srcId="{83CDBC70-1602-48C6-87C2-F8DBA899C369}" destId="{0EC469FE-9C75-4EFE-A85E-5281414E2FCD}" srcOrd="0" destOrd="1" presId="urn:microsoft.com/office/officeart/2005/8/layout/hList1"/>
    <dgm:cxn modelId="{4E670BB3-4B7E-4BDA-A784-60DA95A74DF8}" type="presOf" srcId="{7D339953-2BC8-4624-B798-2E21004951C7}" destId="{0EC469FE-9C75-4EFE-A85E-5281414E2FCD}" srcOrd="0" destOrd="3" presId="urn:microsoft.com/office/officeart/2005/8/layout/hList1"/>
    <dgm:cxn modelId="{A04E22B4-5F5E-431E-9002-E4476B5C0164}" srcId="{2C30EB1E-3B76-4E49-8C92-4F5769F87E4F}" destId="{F0308863-1ADC-4E1A-9DF6-31D92256C734}" srcOrd="1" destOrd="0" parTransId="{8C269613-59D4-48B2-8D61-3F579677AF50}" sibTransId="{F6FDDF2E-B197-4DC1-930E-DB4810954484}"/>
    <dgm:cxn modelId="{76A043B6-95E5-475E-8E2D-53C6A0FB695F}" srcId="{F0308863-1ADC-4E1A-9DF6-31D92256C734}" destId="{832613CC-9AEF-4543-89E4-FDD1BDE1BBA1}" srcOrd="2" destOrd="0" parTransId="{B0885A66-F456-4FF9-9E24-D41B50C611C1}" sibTransId="{3CF28CDF-C989-4EB8-8D1C-1EF8B187D2E4}"/>
    <dgm:cxn modelId="{FBA0D7B6-E21E-4AAD-969C-153A99EFEF04}" type="presOf" srcId="{02061C04-3897-443D-ADBC-1C826C99AB7E}" destId="{7D734F1C-FC76-4A28-8241-CDD40B616E93}" srcOrd="0" destOrd="0" presId="urn:microsoft.com/office/officeart/2005/8/layout/hList1"/>
    <dgm:cxn modelId="{F0556ACE-D246-44F7-8500-3B4246C82A2B}" srcId="{2C30EB1E-3B76-4E49-8C92-4F5769F87E4F}" destId="{02061C04-3897-443D-ADBC-1C826C99AB7E}" srcOrd="2" destOrd="0" parTransId="{1613E730-19A2-4116-AB6B-556CCF5DAB9A}" sibTransId="{58F41C68-760D-4CD4-8D24-CEF2D25507E0}"/>
    <dgm:cxn modelId="{2AF967D1-34D7-484A-B2EA-7F94CAC67561}" type="presOf" srcId="{F0308863-1ADC-4E1A-9DF6-31D92256C734}" destId="{8B275E26-3BA5-4A78-8133-C13EAC0BAB14}" srcOrd="0" destOrd="0" presId="urn:microsoft.com/office/officeart/2005/8/layout/hList1"/>
    <dgm:cxn modelId="{24F478D6-490F-419B-B650-4B4F8E7E392C}" srcId="{32FC16E9-15B1-4919-A0F2-138F2F75C98B}" destId="{2F6E7BC3-7286-4CB9-B3E3-C1A0C9C523CB}" srcOrd="1" destOrd="0" parTransId="{66F24409-19F8-4B68-A7D4-4C1058531A82}" sibTransId="{4AEAE088-D64B-4C00-98B1-7F4B0F8B0F9C}"/>
    <dgm:cxn modelId="{9D9BF6D7-0B9A-44DC-A4EC-F1C9C2178F79}" type="presOf" srcId="{832613CC-9AEF-4543-89E4-FDD1BDE1BBA1}" destId="{06000C01-E61C-4563-BB15-B947E209E24F}" srcOrd="0" destOrd="2" presId="urn:microsoft.com/office/officeart/2005/8/layout/hList1"/>
    <dgm:cxn modelId="{0E9306DB-442A-458F-A379-300A3D2DDE02}" type="presOf" srcId="{E6E8B901-503D-4ED6-93E3-2675918555A3}" destId="{0EC469FE-9C75-4EFE-A85E-5281414E2FCD}" srcOrd="0" destOrd="0" presId="urn:microsoft.com/office/officeart/2005/8/layout/hList1"/>
    <dgm:cxn modelId="{9F54ACDC-2315-4506-BDF2-17805A8856DA}" type="presOf" srcId="{AE0F54AC-D37F-40B9-BB1B-99A2EF6FCADB}" destId="{D0D55405-4CE2-4779-9791-A4A59F48DEC6}" srcOrd="0" destOrd="2" presId="urn:microsoft.com/office/officeart/2005/8/layout/hList1"/>
    <dgm:cxn modelId="{780D7AE1-6211-4981-973B-A90350E29DF1}" srcId="{32FC16E9-15B1-4919-A0F2-138F2F75C98B}" destId="{B29FCCEB-8084-4E9F-B863-07F8AE632604}" srcOrd="4" destOrd="0" parTransId="{31268D17-FEAB-4BDB-BBCC-471075EE327C}" sibTransId="{06688AD1-E367-46E4-A38A-341E1778CDA0}"/>
    <dgm:cxn modelId="{663A34EE-E48F-4141-8A71-633A50A5006B}" srcId="{F0308863-1ADC-4E1A-9DF6-31D92256C734}" destId="{6D5F2D8D-C02F-468B-86D3-A2C88E5CBE90}" srcOrd="3" destOrd="0" parTransId="{E9189617-76AE-4993-8DDC-0EC0AC6809E8}" sibTransId="{266E08B4-44F8-456D-A93B-E6211D528D7D}"/>
    <dgm:cxn modelId="{CD3204F8-29CF-4A40-AD6F-0C1B36E2E81E}" type="presOf" srcId="{2F6E7BC3-7286-4CB9-B3E3-C1A0C9C523CB}" destId="{D0D55405-4CE2-4779-9791-A4A59F48DEC6}" srcOrd="0" destOrd="1" presId="urn:microsoft.com/office/officeart/2005/8/layout/hList1"/>
    <dgm:cxn modelId="{5CBC07D3-EE75-4195-8541-6D837E343FA3}" type="presParOf" srcId="{A31E1490-3A19-494B-BE17-1D36222C306F}" destId="{78D0B3BC-2AC1-43A3-BE70-C696E0B15902}" srcOrd="0" destOrd="0" presId="urn:microsoft.com/office/officeart/2005/8/layout/hList1"/>
    <dgm:cxn modelId="{FC1A5A4B-319E-4D40-BCA8-452D5211AE09}" type="presParOf" srcId="{78D0B3BC-2AC1-43A3-BE70-C696E0B15902}" destId="{164FBFDC-5E67-4EBA-8DCF-A7126001C600}" srcOrd="0" destOrd="0" presId="urn:microsoft.com/office/officeart/2005/8/layout/hList1"/>
    <dgm:cxn modelId="{FE6DC4D7-7D54-436E-AC5A-796478425D4D}" type="presParOf" srcId="{78D0B3BC-2AC1-43A3-BE70-C696E0B15902}" destId="{D0D55405-4CE2-4779-9791-A4A59F48DEC6}" srcOrd="1" destOrd="0" presId="urn:microsoft.com/office/officeart/2005/8/layout/hList1"/>
    <dgm:cxn modelId="{D04F62F2-7690-4047-83CB-329232BA2562}" type="presParOf" srcId="{A31E1490-3A19-494B-BE17-1D36222C306F}" destId="{4FE1F94A-C80B-4011-A9A5-EBB152180FBF}" srcOrd="1" destOrd="0" presId="urn:microsoft.com/office/officeart/2005/8/layout/hList1"/>
    <dgm:cxn modelId="{CCF381C6-BB2C-4F78-91AE-485AF1F9C45C}" type="presParOf" srcId="{A31E1490-3A19-494B-BE17-1D36222C306F}" destId="{5E22B2E4-AB9D-45B9-AB26-BEC13E45FC71}" srcOrd="2" destOrd="0" presId="urn:microsoft.com/office/officeart/2005/8/layout/hList1"/>
    <dgm:cxn modelId="{B013178D-6DC5-4023-97FA-B24287CC18AC}" type="presParOf" srcId="{5E22B2E4-AB9D-45B9-AB26-BEC13E45FC71}" destId="{8B275E26-3BA5-4A78-8133-C13EAC0BAB14}" srcOrd="0" destOrd="0" presId="urn:microsoft.com/office/officeart/2005/8/layout/hList1"/>
    <dgm:cxn modelId="{283143A3-28FA-42E7-9EE9-C1DF39C805A2}" type="presParOf" srcId="{5E22B2E4-AB9D-45B9-AB26-BEC13E45FC71}" destId="{06000C01-E61C-4563-BB15-B947E209E24F}" srcOrd="1" destOrd="0" presId="urn:microsoft.com/office/officeart/2005/8/layout/hList1"/>
    <dgm:cxn modelId="{3A86BB13-535F-4D5F-9BA9-ED39FD6CE15E}" type="presParOf" srcId="{A31E1490-3A19-494B-BE17-1D36222C306F}" destId="{4786465E-E9F7-4055-B055-C5A30CE11131}" srcOrd="3" destOrd="0" presId="urn:microsoft.com/office/officeart/2005/8/layout/hList1"/>
    <dgm:cxn modelId="{0BEE5189-9DB7-47F1-BC5D-9178F66B258D}" type="presParOf" srcId="{A31E1490-3A19-494B-BE17-1D36222C306F}" destId="{A814AFE4-D9EE-4AD6-8F06-5278653D69A2}" srcOrd="4" destOrd="0" presId="urn:microsoft.com/office/officeart/2005/8/layout/hList1"/>
    <dgm:cxn modelId="{38AED167-1173-4894-8EF4-31BA7411542C}" type="presParOf" srcId="{A814AFE4-D9EE-4AD6-8F06-5278653D69A2}" destId="{7D734F1C-FC76-4A28-8241-CDD40B616E93}" srcOrd="0" destOrd="0" presId="urn:microsoft.com/office/officeart/2005/8/layout/hList1"/>
    <dgm:cxn modelId="{067F6ED6-1418-4E3C-80AF-F7BAD8442477}" type="presParOf" srcId="{A814AFE4-D9EE-4AD6-8F06-5278653D69A2}" destId="{0EC469FE-9C75-4EFE-A85E-5281414E2F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59A4F-54EF-4AB5-AA48-55B2228075CC}">
      <dsp:nvSpPr>
        <dsp:cNvPr id="0" name=""/>
        <dsp:cNvSpPr/>
      </dsp:nvSpPr>
      <dsp:spPr>
        <a:xfrm rot="16200000">
          <a:off x="-1517625" y="2382858"/>
          <a:ext cx="3604840" cy="45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7222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Diseño de Base de Datos</a:t>
          </a:r>
          <a:endParaRPr lang="es-SV" sz="2000" b="1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-1517625" y="2382858"/>
        <a:ext cx="3604840" cy="450392"/>
      </dsp:txXfrm>
    </dsp:sp>
    <dsp:sp modelId="{D07753DE-3913-46DB-B0C3-08EDC8902D29}">
      <dsp:nvSpPr>
        <dsp:cNvPr id="0" name=""/>
        <dsp:cNvSpPr/>
      </dsp:nvSpPr>
      <dsp:spPr>
        <a:xfrm>
          <a:off x="700716" y="805634"/>
          <a:ext cx="1861983" cy="360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972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Diagrama E-R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Proceso ETL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Consultas SQL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SV" sz="1800" kern="1200" dirty="0"/>
        </a:p>
      </dsp:txBody>
      <dsp:txXfrm>
        <a:off x="700716" y="805634"/>
        <a:ext cx="1861983" cy="3604840"/>
      </dsp:txXfrm>
    </dsp:sp>
    <dsp:sp modelId="{7935B152-B56D-4B8D-B65A-F16559E2653F}">
      <dsp:nvSpPr>
        <dsp:cNvPr id="0" name=""/>
        <dsp:cNvSpPr/>
      </dsp:nvSpPr>
      <dsp:spPr>
        <a:xfrm>
          <a:off x="59598" y="211115"/>
          <a:ext cx="900785" cy="900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5A849-0842-4BCB-BB29-66698BACBC86}">
      <dsp:nvSpPr>
        <dsp:cNvPr id="0" name=""/>
        <dsp:cNvSpPr/>
      </dsp:nvSpPr>
      <dsp:spPr>
        <a:xfrm rot="16200000">
          <a:off x="1571501" y="2382858"/>
          <a:ext cx="3604840" cy="45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7222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Exploración de Datos</a:t>
          </a:r>
          <a:endParaRPr lang="es-SV" sz="2000" b="1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571501" y="2382858"/>
        <a:ext cx="3604840" cy="450392"/>
      </dsp:txXfrm>
    </dsp:sp>
    <dsp:sp modelId="{2C705F09-9700-4EEF-8009-87C89F078F4F}">
      <dsp:nvSpPr>
        <dsp:cNvPr id="0" name=""/>
        <dsp:cNvSpPr/>
      </dsp:nvSpPr>
      <dsp:spPr>
        <a:xfrm>
          <a:off x="3433923" y="805634"/>
          <a:ext cx="2573825" cy="360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972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Conexión a PostgreSQL: </a:t>
          </a:r>
          <a:r>
            <a:rPr lang="es-MX" sz="1800" kern="1200" dirty="0" err="1"/>
            <a:t>SQLAlchemy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 err="1"/>
            <a:t>Dataframes</a:t>
          </a:r>
          <a:r>
            <a:rPr lang="es-MX" sz="1800" kern="1200" dirty="0"/>
            <a:t>: Pandas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Gráficos: </a:t>
          </a:r>
          <a:r>
            <a:rPr lang="es-MX" sz="1800" kern="1200" dirty="0" err="1"/>
            <a:t>Matplotlib</a:t>
          </a:r>
          <a:r>
            <a:rPr lang="es-MX" sz="1800" kern="1200" dirty="0"/>
            <a:t> y </a:t>
          </a:r>
          <a:r>
            <a:rPr lang="es-MX" sz="1800" kern="1200" dirty="0" err="1"/>
            <a:t>Seaborn</a:t>
          </a:r>
          <a:endParaRPr lang="es-SV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SV" sz="1800" kern="1200" dirty="0"/>
        </a:p>
      </dsp:txBody>
      <dsp:txXfrm>
        <a:off x="3433923" y="805634"/>
        <a:ext cx="2573825" cy="3604840"/>
      </dsp:txXfrm>
    </dsp:sp>
    <dsp:sp modelId="{3D3D5E37-C724-4B95-BCF9-C3CE12F2F3F7}">
      <dsp:nvSpPr>
        <dsp:cNvPr id="0" name=""/>
        <dsp:cNvSpPr/>
      </dsp:nvSpPr>
      <dsp:spPr>
        <a:xfrm>
          <a:off x="3148725" y="211115"/>
          <a:ext cx="900785" cy="9007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83D6A-C9F6-40BC-BBDD-4A4A5471C8C3}">
      <dsp:nvSpPr>
        <dsp:cNvPr id="0" name=""/>
        <dsp:cNvSpPr/>
      </dsp:nvSpPr>
      <dsp:spPr>
        <a:xfrm rot="16200000">
          <a:off x="5016550" y="2382858"/>
          <a:ext cx="3604840" cy="45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7222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Presentación de Datos</a:t>
          </a:r>
          <a:endParaRPr lang="es-SV" sz="2000" b="1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016550" y="2382858"/>
        <a:ext cx="3604840" cy="450392"/>
      </dsp:txXfrm>
    </dsp:sp>
    <dsp:sp modelId="{0436A22E-DDE3-4B2E-B71A-07A5ACF38C19}">
      <dsp:nvSpPr>
        <dsp:cNvPr id="0" name=""/>
        <dsp:cNvSpPr/>
      </dsp:nvSpPr>
      <dsp:spPr>
        <a:xfrm>
          <a:off x="7044167" y="805634"/>
          <a:ext cx="2243434" cy="360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97222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 err="1"/>
            <a:t>Power</a:t>
          </a:r>
          <a:r>
            <a:rPr lang="es-MX" sz="1800" kern="1200" dirty="0"/>
            <a:t> BI: </a:t>
          </a:r>
          <a:r>
            <a:rPr lang="es-MX" sz="1800" kern="1200" dirty="0" err="1"/>
            <a:t>Dashboard</a:t>
          </a:r>
          <a:endParaRPr lang="es-SV" sz="1800" kern="1200" dirty="0"/>
        </a:p>
      </dsp:txBody>
      <dsp:txXfrm>
        <a:off x="7044167" y="805634"/>
        <a:ext cx="2243434" cy="3604840"/>
      </dsp:txXfrm>
    </dsp:sp>
    <dsp:sp modelId="{9C7622B1-CB1D-4A62-86CC-6AFA2975B336}">
      <dsp:nvSpPr>
        <dsp:cNvPr id="0" name=""/>
        <dsp:cNvSpPr/>
      </dsp:nvSpPr>
      <dsp:spPr>
        <a:xfrm>
          <a:off x="6593774" y="211115"/>
          <a:ext cx="900785" cy="900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7F45-F090-4DFC-B37D-D0DC30F537E4}">
      <dsp:nvSpPr>
        <dsp:cNvPr id="0" name=""/>
        <dsp:cNvSpPr/>
      </dsp:nvSpPr>
      <dsp:spPr>
        <a:xfrm>
          <a:off x="601874" y="1572"/>
          <a:ext cx="2100272" cy="1447087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1660-C340-417F-9172-E67047BCCEBE}">
      <dsp:nvSpPr>
        <dsp:cNvPr id="0" name=""/>
        <dsp:cNvSpPr/>
      </dsp:nvSpPr>
      <dsp:spPr>
        <a:xfrm>
          <a:off x="601874" y="1448660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Datos reales, no proyectados (2025-2026)</a:t>
          </a:r>
          <a:endParaRPr lang="es-SV" sz="1600" kern="1200" dirty="0"/>
        </a:p>
      </dsp:txBody>
      <dsp:txXfrm>
        <a:off x="601874" y="1448660"/>
        <a:ext cx="2100272" cy="779201"/>
      </dsp:txXfrm>
    </dsp:sp>
    <dsp:sp modelId="{1E1BB6EC-23A5-4B86-BD83-76F73A2DB3C4}">
      <dsp:nvSpPr>
        <dsp:cNvPr id="0" name=""/>
        <dsp:cNvSpPr/>
      </dsp:nvSpPr>
      <dsp:spPr>
        <a:xfrm>
          <a:off x="2912263" y="1572"/>
          <a:ext cx="2100272" cy="1447087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16000" r="-1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9C8BA-B997-4FBB-AB25-DEC8818FFFE4}">
      <dsp:nvSpPr>
        <dsp:cNvPr id="0" name=""/>
        <dsp:cNvSpPr/>
      </dsp:nvSpPr>
      <dsp:spPr>
        <a:xfrm>
          <a:off x="2912263" y="1448660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Tabla de Vendedores</a:t>
          </a:r>
          <a:endParaRPr lang="es-SV" sz="1600" kern="1200" dirty="0"/>
        </a:p>
      </dsp:txBody>
      <dsp:txXfrm>
        <a:off x="2912263" y="1448660"/>
        <a:ext cx="2100272" cy="779201"/>
      </dsp:txXfrm>
    </dsp:sp>
    <dsp:sp modelId="{47B048E3-60D5-4D9A-89B9-D98FDA8E52FA}">
      <dsp:nvSpPr>
        <dsp:cNvPr id="0" name=""/>
        <dsp:cNvSpPr/>
      </dsp:nvSpPr>
      <dsp:spPr>
        <a:xfrm>
          <a:off x="5222651" y="1572"/>
          <a:ext cx="2100272" cy="1447087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642D6-6D71-4317-BE8B-4365EE9E420B}">
      <dsp:nvSpPr>
        <dsp:cNvPr id="0" name=""/>
        <dsp:cNvSpPr/>
      </dsp:nvSpPr>
      <dsp:spPr>
        <a:xfrm>
          <a:off x="5222651" y="1448660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Tabla de Detalle de Ventas</a:t>
          </a:r>
          <a:endParaRPr lang="es-SV" sz="1600" kern="1200" dirty="0"/>
        </a:p>
      </dsp:txBody>
      <dsp:txXfrm>
        <a:off x="5222651" y="1448660"/>
        <a:ext cx="2100272" cy="779201"/>
      </dsp:txXfrm>
    </dsp:sp>
    <dsp:sp modelId="{23E26AB2-6740-42CC-A84D-53F4A6EADBD0}">
      <dsp:nvSpPr>
        <dsp:cNvPr id="0" name=""/>
        <dsp:cNvSpPr/>
      </dsp:nvSpPr>
      <dsp:spPr>
        <a:xfrm>
          <a:off x="601874" y="2437888"/>
          <a:ext cx="2100272" cy="1447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B1D32-6563-4C7B-8282-44E76BEEBB94}">
      <dsp:nvSpPr>
        <dsp:cNvPr id="0" name=""/>
        <dsp:cNvSpPr/>
      </dsp:nvSpPr>
      <dsp:spPr>
        <a:xfrm>
          <a:off x="601874" y="3884976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Catálogos de Regiones</a:t>
          </a:r>
          <a:endParaRPr lang="es-SV" sz="1600" kern="1200" dirty="0"/>
        </a:p>
      </dsp:txBody>
      <dsp:txXfrm>
        <a:off x="601874" y="3884976"/>
        <a:ext cx="2100272" cy="779201"/>
      </dsp:txXfrm>
    </dsp:sp>
    <dsp:sp modelId="{5A1A2EE6-21BF-4915-B9F3-E4E09C06C03E}">
      <dsp:nvSpPr>
        <dsp:cNvPr id="0" name=""/>
        <dsp:cNvSpPr/>
      </dsp:nvSpPr>
      <dsp:spPr>
        <a:xfrm>
          <a:off x="2912263" y="2437888"/>
          <a:ext cx="2100272" cy="1447087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2F3AF-2592-4561-9816-4D8A399930F8}">
      <dsp:nvSpPr>
        <dsp:cNvPr id="0" name=""/>
        <dsp:cNvSpPr/>
      </dsp:nvSpPr>
      <dsp:spPr>
        <a:xfrm>
          <a:off x="2912263" y="3884976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Catálogo de Categorías</a:t>
          </a:r>
          <a:endParaRPr lang="es-SV" sz="1600" kern="1200" dirty="0"/>
        </a:p>
      </dsp:txBody>
      <dsp:txXfrm>
        <a:off x="2912263" y="3884976"/>
        <a:ext cx="2100272" cy="779201"/>
      </dsp:txXfrm>
    </dsp:sp>
    <dsp:sp modelId="{F5657174-E151-4243-A262-B23FD38BAF41}">
      <dsp:nvSpPr>
        <dsp:cNvPr id="0" name=""/>
        <dsp:cNvSpPr/>
      </dsp:nvSpPr>
      <dsp:spPr>
        <a:xfrm>
          <a:off x="5222651" y="2437888"/>
          <a:ext cx="2100272" cy="1447087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171F-6B7D-49FE-B6ED-BF62F8C0205B}">
      <dsp:nvSpPr>
        <dsp:cNvPr id="0" name=""/>
        <dsp:cNvSpPr/>
      </dsp:nvSpPr>
      <dsp:spPr>
        <a:xfrm>
          <a:off x="5222651" y="3884976"/>
          <a:ext cx="2100272" cy="779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Costo de Ventas</a:t>
          </a:r>
          <a:endParaRPr lang="es-SV" sz="1600" kern="1200" dirty="0"/>
        </a:p>
      </dsp:txBody>
      <dsp:txXfrm>
        <a:off x="5222651" y="3884976"/>
        <a:ext cx="2100272" cy="779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230A0-6A0B-4851-914D-5A24CFFCED0C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Hogar</a:t>
          </a:r>
          <a:r>
            <a:rPr lang="es-SV" sz="26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  </a:t>
          </a:r>
          <a:endParaRPr lang="es-E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20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 la única categoría de productos que está dando resultados positivos en ventas anuales de  2024 y 2025. 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SzPct val="85000"/>
            <a:buChar char="•"/>
          </a:pPr>
          <a:r>
            <a:rPr lang="es-SV" sz="20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Las demás tienen una tendencia a la baja. </a:t>
          </a:r>
          <a:endParaRPr lang="es-ES" sz="2000" kern="1200" dirty="0"/>
        </a:p>
      </dsp:txBody>
      <dsp:txXfrm>
        <a:off x="1794933" y="0"/>
        <a:ext cx="6333066" cy="1693333"/>
      </dsp:txXfrm>
    </dsp:sp>
    <dsp:sp modelId="{71DAE05B-036F-442B-AAF3-161F4A50DF28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EE752-7E0D-41AF-B86A-38159D473D51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300" kern="1200" dirty="0"/>
            <a:t>Transacciones</a:t>
          </a:r>
          <a:endParaRPr lang="es-E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8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Los clientes realizan compras con una periodicidad de 1 a 5 transacciones.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8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Estás ascienden a montos que oscilan entre $10,000 a $25,000. </a:t>
          </a:r>
          <a:endParaRPr lang="es-ES" sz="1800" kern="1200" dirty="0"/>
        </a:p>
      </dsp:txBody>
      <dsp:txXfrm>
        <a:off x="1794933" y="1862666"/>
        <a:ext cx="6333066" cy="1693333"/>
      </dsp:txXfrm>
    </dsp:sp>
    <dsp:sp modelId="{3A458D28-3D09-4581-844D-3043E083E95B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F0097-6687-4B0B-A37A-2EBEB01F9AAE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300" kern="1200" dirty="0"/>
            <a:t>Región Este</a:t>
          </a:r>
          <a:endParaRPr lang="es-E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8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Es donde se concentra el máximo poder adquisitivo, seguida de la zona Oeste.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800" kern="12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rPr>
            <a:t>Las zonas norte y sur deben incentivar al comprador con campañas de mercadeo como promociones.</a:t>
          </a:r>
          <a:endParaRPr lang="es-ES" sz="1800" kern="1200" dirty="0"/>
        </a:p>
      </dsp:txBody>
      <dsp:txXfrm>
        <a:off x="1794933" y="3725333"/>
        <a:ext cx="6333066" cy="1693333"/>
      </dsp:txXfrm>
    </dsp:sp>
    <dsp:sp modelId="{52B0C616-8D3A-4660-A314-38DE259FB66F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FBFDC-5E67-4EBA-8DCF-A7126001C600}">
      <dsp:nvSpPr>
        <dsp:cNvPr id="0" name=""/>
        <dsp:cNvSpPr/>
      </dsp:nvSpPr>
      <dsp:spPr>
        <a:xfrm>
          <a:off x="2540" y="687862"/>
          <a:ext cx="24765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3000" kern="1200" dirty="0"/>
            <a:t>VENTAS</a:t>
          </a:r>
          <a:endParaRPr lang="es-ES" sz="3000" kern="1200" dirty="0"/>
        </a:p>
      </dsp:txBody>
      <dsp:txXfrm>
        <a:off x="2540" y="687862"/>
        <a:ext cx="2476500" cy="864000"/>
      </dsp:txXfrm>
    </dsp:sp>
    <dsp:sp modelId="{D0D55405-4CE2-4779-9791-A4A59F48DEC6}">
      <dsp:nvSpPr>
        <dsp:cNvPr id="0" name=""/>
        <dsp:cNvSpPr/>
      </dsp:nvSpPr>
      <dsp:spPr>
        <a:xfrm>
          <a:off x="2540" y="1551862"/>
          <a:ext cx="2476500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Programas de incentivos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Control de la demanda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Nuevos nichos de mercado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Análisis de costo de venta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Tecnología e Innovación </a:t>
          </a:r>
          <a:endParaRPr lang="es-ES" sz="1600" kern="1200" dirty="0"/>
        </a:p>
      </dsp:txBody>
      <dsp:txXfrm>
        <a:off x="2540" y="1551862"/>
        <a:ext cx="2476500" cy="3170475"/>
      </dsp:txXfrm>
    </dsp:sp>
    <dsp:sp modelId="{8B275E26-3BA5-4A78-8133-C13EAC0BAB14}">
      <dsp:nvSpPr>
        <dsp:cNvPr id="0" name=""/>
        <dsp:cNvSpPr/>
      </dsp:nvSpPr>
      <dsp:spPr>
        <a:xfrm>
          <a:off x="2825750" y="687862"/>
          <a:ext cx="24765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3000" kern="1200" dirty="0"/>
            <a:t>PRODUCTOS</a:t>
          </a:r>
          <a:endParaRPr lang="es-ES" sz="3000" kern="1200" dirty="0"/>
        </a:p>
      </dsp:txBody>
      <dsp:txXfrm>
        <a:off x="2825750" y="687862"/>
        <a:ext cx="2476500" cy="864000"/>
      </dsp:txXfrm>
    </dsp:sp>
    <dsp:sp modelId="{06000C01-E61C-4563-BB15-B947E209E24F}">
      <dsp:nvSpPr>
        <dsp:cNvPr id="0" name=""/>
        <dsp:cNvSpPr/>
      </dsp:nvSpPr>
      <dsp:spPr>
        <a:xfrm>
          <a:off x="2825750" y="1551862"/>
          <a:ext cx="2476500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Posicionamiento de Productos de mayor margen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Análisis de margen de ganancia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Segmentar productos según poder adquisitivo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Liquidación de productos con menor margen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Creación de combos de productos</a:t>
          </a:r>
          <a:endParaRPr lang="es-ES" sz="1600" kern="1200" dirty="0"/>
        </a:p>
      </dsp:txBody>
      <dsp:txXfrm>
        <a:off x="2825750" y="1551862"/>
        <a:ext cx="2476500" cy="3170475"/>
      </dsp:txXfrm>
    </dsp:sp>
    <dsp:sp modelId="{7D734F1C-FC76-4A28-8241-CDD40B616E93}">
      <dsp:nvSpPr>
        <dsp:cNvPr id="0" name=""/>
        <dsp:cNvSpPr/>
      </dsp:nvSpPr>
      <dsp:spPr>
        <a:xfrm>
          <a:off x="5648960" y="687862"/>
          <a:ext cx="24765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3000" kern="1200" dirty="0"/>
            <a:t>CLIENTES</a:t>
          </a:r>
          <a:endParaRPr lang="es-ES" sz="3000" kern="1200" dirty="0"/>
        </a:p>
      </dsp:txBody>
      <dsp:txXfrm>
        <a:off x="5648960" y="687862"/>
        <a:ext cx="2476500" cy="864000"/>
      </dsp:txXfrm>
    </dsp:sp>
    <dsp:sp modelId="{0EC469FE-9C75-4EFE-A85E-5281414E2FCD}">
      <dsp:nvSpPr>
        <dsp:cNvPr id="0" name=""/>
        <dsp:cNvSpPr/>
      </dsp:nvSpPr>
      <dsp:spPr>
        <a:xfrm>
          <a:off x="5648960" y="1551862"/>
          <a:ext cx="2476500" cy="317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Clasificación de Clientes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Fidelización de Clientes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Net </a:t>
          </a:r>
          <a:r>
            <a:rPr lang="es-MX" sz="1600" kern="1200" dirty="0" err="1"/>
            <a:t>Promoter</a:t>
          </a:r>
          <a:r>
            <a:rPr lang="es-MX" sz="1600" kern="1200" dirty="0"/>
            <a:t> Score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SV" sz="1600" kern="1200" dirty="0"/>
            <a:t>CRM</a:t>
          </a:r>
          <a:endParaRPr lang="es-ES" sz="1600" kern="1200" dirty="0"/>
        </a:p>
      </dsp:txBody>
      <dsp:txXfrm>
        <a:off x="5648960" y="1551862"/>
        <a:ext cx="2476500" cy="317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11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977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14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3345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79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61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1710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895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195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484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374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80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557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845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7374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228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76E7-76E4-4C66-8411-DB9B14C19B3C}" type="datetimeFigureOut">
              <a:rPr lang="es-SV" smtClean="0"/>
              <a:t>9/12/2024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E503F-25A2-417B-BA20-37332553F9B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464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view-image.php?image=427&amp;jazyk=ES" TargetMode="External"/><Relationship Id="rId13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g"/><Relationship Id="rId12" Type="http://schemas.openxmlformats.org/officeDocument/2006/relationships/hyperlink" Target="https://www.rawpixel.com/image/450096/women-online-shopping-icons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1"/><Relationship Id="rId5" Type="http://schemas.openxmlformats.org/officeDocument/2006/relationships/diagramColors" Target="../diagrams/colors4.xml"/><Relationship Id="rId10" Type="http://schemas.openxmlformats.org/officeDocument/2006/relationships/hyperlink" Target="https://freepngimg.com/png/18977-retail-free-png-image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ymanet.wordpress.com/category/journ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421C0D8-F43A-B24A-E924-EEEB2933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25" y="4963159"/>
            <a:ext cx="1920240" cy="192024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5F2BCB1-83A5-7EF9-B885-E8A4DF802973}"/>
              </a:ext>
            </a:extLst>
          </p:cNvPr>
          <p:cNvSpPr/>
          <p:nvPr/>
        </p:nvSpPr>
        <p:spPr>
          <a:xfrm>
            <a:off x="493485" y="2085174"/>
            <a:ext cx="90823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Análisis de Datos para Optimización de Ventas en E-</a:t>
            </a:r>
            <a:r>
              <a:rPr lang="es-ES" sz="5400" dirty="0" err="1">
                <a:ln w="0"/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commerce</a:t>
            </a:r>
            <a:endParaRPr lang="es-ES" sz="5400" dirty="0">
              <a:ln w="0"/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E8FAA9-D138-0E4C-1177-5F573C2F58BD}"/>
              </a:ext>
            </a:extLst>
          </p:cNvPr>
          <p:cNvSpPr txBox="1"/>
          <p:nvPr/>
        </p:nvSpPr>
        <p:spPr>
          <a:xfrm>
            <a:off x="430589" y="5120351"/>
            <a:ext cx="3277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Grupo No. 5</a:t>
            </a:r>
          </a:p>
          <a:p>
            <a:r>
              <a:rPr lang="es-SV" sz="1400" dirty="0"/>
              <a:t>German Ernesto Ayala Coreas</a:t>
            </a:r>
          </a:p>
          <a:p>
            <a:r>
              <a:rPr lang="es-SV" sz="1400" dirty="0"/>
              <a:t>Luis Antonio Escobar Argueta</a:t>
            </a:r>
          </a:p>
          <a:p>
            <a:r>
              <a:rPr lang="es-SV" sz="1400" dirty="0"/>
              <a:t>Roger Miguel España Alfaro</a:t>
            </a:r>
          </a:p>
          <a:p>
            <a:r>
              <a:rPr lang="es-SV" sz="1400" dirty="0"/>
              <a:t>Claudia Azucena Salguero Sánchez</a:t>
            </a:r>
          </a:p>
          <a:p>
            <a:r>
              <a:rPr lang="es-SV" sz="1400" dirty="0"/>
              <a:t>Juan Diego Zavaleta Mejía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02E49E1-3270-406F-0DF1-A82FA2342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1" y="537320"/>
            <a:ext cx="2192745" cy="460710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E418173-E298-AFF1-2A97-0AE72ABB4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40" y="224637"/>
            <a:ext cx="1086076" cy="10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C1F9-6C11-DFF3-4CD1-1F5047D16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957BE2E-BD61-EDFC-AC16-07A0692E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27" y="4937760"/>
            <a:ext cx="1920240" cy="19202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FAC0A3C-41CC-8CBA-31E0-8BC2E18E60EA}"/>
              </a:ext>
            </a:extLst>
          </p:cNvPr>
          <p:cNvSpPr/>
          <p:nvPr/>
        </p:nvSpPr>
        <p:spPr>
          <a:xfrm>
            <a:off x="317137" y="252234"/>
            <a:ext cx="113961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Metodología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8807EAD-D64C-3385-DCE4-31ED4A3A4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918183"/>
              </p:ext>
            </p:extLst>
          </p:nvPr>
        </p:nvGraphicFramePr>
        <p:xfrm>
          <a:off x="317137" y="1276289"/>
          <a:ext cx="9347200" cy="462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83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FA8C8-5A43-EC94-763C-47021721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A9DF945-332F-1F42-EB3D-2E6087644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947" y="4926597"/>
            <a:ext cx="1920240" cy="19202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C2F78C-FDFA-3C50-A792-25B6C6FCC34E}"/>
              </a:ext>
            </a:extLst>
          </p:cNvPr>
          <p:cNvSpPr/>
          <p:nvPr/>
        </p:nvSpPr>
        <p:spPr>
          <a:xfrm>
            <a:off x="238760" y="142240"/>
            <a:ext cx="11404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Supuestos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F03ACF5-C4CB-AD63-6FCF-BAB8453ED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728764"/>
              </p:ext>
            </p:extLst>
          </p:nvPr>
        </p:nvGraphicFramePr>
        <p:xfrm>
          <a:off x="853440" y="1307326"/>
          <a:ext cx="7924799" cy="46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4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64115-B079-333E-4AE9-05A63D6DD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DE169E-5047-3E4B-D227-6C95D1F6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347487"/>
            <a:ext cx="8596668" cy="5892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Insights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37AF419-1994-BF67-D5EF-0A016910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43"/>
          <a:stretch/>
        </p:blipFill>
        <p:spPr>
          <a:xfrm>
            <a:off x="9354796" y="2986184"/>
            <a:ext cx="2301327" cy="2300282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EFE1D4D-210E-D40E-25F5-76A08925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817893"/>
              </p:ext>
            </p:extLst>
          </p:nvPr>
        </p:nvGraphicFramePr>
        <p:xfrm>
          <a:off x="1076334" y="10918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9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FF4C3-BC8B-1D9B-9343-E0B2F9287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245A54-DBDD-0533-C767-0B4254B056BD}"/>
              </a:ext>
            </a:extLst>
          </p:cNvPr>
          <p:cNvSpPr/>
          <p:nvPr/>
        </p:nvSpPr>
        <p:spPr>
          <a:xfrm>
            <a:off x="264472" y="264160"/>
            <a:ext cx="3851123" cy="87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Recomendaciones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98EC7C4-4B2F-94D2-2F2F-423B77E69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83501"/>
              </p:ext>
            </p:extLst>
          </p:nvPr>
        </p:nvGraphicFramePr>
        <p:xfrm>
          <a:off x="784199" y="1862667"/>
          <a:ext cx="8128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5417F1A-56F5-CBB3-A92C-CAB92DB3C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r="12315"/>
          <a:stretch/>
        </p:blipFill>
        <p:spPr>
          <a:xfrm>
            <a:off x="1401966" y="1130956"/>
            <a:ext cx="1188834" cy="121779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n 7" descr="Imagen que contiene carretilla, transporte, tabla, computadora&#10;&#10;Descripción generada automáticamente">
            <a:extLst>
              <a:ext uri="{FF2B5EF4-FFF2-40B4-BE49-F238E27FC236}">
                <a16:creationId xmlns:a16="http://schemas.microsoft.com/office/drawing/2014/main" id="{09E74F8A-37AD-49C9-19A4-66DC27755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61647" y="1178939"/>
            <a:ext cx="1121825" cy="112182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Imagen 11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4B379BA-534E-D441-C870-43CDE7027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777446" y="1107939"/>
            <a:ext cx="1737218" cy="126382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740325B-1623-FE51-2406-8D91F86EAE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947" y="4926597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0EE8B55-1BB7-7B56-DE4A-C25EC15D7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3194" y="1420427"/>
            <a:ext cx="7135846" cy="3484300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AA03B485-9D35-41D1-335E-AACE0F41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s-SV" dirty="0"/>
              <a:t>Grupo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87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246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Insights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Salguero</dc:creator>
  <cp:lastModifiedBy>Roger España</cp:lastModifiedBy>
  <cp:revision>14</cp:revision>
  <dcterms:created xsi:type="dcterms:W3CDTF">2024-12-08T16:11:20Z</dcterms:created>
  <dcterms:modified xsi:type="dcterms:W3CDTF">2024-12-10T00:18:58Z</dcterms:modified>
</cp:coreProperties>
</file>