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3572-1911-4458-8336-CEE66A145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7364A-55AD-442E-96DA-53F8DDC4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AF21-27F5-4F14-A43B-34A85D40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54A8-2603-43A9-B487-3D1B7DDD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A8A5-5F5A-4FA5-81CC-7AF5C06F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8FF2-0D06-41B9-8995-D2C90DDD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CB17-236F-4717-86BD-8C391C3F2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A24A-5528-4A46-BC50-32268CF6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744D-CFED-44F8-B21E-D7A81F6F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0CFEA-184B-40F4-B228-0D85277C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06B10-C57E-4824-8449-CEC70A362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469D1-930A-4391-BBF3-23F91844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E196-D5A9-4DCB-B4DF-113CEE8D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287E-800F-48A6-AF47-AE8F51AD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87A9-93FA-44FB-AF2F-A23AD1A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91E3-BC11-4BFC-A899-541CC1D5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0985-DD26-4809-8AEE-C5161878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F08B-B12E-4762-9FB0-0E61FA5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EF8D-FFAE-4966-910A-336BF126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3D06-F342-4734-A5FD-863779CC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D14B-4462-4B43-A42E-E8162886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B016D-9929-4C42-934D-1D2638B9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6A24-6A55-4E2F-A217-9D9E0DA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961D-C44B-43C2-A649-CB14162F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0C0D-F1B9-4C22-B9E2-393F44B0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7DA8-AF4B-4854-B6CB-79EB959F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E529-8120-4DAF-9964-056B09BC8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BC1F1-0495-4D78-9ED3-5DE1B990C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8528-EC74-4F42-B70D-2C2F4FE5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ED921-A8A2-4E0D-9510-A66EC84A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C0A3B-5EA4-44E8-90FF-56ABD726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7075-2345-4402-84CE-8F03EA31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F41B-9243-4C34-AD6F-93CB41A2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D7E3-6F63-43AB-B776-07C753E0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9E4BD-310F-4AD9-A14F-9B6B6926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FDB73-EB85-435A-9E77-9DF67E03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D6DEA-E6C5-439A-A8C7-F8FE8ECF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33E39-C016-4C5F-8ACC-AD47BDE8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3665E-D771-4F27-BD51-98349534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F5B4-832A-44BB-ADE9-81038DE9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719C8-F321-48ED-BB3E-86BF4FA9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D1350-D5C6-4F35-A45A-23FCFF6B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36C9B-D4E1-4BC4-AA64-31831F09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188E8-72BD-4BD4-9DC3-487B31EB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D5909-7246-475D-AFB9-B8A1249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4B55-7570-4147-AAE6-46B7E04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6839-8596-4CC2-A6AE-D1DC0E0A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7DFB-88A7-4D47-B080-731C6D9A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A3BD-AD09-449F-B3CA-86D96E8E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01919-4674-4049-92DF-B7F21898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59839-1EF3-4077-A27A-D7F21D08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A4070-AD66-45F8-8B82-2CEA1CD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0418-5D1A-4BB8-9455-6DA852A2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2AB8B-8616-48AD-AC47-6CC538267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9F668-494D-42F5-8161-A3F27C291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B5456-582E-4FA9-BBD7-E2854A1A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0862F-39C2-46A6-9B73-1023DEF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CFFEE-4FA4-44EC-B72F-ECE8ED65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1DD6F-52F4-4C2B-B96B-830365C6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5C4B-D624-42EB-B1A0-F490A022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C310-426E-45BF-90D4-1BF235430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FC01-3E3E-4AEE-9E11-CDC9C4AC80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BE7B-4F0F-4228-9B78-783538371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0978-2CB9-4E89-BC4F-02021A600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964A-F909-4279-BFCC-14D753E3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en.wikipedia.org/wiki/Interstate_290_(Illinois)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en.wikipedia.org/wiki/Interstate_695_(Maryland)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F6B993-41E1-48E5-8020-B163EE7E0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3367" y="1026396"/>
            <a:ext cx="2840391" cy="3353959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  <a:latin typeface="Tw Cen MT" panose="020B0602020104020603" pitchFamily="34" charset="0"/>
              </a:rPr>
              <a:t>Data Trends and Visualization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EC8913-0BA5-4C3A-80DC-E02AC688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2150" y="4834761"/>
            <a:ext cx="2840392" cy="87235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Tw Cen MT" panose="020B0602020104020603" pitchFamily="34" charset="0"/>
              </a:rPr>
              <a:t>Baltimore and Chicago – Incarceration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1F9A4B-E59C-4004-B016-60C4F1B62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4" r="-4" b="6972"/>
          <a:stretch/>
        </p:blipFill>
        <p:spPr>
          <a:xfrm>
            <a:off x="7964664" y="1"/>
            <a:ext cx="4236873" cy="223959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94B4-8304-4524-BB3A-FC286BB84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/>
          <a:stretch/>
        </p:blipFill>
        <p:spPr>
          <a:xfrm>
            <a:off x="173512" y="58978"/>
            <a:ext cx="3734515" cy="217629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B59FDA-96B3-4B6D-8601-69CE80249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69" y="81726"/>
            <a:ext cx="3554246" cy="2121642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12CA15-C535-4A7F-A999-B8E453E49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6" y="2336281"/>
            <a:ext cx="3753564" cy="2176290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A97D2A-56A2-4B43-9F38-908C63EF3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40" y="2395275"/>
            <a:ext cx="3647704" cy="2093868"/>
          </a:xfrm>
          <a:prstGeom prst="rect">
            <a:avLst/>
          </a:prstGeom>
        </p:spPr>
      </p:pic>
      <p:pic>
        <p:nvPicPr>
          <p:cNvPr id="34" name="Picture 3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3AB2137-1CF1-451F-AA49-77CE405A1D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/>
          <a:stretch/>
        </p:blipFill>
        <p:spPr>
          <a:xfrm>
            <a:off x="173512" y="4645396"/>
            <a:ext cx="3786610" cy="22094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3E0A422-15DF-4F97-833D-B32FE6C49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1" y="5069653"/>
            <a:ext cx="3829176" cy="402566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EAE3A683-6AC4-4E1C-9823-3AA008C5E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116414" y="5701927"/>
            <a:ext cx="1856360" cy="1156073"/>
          </a:xfrm>
          <a:prstGeom prst="rect">
            <a:avLst/>
          </a:prstGeom>
        </p:spPr>
      </p:pic>
      <p:pic>
        <p:nvPicPr>
          <p:cNvPr id="41" name="Picture 40" descr="A close up of a map&#10;&#10;Description automatically generated">
            <a:extLst>
              <a:ext uri="{FF2B5EF4-FFF2-40B4-BE49-F238E27FC236}">
                <a16:creationId xmlns:a16="http://schemas.microsoft.com/office/drawing/2014/main" id="{F05013F1-6D21-40C7-B773-0827DE3999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82312" y="5714105"/>
            <a:ext cx="1963278" cy="11407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CC024DB-B9CB-44C5-8260-D845FDC97C7E}"/>
              </a:ext>
            </a:extLst>
          </p:cNvPr>
          <p:cNvSpPr txBox="1"/>
          <p:nvPr/>
        </p:nvSpPr>
        <p:spPr>
          <a:xfrm>
            <a:off x="10622748" y="6407556"/>
            <a:ext cx="157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Christin Salley</a:t>
            </a:r>
          </a:p>
        </p:txBody>
      </p:sp>
    </p:spTree>
    <p:extLst>
      <p:ext uri="{BB962C8B-B14F-4D97-AF65-F5344CB8AC3E}">
        <p14:creationId xmlns:p14="http://schemas.microsoft.com/office/powerpoint/2010/main" val="368569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Data Trends and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Trends and Visualization</dc:title>
  <dc:creator>17733430004</dc:creator>
  <cp:lastModifiedBy>17733430004</cp:lastModifiedBy>
  <cp:revision>8</cp:revision>
  <dcterms:created xsi:type="dcterms:W3CDTF">2020-02-13T17:48:39Z</dcterms:created>
  <dcterms:modified xsi:type="dcterms:W3CDTF">2020-02-13T18:50:20Z</dcterms:modified>
</cp:coreProperties>
</file>