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/>
    <p:restoredTop sz="94694"/>
  </p:normalViewPr>
  <p:slideViewPr>
    <p:cSldViewPr snapToGrid="0">
      <p:cViewPr>
        <p:scale>
          <a:sx n="200" d="100"/>
          <a:sy n="200" d="100"/>
        </p:scale>
        <p:origin x="12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AA71-374F-0C4C-92F1-F02F4ABA284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943-86CD-4C49-9C09-0759F67B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1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AA71-374F-0C4C-92F1-F02F4ABA284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943-86CD-4C49-9C09-0759F67B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AA71-374F-0C4C-92F1-F02F4ABA284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943-86CD-4C49-9C09-0759F67B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8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AA71-374F-0C4C-92F1-F02F4ABA284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943-86CD-4C49-9C09-0759F67B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AA71-374F-0C4C-92F1-F02F4ABA284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943-86CD-4C49-9C09-0759F67B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AA71-374F-0C4C-92F1-F02F4ABA284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943-86CD-4C49-9C09-0759F67B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AA71-374F-0C4C-92F1-F02F4ABA284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943-86CD-4C49-9C09-0759F67B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4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AA71-374F-0C4C-92F1-F02F4ABA284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943-86CD-4C49-9C09-0759F67B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AA71-374F-0C4C-92F1-F02F4ABA284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943-86CD-4C49-9C09-0759F67B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AA71-374F-0C4C-92F1-F02F4ABA284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943-86CD-4C49-9C09-0759F67B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AA71-374F-0C4C-92F1-F02F4ABA284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943-86CD-4C49-9C09-0759F67B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BAA71-374F-0C4C-92F1-F02F4ABA284A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43-86CD-4C49-9C09-0759F67B8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3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6C519C3-68E8-293B-E7D5-DC6D8BBD101E}"/>
              </a:ext>
            </a:extLst>
          </p:cNvPr>
          <p:cNvGrpSpPr/>
          <p:nvPr/>
        </p:nvGrpSpPr>
        <p:grpSpPr>
          <a:xfrm>
            <a:off x="676117" y="268827"/>
            <a:ext cx="5849114" cy="215444"/>
            <a:chOff x="607426" y="233993"/>
            <a:chExt cx="5849114" cy="2154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D721DD-B4D9-25DF-350C-B0EDD2640730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DCBB35-B48F-348C-99AA-B2838D13489B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4E5932-7486-A335-F249-E183D18A57DD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282F7D-D6E7-19E5-32EE-AA3F365F9BD3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D64470-1C3E-29E0-C19F-79F01FB02F20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5FA027-B266-8902-61F4-87C932F9D845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16B655-ACAE-8FC3-410C-10DFC6ADCAC4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9F4709-FA40-7706-2E54-BC67CF8C65C2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5D8A21-E338-9513-F782-902211DDD5CD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DF4167-50BE-90FA-109A-BAEE35B5BC4A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7EEA33-58AD-1E5A-F05C-7B42582352AE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10CA7-7558-114D-CC46-459270C06AD2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EB555A-3432-6F4A-5FCC-C8C4DF973AF7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C04BC-EDE7-B2E1-D5DE-1E05D973FE51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9AB3DA-17CA-B903-E2AF-33A1583D2993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E4C851-3497-33B8-0922-7AD07DCA121C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7AE870-FF44-8539-B111-51D28F8F9178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654E03-6956-F022-1711-89360FE1EBAC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DB8DF7-ABFB-8677-854E-95C05BDFB787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35AC11-C0FB-D7D5-5753-C749D22EFFF6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F0CD69-2E34-2CC7-827A-AF1F92EC6326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D694EB-1EB2-0D2B-3F02-6D9D41B05778}"/>
              </a:ext>
            </a:extLst>
          </p:cNvPr>
          <p:cNvGrpSpPr/>
          <p:nvPr/>
        </p:nvGrpSpPr>
        <p:grpSpPr>
          <a:xfrm>
            <a:off x="676117" y="588027"/>
            <a:ext cx="5849114" cy="215444"/>
            <a:chOff x="607426" y="233993"/>
            <a:chExt cx="5849114" cy="21544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C120D3-CCE5-8818-AAB5-379513063CE0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B2144C-5A05-3281-3265-D0A1F4BB7016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6BE4A8-377B-EFA0-7407-234E09195659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C70C45-F5EE-1E99-EE82-59BF45754256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A15638-0344-34F6-74C3-DD6623E69053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504DEA-D892-791C-32B2-E86DB8BED08F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010E30-D0FB-58A0-D4F4-18FCC9A6CDAA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82A407-CAB9-B782-D1A0-5AC59AFC5CA3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51C180-0095-FD84-A462-B4F8774BB513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2352BA-0F70-FAD7-6696-61041361814F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728484-7AE6-EA8C-BA77-5A6EBC4201E6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F0F895-E0C9-BD43-3E1F-520E46D6B459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464F13-293A-74A4-7E07-3FE36D310D8F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5A3153-1514-7331-40E5-10121F06EF68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A3F248-BDB7-4E4F-6E3D-4245F431996A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B60D31-9DBA-85D6-7991-21A76415CF89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EB7209-ACB4-F45E-B443-115E4228B211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E20BC9-2CA3-BE4B-2EE4-8C79AB9B2052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D791E3-4A97-15F6-A13D-E7DA84D59369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3BFC38-28A5-1B38-BADF-4B31A527B3A7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7E8FAC-22F9-1E66-478F-21AACA2DD45C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8FA0F5-434C-2B1F-F080-7C1C57DD17D4}"/>
              </a:ext>
            </a:extLst>
          </p:cNvPr>
          <p:cNvGrpSpPr/>
          <p:nvPr/>
        </p:nvGrpSpPr>
        <p:grpSpPr>
          <a:xfrm>
            <a:off x="676117" y="907227"/>
            <a:ext cx="5849114" cy="215444"/>
            <a:chOff x="607426" y="233993"/>
            <a:chExt cx="5849114" cy="21544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7E795A-BF6C-85E6-B08D-B61EE00B18C3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973D84-B9B8-4489-C008-F6973A3DA84D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069DF1C-BF59-4AD4-E9F5-625FCFBC505E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5BED7A0-FE6E-7526-C28D-D73A2F9D868B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3E43A50-5CDF-8B78-0937-DDCE2D5DDD3A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103714-809A-2B99-FF6E-B8F3EE9BAC65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12249A-E655-09EF-F3BD-DFBE4337A483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33570-F680-420E-439E-D72FF7A7DBEB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94BC05-20E4-2043-D1EC-203895445491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4F51655-3D92-A376-76DF-8B4F0F36D92C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CAEC95-FC3D-4FC6-1728-42989C880749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DD8763D-C6AB-32D5-1DA8-F94C65944B4E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B41478-C366-6106-F57C-210BE0022E05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24339D-4000-1BA7-948D-FF41AEC00075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6A37659-3DBF-7937-1C3F-B72DEBD504F7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39FB400-BA35-E121-6A39-6D3A36AA072C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C677D10-45A5-F9D5-A61B-BB2F794BA389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CAE0AD4-1B78-5DF8-A2F6-B241A1468898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A8CA313-2A6C-E3B1-0DF3-FC328FF556A1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C9B1AF6-D9B6-AA29-B6AF-F6B4B15E3BB5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A4ED95A-F628-38B2-6460-4C41E96F2756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773A38-AE28-BDC2-7E51-88DFF89C2E44}"/>
              </a:ext>
            </a:extLst>
          </p:cNvPr>
          <p:cNvGrpSpPr/>
          <p:nvPr/>
        </p:nvGrpSpPr>
        <p:grpSpPr>
          <a:xfrm>
            <a:off x="676117" y="1226427"/>
            <a:ext cx="5849114" cy="215444"/>
            <a:chOff x="607426" y="233993"/>
            <a:chExt cx="5849114" cy="21544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7E568D9-9383-2992-6C4E-5B4C4C56AD20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19FC0E-3E62-D0C4-6CE8-EB53C8D6A073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CC6A430-4975-C31C-34BC-820555583EFB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20F0A89-7C5D-92E9-6B8B-DB1F14621A0C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7C73DD-7DF3-012B-A094-8E626FF00B21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7C2D4C7-7E24-40D5-E58C-CAC689178688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72F8691-6E88-DAF6-A9D6-FE06E8817C3B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3EA28B4-7DE0-8C85-3E6E-5AF50814E542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86E386C-65B5-4074-6BF9-01D20022EE78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7BE0A13-ECF6-651F-BB35-602F208C8538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641D5D4-E760-3E39-A726-9116034B890E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682038E-9A13-BB29-C67F-BF792843F18C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C938A5-D9FF-0E6A-6A36-7B3B5280DEDE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5F84603-D83C-A703-623A-7A82CFA14AF4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7DDF7F8-D24E-5BC1-3EE7-64BB500315AF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7B99F9-75AE-664C-C3AE-7AAD494D51CD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4376E84-97A0-0287-891C-49D631D091F8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B570A4F-D6A7-3D00-DD10-973989A04CAF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23B4A-E4F7-5C21-EC16-CCDF568B7768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85A32E6-32E9-76E5-8C77-734C5F39D7D1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46C0A5D-B446-C73F-EAE7-01786BEC13F0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279E9D6-DC4A-71B2-2A02-8942B998179C}"/>
              </a:ext>
            </a:extLst>
          </p:cNvPr>
          <p:cNvGrpSpPr/>
          <p:nvPr/>
        </p:nvGrpSpPr>
        <p:grpSpPr>
          <a:xfrm>
            <a:off x="676117" y="1545627"/>
            <a:ext cx="5849114" cy="215444"/>
            <a:chOff x="607426" y="233993"/>
            <a:chExt cx="5849114" cy="215444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4380301-F711-CF6B-08E7-A69B4CBCC27C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268119C-9892-1318-CEC8-DAE11A69A09F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06481A1-B182-6EB8-26B9-2B70EC2C42A5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69AC332-256E-455C-CD58-D4BEF86B16A3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D35892D-67CA-D638-7B83-2A80C929208E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ED8CA9B-112D-F258-0EAD-DD29729FFFF9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64344B2-E4D9-7137-996C-27147F15D4B3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F438C-9C69-B44A-C1D1-576C31BF0BC5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B3271A6-39B2-2E24-0EC0-7B6C6E694166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F44536A-6164-B1EE-BC32-B0A1E31C732B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5F1D259-7C0F-A23C-48A9-E2C3EA367AF4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F94B4EC-1E39-BA58-5CF3-493C3191E485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D59540A-F66D-EEDD-6860-4A23B8ACC970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B555C26-4BCE-0974-C03D-9A5D4CC6D8DF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DCC4B4C-7BE3-30D8-EE38-BB4AEE3FE7F8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2FD5E71-29AD-B49D-2E5B-209CFE60DB0C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539F5AC-FDC4-84E5-B418-818A2CE386F7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07B9D08-95AD-5FC0-4538-AFBB2C4A1809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B71EF58-4A11-D510-A3EC-D947D6C62E5B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09C549E-02A9-920F-5E09-19A86B20C955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19FD7D9-4EB2-83E9-E274-E4DB5AEFE90B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04DF0BF-346A-3CC7-9835-C9D10A7F6800}"/>
              </a:ext>
            </a:extLst>
          </p:cNvPr>
          <p:cNvGrpSpPr/>
          <p:nvPr/>
        </p:nvGrpSpPr>
        <p:grpSpPr>
          <a:xfrm>
            <a:off x="676117" y="1864827"/>
            <a:ext cx="5849114" cy="215444"/>
            <a:chOff x="607426" y="233993"/>
            <a:chExt cx="5849114" cy="215444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3E9B278-5805-F8D5-E18C-090B91C7671D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77E23BA-47AD-1704-F0B2-E2936A56DB75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EDFFD1-186D-D4EE-095D-E02036065BC0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2977450-A11E-A206-F73D-ADD7872CF19D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43F36C1-D0EF-14D0-FD24-601FF3FD49F6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4DF74F5-779A-1902-F1C8-6E02CAB61C82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68E2A3F-09F3-5F74-4FE6-D7B38A5537EE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C3FA8E4-83DA-8186-025A-36574C441576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091D57A-8AB4-AA97-23FB-8D7FC51222E9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681933-4C4B-66A4-15DE-A84BAB923924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D5E178D-35FA-DB28-7017-96D07A1F5441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D7309EC-65C6-A5C4-3E6A-D3752ECD8C26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249F880-F566-2ED0-1CA3-7AB854079A88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4E8DEEA-E2F5-C465-BBD9-E9FB8AD3DD8E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34D6B48-F6B0-65CD-4083-C2B52F1AD120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D45C6CB-E10D-7CF8-4F83-B09E6536CBC2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1330290-0F92-DC3F-72C3-564B6A1752FE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AC41E36-ABFC-7DC3-BEFC-4061977F88E8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1E64E34-EAD3-8781-E7BE-12C0125BC53C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E9AFEAA-F00D-0D0D-1E2F-FC937680D4B3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FFE5F96-ED34-B7A1-FFB6-0E801FE4D296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90F6616-99AB-80AA-CA17-5C87647DE608}"/>
              </a:ext>
            </a:extLst>
          </p:cNvPr>
          <p:cNvGrpSpPr/>
          <p:nvPr/>
        </p:nvGrpSpPr>
        <p:grpSpPr>
          <a:xfrm>
            <a:off x="676117" y="2184027"/>
            <a:ext cx="5849114" cy="215444"/>
            <a:chOff x="607426" y="233993"/>
            <a:chExt cx="5849114" cy="21544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1E9DDD1-07BA-77FC-AB1B-C26CBDB7C5FC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DBD7A2C-4901-5BEB-2102-436CF61E7424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B6DDD79-F583-FD5E-6792-AC0CD1F27262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1BDDE3E-C496-0E6F-294A-E4ACFE0AF484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522FE28-2256-520A-EB20-7EE653F7722B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EB08B40-ED0F-A93C-22E0-214C395C7015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9667C4B-A0B2-D2A9-F4D7-4923EA433978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D89D157-8CA8-0A4A-A169-55532835EAE2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1EE09AC-3257-D53C-FDB9-8771392F985F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CA29FA9-D29A-9475-7DA5-F132B818069F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6FC7EAF-177A-4525-3499-5F3BCC7F81BA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63EF300-0DDF-0A8F-92E6-816D28BA752A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18B4A94-D854-665D-F78E-6C1FA8A47C6B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D077849-613E-AEE1-08E9-8C94BB2ED69B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881FCD7-C4FE-EA8D-9F0D-9FF58521AE37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BCF3830-3105-C93C-4248-0D0235D8D614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314795A-E695-198C-5541-9E1B6576ACEF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6255173-CC4C-D290-C5BF-AC8E36806942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37BD617-D901-1CAF-2D44-E064C04918B4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599E2E2-74FE-4DFA-4C70-0ED41C9B6CE3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3513C28-1493-2EF9-2B24-C26190C8215A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64B996F-9510-5BC1-F3CC-C0C3E7A40F93}"/>
              </a:ext>
            </a:extLst>
          </p:cNvPr>
          <p:cNvGrpSpPr/>
          <p:nvPr/>
        </p:nvGrpSpPr>
        <p:grpSpPr>
          <a:xfrm>
            <a:off x="676117" y="2503227"/>
            <a:ext cx="5849114" cy="215444"/>
            <a:chOff x="607426" y="233993"/>
            <a:chExt cx="5849114" cy="215444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4E3D392-C246-6FE6-2E66-43C6659938CE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A23DA8E-2886-6805-3CE8-52488C9E502C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611C6D4-AB6C-2BF0-CE5B-F2F8BE0EA61E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C20DA46-143B-3C6E-6CD0-0B89C75BBA74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5497658-ADA5-4F99-EB87-DF9E8F39F7A3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7861A91-39B1-376F-CDA0-2DD90271B26E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BC13AC7-F6C9-12C4-305C-CEC59204171C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8375CE1-48FF-6855-2604-17C36022E2A4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B71DA13-8031-C2CE-B452-0C1483FEF3A4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884EC9A-2836-BD59-59FC-310BFEA52251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B2A0A3C-7BE2-B518-7AA4-28FED48A3D72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5DA3050-5411-E083-99E3-8F3FAA0776D7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DF0ACF3-78B2-D9B2-8044-B87211DDCDC4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9833059-9AD6-275B-6A75-DC93FB1DE016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DB1C74E-A817-B28C-A3AB-DD5C6B659759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2EC2BB5-1392-7057-A54A-C935DC0C50DE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DA8A8F8-DB9F-9483-BE8A-BB21751E8785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9C3925A-8697-BF58-3052-2C93680CC610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BB2D6C6-7239-BC5C-33A7-F210E0423A6B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53E659E-4D59-AC2D-3625-13412C348C4B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FC38DA7-42A6-5812-8173-BEB8F52347BC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05A40A9-37FF-3D30-2E3C-18A9012EDFAA}"/>
              </a:ext>
            </a:extLst>
          </p:cNvPr>
          <p:cNvGrpSpPr/>
          <p:nvPr/>
        </p:nvGrpSpPr>
        <p:grpSpPr>
          <a:xfrm>
            <a:off x="676117" y="2822427"/>
            <a:ext cx="5849114" cy="215444"/>
            <a:chOff x="607426" y="233993"/>
            <a:chExt cx="5849114" cy="21544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FA037CE-1A0C-0C52-5FE2-5AE7928B06EA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4164D2D-D6CD-7687-02A3-B8A9360356BF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1BF2D6E-D14B-D5CE-F060-C0BED97190F4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E6F8A3D-AD5B-FFA8-34E3-EFE7CE65061D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398C7A5-C127-9A04-4788-AC713AD2C8E0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581C6D3-2DF3-166D-AE83-1534AD21099D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C6FE4CC-61A7-A173-50C2-61BE2A43EF5E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B29EEDF-AB0C-1543-3C99-D1CEAA62DAD7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FA7BE1C-6C11-DDB7-A91E-6090AB45B059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D999D5CA-E04A-3F1E-3AD3-37D94BA95D3C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F82A980-DBE9-128E-6CC0-D8774A424DAA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B928053-9CAA-FEE2-2799-E5D65DEF2FB5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5D79E23-63B9-6949-285C-4C343DF927B9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20A8628-AD87-E99A-7425-5D0B8E420618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6779BD0-91D2-6153-6734-309368ADED3F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EE918FF-9E03-DC7E-15E2-9F1C6B99D45D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50072AC-7A15-842B-643F-3BDF1884FC4F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533A85F-246F-46FD-CDD3-BDCBF6F90769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6F47081-30E2-7F20-B9DB-75374F82974D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38789CD-02AC-0A03-A6A8-016BF0681F90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9FE005F-4C94-6EB2-5347-595F14049386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B0DE525-E222-CCD7-05BE-A150884779F2}"/>
              </a:ext>
            </a:extLst>
          </p:cNvPr>
          <p:cNvGrpSpPr/>
          <p:nvPr/>
        </p:nvGrpSpPr>
        <p:grpSpPr>
          <a:xfrm>
            <a:off x="676117" y="3141627"/>
            <a:ext cx="5849114" cy="215444"/>
            <a:chOff x="607426" y="233993"/>
            <a:chExt cx="5849114" cy="215444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1125308-1521-19CB-6A84-404E0F94BD18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EAB9111-117B-BE47-2F8F-5D0AE689640F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A830F00-09BA-E20B-9676-165047B12601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63EF91CD-5521-A43E-6E73-6FEF1A1F2C2E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53DEC5A-1F84-E70F-6694-38C378BDEF9C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3FB925C-7CFE-8B24-C111-426547A94C77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A4698E4-E7F0-FF69-1F9A-CA4FF2406AF9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2D9F16D-BF01-D5AB-0859-4B0E7600651F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F19704D-5103-D9B6-2654-E418A9F8DBF6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D9AD662B-92C3-1788-A715-64EC9EF85C50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1FE4C2B-8021-BBE6-46C8-C09141731947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845237A7-978E-FD1B-526C-C43451EEAE62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FBAF4C8-DD2A-832B-FB07-7F376CED68B0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F5F9B6A-656C-43C1-5E9C-5F14860743BF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6B3609D-2508-CB1F-CD82-FEE5AD7E0E21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1B340F4-66A8-7615-EA46-6ED72893F6D6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10CD6552-1C6A-51D4-BF4D-51C14BFF3675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89F57E25-DA32-B908-10CB-24BFE0AA3480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C514FAF0-5630-909B-C052-1E37C7A2405C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0CE95DF5-3C50-405D-7675-54CEFB9AB9A7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14CD2A0E-AFA5-276C-E683-8B55C01FACD9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E62FC14-06F2-22E9-60F4-1D6D5286D91A}"/>
              </a:ext>
            </a:extLst>
          </p:cNvPr>
          <p:cNvGrpSpPr/>
          <p:nvPr/>
        </p:nvGrpSpPr>
        <p:grpSpPr>
          <a:xfrm>
            <a:off x="676117" y="3460827"/>
            <a:ext cx="5849114" cy="215444"/>
            <a:chOff x="607426" y="233993"/>
            <a:chExt cx="5849114" cy="215444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327F076-E4F2-1CAF-CE93-71FEED4C3CA6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BC1CCD80-0933-B87B-033A-CA759205FB2C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1EB1812-A0BD-FE47-B3AE-6F7F453C9A76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E86E2068-DC1C-05F9-FA49-70EC35077137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9B320D4-FA59-2C0E-AA3E-8C0659239663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54992FF-83CB-56D3-2A99-F65536F8344A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35CE7328-B8C1-258D-647B-05CE9F472779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213B8E7-8AA6-9AF9-2DFC-53DF37539E11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A108D27-F13F-AA8C-D8B5-0B71A16F1B22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4D7676E2-6166-F8BF-4BFD-8DC0FBC8D557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FE481F1D-93A8-37A8-2E76-D06B87887F95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296FFC0A-8293-ECFC-2DDB-ADF48C1F813E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52829B8-267A-38F3-9673-C5FF2B7E870A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09390BC-5E45-23EB-E78D-3FF632E729A7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81063DB6-0E5E-5236-F983-7DB9DDA3728B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2EB1F21F-EBC3-E6E2-5FDF-F20EBB312B23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AAE2BC23-5140-2804-5A61-78F605AEA124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F8E3C89-B26E-DBF5-715A-C4524302FFB9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13D40EBB-2FF2-CAE5-2F84-783B9E319420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5C82CF3-ED13-69D1-1EF2-3A9386333D9A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5B40F229-BAE9-3A21-7EDD-FCD97487829F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07E58DEA-3008-26C7-05A9-652DECF288A0}"/>
              </a:ext>
            </a:extLst>
          </p:cNvPr>
          <p:cNvGrpSpPr/>
          <p:nvPr/>
        </p:nvGrpSpPr>
        <p:grpSpPr>
          <a:xfrm>
            <a:off x="676117" y="3780027"/>
            <a:ext cx="5849114" cy="215444"/>
            <a:chOff x="607426" y="233993"/>
            <a:chExt cx="5849114" cy="215444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7001620-B115-83FA-5954-CCEA0210E1C3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2CE49F5-689D-7DBA-A6B6-5ED05BE2CD50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BC07D72-DEB3-2E25-DB2A-4738448927DA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6ED5451F-8899-3D72-4AD7-9A1155EBD356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921BC207-7DBD-0A29-1C9D-E7951950863D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CEFC35A-934F-975C-7B88-D765F5BF1757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5A438CE-3821-A7D0-7783-EE5EF756D04C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577C730-ACCE-604F-A883-EFE32A6DC3AA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F1071AF-6F36-2E7F-41DE-C5BD704E26CF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B601796D-F0F4-B60F-6805-D5374BB6C221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181DD31-32AA-763E-56BF-C2F04D0CC97B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0FB71E4F-AB50-1A81-D4DF-0CC6465D2C4C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27C53DE4-B0FE-BB18-C7B8-7144B2F89E8F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123C47F-0B18-1CEA-2CD7-6D9399810863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BC20489A-F461-A445-61CF-87F3E9A84B65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F320222B-CA3D-D17C-1CC6-113108D981DE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6893057-90C3-5D13-A1B5-3FCD30FA6FF8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F7613D6-2F15-7480-481F-AE6383B73BC7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569B131-83F9-241B-B3DF-C7C022E252F2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89425E28-4742-9CAD-FF18-48568D62432A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6F52B4C-BBCA-A23C-C0D6-BCE6E75B1451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B18E760A-766A-DE57-E68B-88ECEB55486F}"/>
              </a:ext>
            </a:extLst>
          </p:cNvPr>
          <p:cNvGrpSpPr/>
          <p:nvPr/>
        </p:nvGrpSpPr>
        <p:grpSpPr>
          <a:xfrm>
            <a:off x="676117" y="4099227"/>
            <a:ext cx="5849114" cy="215444"/>
            <a:chOff x="607426" y="233993"/>
            <a:chExt cx="5849114" cy="215444"/>
          </a:xfrm>
        </p:grpSpPr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524B5804-96B2-88DC-AFF1-4C667F05DB30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8391293-016D-21C8-3745-141927783D72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2104E472-FE8A-B15A-A923-F9F281A41F23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B87BA977-B274-2138-EF41-99FC9F89D6D5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416BFB4C-FC76-98E7-B386-3B03CC8EBE2F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87E61188-ED78-F8DE-C556-642F6F388CA6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90E52544-78B4-ED32-973D-C153911AFB82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F0A91DE-75F0-BB8B-1C9A-14E1CBE46CA9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8E67ED1B-C460-C4DB-EFA2-6F44F340CC84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04230BDE-C096-37B9-6123-763B3DBF9A86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962A7F72-BF5A-B94A-D49F-7589AFACB54D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35A9FF85-59A8-4E63-6D18-B20C38A0DF38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F2B38AF6-C60F-2E0E-5E37-1544A32925E8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2AED4AEE-ED1F-EDD9-6AE8-15DCC02CE133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AC4C5183-C8F5-E7D1-644A-DCC92404F5D9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49C6EF0-CC2B-A816-11EA-EBA6B790B12F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F9A6EA8-BD3B-18C7-6137-375FA70AA2AB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9A35658-BF18-4A67-6EFB-F27783869CA4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520206BB-FC5D-CFE9-85D5-8E6DF2B4887E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42E604C1-C8AE-766F-0740-4466337FB1D6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43374A78-8B2F-20A4-EB37-A8295F28EAFC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45EA6214-9E19-F4BA-6455-A32D125E433A}"/>
              </a:ext>
            </a:extLst>
          </p:cNvPr>
          <p:cNvGrpSpPr/>
          <p:nvPr/>
        </p:nvGrpSpPr>
        <p:grpSpPr>
          <a:xfrm>
            <a:off x="676117" y="4418427"/>
            <a:ext cx="5849114" cy="215444"/>
            <a:chOff x="607426" y="233993"/>
            <a:chExt cx="5849114" cy="215444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00F25C34-4191-EA74-585B-427EEC872623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E9B37A49-E8B3-595A-1C09-0D87BEF906CC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C5AF792-55DE-ABD2-2D1F-BC120DCC4EAA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0D0BB5B9-95E3-4EFC-0AE3-1645EF757760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379289E-9893-84EB-D244-85B1A48FF97A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76EDF9F1-48B2-3E8A-5112-2199D64283E7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A5CF597-62EC-691E-020E-8DA0097C00B8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7C4613F-0DDC-E90B-4A99-016047A04CC9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9044BEC1-8FD9-09A9-C48A-0FC86435567C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1E613F3D-0C63-994D-86AA-8B23B71914A4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0EE63D0-18ED-9A77-20E7-F2D32E1BE804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27E15AFC-FE3E-283B-D21E-E602F05358AF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9387432B-262D-2742-1570-AD7BD177ABD5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5B0D010F-8276-B782-6F1D-09AEDED91424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924AA1EA-FDB1-1F8E-ED9B-061FB0F8FDD0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54B7ECB-C024-E943-1A84-DDD5BCBBF976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9C139071-FC6B-577F-DC45-33C413FB7D04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2A06841-0084-7479-0C60-70DF77B56F8D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83D1E5F1-9EA1-45A5-8C69-CD01077A60F6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0EE543D-16E8-FAD5-A589-80B13AE512C5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4AA21220-476F-4101-2F8E-DF3BE5B5DF18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F7C41A9-C69A-35D1-2574-612F2FA16223}"/>
              </a:ext>
            </a:extLst>
          </p:cNvPr>
          <p:cNvGrpSpPr/>
          <p:nvPr/>
        </p:nvGrpSpPr>
        <p:grpSpPr>
          <a:xfrm>
            <a:off x="676117" y="4737627"/>
            <a:ext cx="5849114" cy="215444"/>
            <a:chOff x="607426" y="233993"/>
            <a:chExt cx="5849114" cy="215444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0569EF39-1687-4345-C9A5-E72F5A883CEA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521F6848-1442-F066-AF86-57C0D0B4DE84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253262E0-692F-CA98-778E-28F9518608D1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5AC534FB-69AA-4D5C-17BE-EEE114C75805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CAD84C68-F899-067B-E1D0-8251F3114D8D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C936C25D-2B33-EAE4-536C-327F09C47A65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CD0AC6BE-D6FC-35E3-0517-5A0C57746D46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9F075328-DD32-6448-C230-40D41882E434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D6242538-B215-4D33-981A-3F10FCE469E9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B4602BEF-BC15-D1F4-0EBF-80FFEFD4BB7A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B5DC88AD-E10E-92FA-9657-C718D5E793F5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CBEA4395-A4A5-2D40-DBE6-59CDF75ED5AB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4E27BA69-CABD-8EA2-9D8D-C0B34B4E7474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DF3B41A5-35CF-4BCC-DCC1-71B9AAD81385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1FF292B6-2F89-9B01-E420-CD92EA61ED8F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A94A258-48D0-E644-BBCF-26838A2753F2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268CC44D-7A18-D9F4-F873-FDED4094C6B4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9F322B2D-2D58-FAF1-050C-96FD9390AD54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2376F80E-23AE-A011-0563-D82E0D1CC3BE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F7923532-D993-AB8D-B69F-79FC66EE4A9D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D013371C-90ED-EB24-248C-A06DD457566B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23EEDE8D-0A29-FB0D-49E2-89925B4430D5}"/>
              </a:ext>
            </a:extLst>
          </p:cNvPr>
          <p:cNvGrpSpPr/>
          <p:nvPr/>
        </p:nvGrpSpPr>
        <p:grpSpPr>
          <a:xfrm>
            <a:off x="676117" y="5056827"/>
            <a:ext cx="5849114" cy="215444"/>
            <a:chOff x="607426" y="233993"/>
            <a:chExt cx="5849114" cy="215444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3FA8E9B8-3714-E5C0-2F5E-CE67C8CED678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8FECEADF-7D30-B40C-F032-6A65FBB76903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3C39C86D-5816-539A-8EE3-C31A35827380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FBB9B4EC-C37D-6DE8-8783-1CF0219A6ACA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779B5F78-15C0-6B4F-8CB9-9EBA9C9AE701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A6909445-AB49-CEEC-AADE-13C158E7010E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4A0FDC38-6F08-0922-521E-2ADA5FEC15DD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9956A037-38DF-3A6E-3189-A5A4F6F4A3A3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B8B8E386-5587-A479-36E5-C0B479A01B7F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D650E52A-2F81-72BD-64D1-732A0F432A67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8DEE97B-E525-4D06-FDB7-AFB6AF12754C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889D84A6-126D-CE60-F753-8B2F17EF82C2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11C93DC2-FCC9-A3FE-5CC5-23FC05C01C48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A2E20A36-020C-BC2F-5A0C-D23115C953A2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FC1ABF97-0A6E-1310-C6F0-0F30D608AB57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18A4062-4A4F-E5E6-814A-C43EA3C2DE67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D61B26F2-4BE9-EC17-AF04-D422738EAB61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CA0EEE1F-E71D-C2D9-2751-A76A27A33C10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F9933E11-917B-2B56-9375-A890CA90CA33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BD902F28-48E6-A8D8-0B1B-10FBB3150C31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8E6DEC3C-4CE2-36E2-34A6-A48DD5CA6063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B9C931F0-ED19-65C8-5003-AE91EDA77BC1}"/>
              </a:ext>
            </a:extLst>
          </p:cNvPr>
          <p:cNvGrpSpPr/>
          <p:nvPr/>
        </p:nvGrpSpPr>
        <p:grpSpPr>
          <a:xfrm>
            <a:off x="676117" y="5376027"/>
            <a:ext cx="5849114" cy="215444"/>
            <a:chOff x="607426" y="233993"/>
            <a:chExt cx="5849114" cy="215444"/>
          </a:xfrm>
        </p:grpSpPr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7FBFE360-760B-9FB9-B5C5-EDFF504EF7C2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2C7675E2-EAC1-7D53-F447-2994E7E7A7CB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DB85A4CC-FA29-31F9-A14F-01029E309C6C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D6CD556D-7EE9-3A3B-A3F9-3A4333D00305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7EB0E50C-1056-70F4-0E92-F767E9E00AAB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67137056-BD2F-EBA4-213C-CDC61EA1EF3C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AD5EE5A7-DAB6-CF50-5550-EFC089C097AA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5FC6B2BF-AD15-9CC5-EA24-E92E4B432D8F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D3734C6-2DC0-CACE-6A55-AEDCE5DF8C40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FB195570-4FE6-7C52-6C15-4BCE9A777BC0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CCAB4380-85E7-841F-3ABB-2AB42CE639E0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CA383632-EEBA-E3B0-EA0C-82B97E6D7F4C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F26E1A93-9494-ECC3-EB36-AFF174516058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0B41ED45-5D7D-E9AB-3178-9FF2EDA58937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35AA5F74-3303-CEB2-FB3C-EC020BAB8438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EE49E66C-7587-D72F-D73E-D8FE4E9D650A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5DFE2517-C3AC-DC89-DEDB-FAE1B4129BA4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EDDE227B-0C87-E3EC-41E6-96FB4FD1AFFF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8650303D-897A-ECBC-031B-94562CE2D216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BB1A32EA-0FD6-41B0-5368-9667F3185901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50283B33-323C-1097-0FB7-02BA946447E7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C1F38382-42B8-73CE-8C78-364DD49EB708}"/>
              </a:ext>
            </a:extLst>
          </p:cNvPr>
          <p:cNvGrpSpPr/>
          <p:nvPr/>
        </p:nvGrpSpPr>
        <p:grpSpPr>
          <a:xfrm>
            <a:off x="676117" y="5695227"/>
            <a:ext cx="5849114" cy="215444"/>
            <a:chOff x="607426" y="233993"/>
            <a:chExt cx="5849114" cy="215444"/>
          </a:xfrm>
        </p:grpSpPr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06BE9381-4115-A675-C6CC-81A1BEE7DD2F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03CCF83A-DF79-C008-0CEA-9075DAD60F2F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B8AFE9A3-C9B8-DDEB-CD94-145E453D5FF6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F4E5D62C-12CF-405D-C5FA-089E4776506D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E1D59621-6FEF-0B98-1FD7-1B4A25A17DFF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028F837F-0549-04D3-B8D8-A4C4968361E1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2698A4E2-86B7-BC78-9054-6D76E1157689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E9520952-39E5-AEA0-DD1F-89D4277BE615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DACEA46E-90D1-ED66-B792-D043432EDBC6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CC7252ED-6299-FABF-E90E-CF6968F76BE9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297957E-DE37-641E-A8F0-B2B5DEADACD6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01FE9D33-2D62-8AFE-8E43-4C29BDC4AC2B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BE8FE20F-DDA4-B836-D91C-BB7C79747FF5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DAF06577-5EFF-F3F2-4E0E-5A394C39A92C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058A9483-F53C-C292-3959-832401BD0A89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8C91FC91-30BB-9639-AA22-D32C671D8DF2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318418C0-04EB-15F8-217D-EBC22660D33F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350ACB62-BBA9-5766-3BC6-5D89B12FE8CB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A875EFA9-7B74-80FE-DEA3-54712AE799FC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401FDFE9-C54B-E9C9-E32A-1A293DD2E462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583DC6CF-8BE9-E7B0-CD0F-809339E5708C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E2594791-6941-EF78-E3C2-FDB48EA3D32E}"/>
              </a:ext>
            </a:extLst>
          </p:cNvPr>
          <p:cNvGrpSpPr/>
          <p:nvPr/>
        </p:nvGrpSpPr>
        <p:grpSpPr>
          <a:xfrm>
            <a:off x="676117" y="6014427"/>
            <a:ext cx="5849114" cy="215444"/>
            <a:chOff x="607426" y="233993"/>
            <a:chExt cx="5849114" cy="215444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B73353C9-601F-F79A-5E59-A75A9C0D56BC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D7D9654C-B861-F1B7-B2E7-FB43AD786EB7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3AAEAFC9-0FB3-3E81-0EDF-6B6C9B02B144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B13C844C-8A26-519E-F716-73E0294B597E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86EE4C12-027A-1A92-B035-76BF6602630F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5D18DE6E-C29C-7034-719C-F8EAAD1092BB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3ED57FD3-ACFF-21B5-F8C0-099A009944B9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A7A16208-DC94-371F-8520-0440E977E066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F3D603CB-3A3F-8C06-F71A-2D7C5FA34E34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B3E364F5-0EAC-EAE8-4BD3-A6BF02CD052F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ED66E489-23E9-990F-6DD8-C43DD3298300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1BA24045-BA64-EB41-7772-7A88E05A6D70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99196CA0-D8D5-60BC-40EC-061E00EF0B47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41D53154-4A3F-D692-C28D-0198694E70F8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5F71E3E9-350B-FB93-2A6D-63BAC3843218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1F486C1D-8595-3817-47E9-49832BDEDA53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E26C4F1B-58D9-FDBF-DA45-31851655B169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6C6CFE48-5170-0033-A390-3FDC39EAA5CF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98DE495C-5674-897E-CE9D-33A53F375551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F13FB96F-80D2-C7F0-5491-7C53CBF97BDD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589020E9-FF54-85A5-6A7D-B712C00DBEBF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F9BA3C30-FE10-2669-F047-2341B762EA3D}"/>
              </a:ext>
            </a:extLst>
          </p:cNvPr>
          <p:cNvGrpSpPr/>
          <p:nvPr/>
        </p:nvGrpSpPr>
        <p:grpSpPr>
          <a:xfrm>
            <a:off x="676117" y="6333627"/>
            <a:ext cx="5849114" cy="215444"/>
            <a:chOff x="607426" y="233993"/>
            <a:chExt cx="5849114" cy="215444"/>
          </a:xfrm>
        </p:grpSpPr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3A5A89D5-1220-EB53-7BAA-3C4254552FBA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5978496E-F276-9FC4-6DE8-DCE747E319F6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3232455D-5EDC-C84E-A3ED-E581449B92F7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AC7874F8-FD4C-1857-AF85-6F17181BC5C1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5F78F42-3B9C-74A4-62E1-90D48C67AD5A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99FD31DA-56CC-694D-81A1-C4556E1E85E2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26DB2AD1-09C8-B2E6-CB9C-9ED65D1B27F9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340305C4-586B-C5F2-07E6-D90D0B65F5BE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0163FC4B-9B95-8BBF-34EE-2AA48B7D256B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2C4416A4-A365-7604-2B97-BF5BFB16605B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63C971B0-7B66-17AF-93E9-3AA9696CFE69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A73826BF-5644-7D08-C647-BB6EE25E0E34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0BE99DED-F3F9-CA23-1169-4412799F8BB5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61675DFC-A24C-CA74-0AF2-F326640A2685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65077C9A-F2E0-53BC-1928-D24F2A336DF8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7FAAD062-4FAA-74E9-5E89-E8EBBD82D13D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4F791D02-AD7B-21B3-A7CA-DCE4E8C56BE4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C91DA414-BAC2-08F5-6D2A-ADE955A4D243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AD385B77-0204-AF80-D025-5299199E922A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677AB944-6E1B-D477-5CDB-4BF0E19A9DDB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B25CA02A-317F-9D3B-9D08-C9F93C428683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D9F11FD2-5144-FC44-FDF0-C05F9679B36C}"/>
              </a:ext>
            </a:extLst>
          </p:cNvPr>
          <p:cNvGrpSpPr/>
          <p:nvPr/>
        </p:nvGrpSpPr>
        <p:grpSpPr>
          <a:xfrm>
            <a:off x="676117" y="6652827"/>
            <a:ext cx="5849114" cy="215444"/>
            <a:chOff x="607426" y="233993"/>
            <a:chExt cx="5849114" cy="215444"/>
          </a:xfrm>
        </p:grpSpPr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5FB2FE1-2066-10B7-72FC-1ED3AEB16AD4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2CB5F8DF-52EC-5AEF-2D48-98F1439E0087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444EA28-3973-BC5E-E917-1A8B347A075C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A332323-C694-4A27-6C29-B9966C6BBB25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C10F576B-F0C8-2134-5B6E-6296A11F8341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CD829B9D-8040-BC17-A42B-E746FC2B6FDD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5CF43201-6BF8-EB70-E27E-16004F7CABFC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3FD171EB-7F22-0A1C-452F-D125B58578DA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7CDE8B19-BAFD-5D09-878E-FFC17E3D6FE4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6C1C1C86-3254-FE70-021E-AC91195A1D25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97FE1899-CCF3-8446-EECD-C2A52ABF0DA0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F14B2F6B-9067-4ACD-311E-748CA3C41D75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B47271DE-8B37-5510-293F-D1F6624D0436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0BFBFEB3-1089-16A5-DBF6-DB63454B4750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28A18A79-18F6-F628-0D1D-0E81C8AC0BD0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EC51C6-0FC0-6929-3D07-0466B88B5D37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07EB44B5-06D7-B795-B1B2-4E43ED81F2C9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0B1A0185-DFC9-89C0-6601-9C78956A2572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E81BFCBC-0DE6-4607-F0CB-FE9883ADD9D5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EDE3D068-A36A-17B9-D640-9CD3BD049175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17572DB2-1864-468F-6261-5F7129051D95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1CF092B7-B14D-471E-A48E-9E18D1E99DA1}"/>
              </a:ext>
            </a:extLst>
          </p:cNvPr>
          <p:cNvGrpSpPr/>
          <p:nvPr/>
        </p:nvGrpSpPr>
        <p:grpSpPr>
          <a:xfrm>
            <a:off x="676117" y="6972027"/>
            <a:ext cx="5849114" cy="215444"/>
            <a:chOff x="607426" y="233993"/>
            <a:chExt cx="5849114" cy="215444"/>
          </a:xfrm>
        </p:grpSpPr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4DCCCFEF-F145-284B-692A-1599AA0D0164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3F7D069A-721D-B4C9-B076-BED3A047CA01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DCC121DE-504A-E754-84DC-A8BFCFA1E179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03BF7B2A-6D98-8515-43D5-90138435ED49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CE865960-8C78-68B8-F225-A58A52AC4486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2B450A81-0B76-801B-D003-BCCC88D7333E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42204E1B-E48A-A95D-97AB-9BBCE0385F2B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027BD6B-0368-2F73-A9F8-04D2462386FE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900C9A79-EE90-32F4-7F0E-8F07FDCD292D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CAC32805-2B81-A1BC-07CA-47668F10CC9A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1695478D-BAA4-C351-91C0-A6EED9D39F54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D9528860-F9CD-145B-BED8-18EF08D910AD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9D20665D-82C8-48B8-1A9F-39DA6802170A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19F0C07A-F2BD-D179-7A9E-8AB0EB0F44FD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7A86660F-2994-E717-21E1-C21118036D0E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38F05BA9-C32E-81EE-21C1-BE9B36ACC1B3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63DCF478-14EE-6591-3E8A-FA8469AE8175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AC508D00-8332-6D21-5441-1AEC1728C626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19A7875D-38CB-9650-234E-4CFFC228F004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7424C83D-5282-2055-B9B3-E84570FDEF84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DFD6C17C-53E6-E082-1AC3-BC52C8E343D6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2B71E4C7-70F6-0661-E2E0-E8B98473B558}"/>
              </a:ext>
            </a:extLst>
          </p:cNvPr>
          <p:cNvGrpSpPr/>
          <p:nvPr/>
        </p:nvGrpSpPr>
        <p:grpSpPr>
          <a:xfrm>
            <a:off x="676117" y="7291227"/>
            <a:ext cx="5849114" cy="215444"/>
            <a:chOff x="607426" y="233993"/>
            <a:chExt cx="5849114" cy="215444"/>
          </a:xfrm>
        </p:grpSpPr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147C4FFD-EE1E-46CB-C068-C16B4F2CE129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226BB1F-8910-07A9-4F06-8BDDD565FEA3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5B31D271-B829-2007-8CAA-16CB30243111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C340DA02-C84F-BBA6-F674-BD3556C272C5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49DB349D-C53B-414F-B78A-6A99B7B428DE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C34C4F2-ABFC-B86F-F0DB-0EC196BA52B9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CA54747A-815A-0408-6E48-3607B27F08FD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BDFBFE8F-EC8D-0050-B051-E793BCCD2D14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307156F5-A0F0-6CE0-8241-3BD182FA2965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BFFF229F-FB8C-7EA9-1EE3-FBB632C0B38D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7EE17F1F-1C5F-7C9C-DB9F-5AD342C37889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C0ABC3D9-0A8D-F0DE-3431-14FBAA3F10BB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3162850E-C170-4747-EE93-2F8F204DDD9D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1DC1C357-87E7-64E0-8595-AF8E59F7A5C6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75F979AC-FC6E-F50B-89C8-ED9C392C32DC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A0770BCD-C0A5-DDB3-D38E-E65695CE746A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E8FC0F59-1671-1C62-186C-B2C1AB3815C2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3D41025E-4FA5-755F-25FE-B1B1762725F7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470C94A2-03A0-DA80-56C6-D1B4757CD934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4AB63301-DFFA-6EB0-FE3A-2585CEB3F725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4A4A3E40-1D6B-4561-00F5-D7100C3D60C8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30813115-53AC-1151-E714-2FC263CEB571}"/>
              </a:ext>
            </a:extLst>
          </p:cNvPr>
          <p:cNvGrpSpPr/>
          <p:nvPr/>
        </p:nvGrpSpPr>
        <p:grpSpPr>
          <a:xfrm>
            <a:off x="676117" y="7610427"/>
            <a:ext cx="5849114" cy="215444"/>
            <a:chOff x="607426" y="233993"/>
            <a:chExt cx="5849114" cy="215444"/>
          </a:xfrm>
        </p:grpSpPr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714B1F0A-3B4E-2984-6DBF-D15B67002C6E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CB604DC-51D2-B5A5-7C07-137CEE5383A2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571F76F2-8569-80C8-B66A-B0B04E807BA6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296697A4-63A0-6BF8-109F-9CD837A530AE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7FA0F68D-0AF6-003E-CC14-A31742934BC0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4C02C5CB-98D4-6368-030C-725700D740A0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2EFC683C-5D55-7467-1664-3C36CDCC1252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31348977-0585-115F-59BF-EED2F1A00171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C9BBD860-AC19-B4C5-44AE-69632590FE3B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46187A5D-71D8-F1E5-258D-EE30B007626D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DFAD7F44-5111-B6AD-CCCA-C22A2EB491A8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E4885869-35C8-0FD0-49B9-B1645D608C92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319126BE-E2F1-00BF-A8F4-CBAAE9E29F73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E6223B84-B55E-C2DF-89C7-EC2AEF7C2390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A2517E8C-28F6-5F36-AE8B-C93BF8231404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EBCBB87F-A748-F0F7-1DC7-87659054702F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D8A4B0AA-7AD3-048A-A3F1-73F82AA18E33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97CFAFB3-9BA1-0D93-6F39-374AE5F1BD4D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6CABE6D9-C74C-CF5A-1591-F39731368A06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764360C-3175-16C3-933B-EBE01B30127A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B0E52221-3D69-8E9D-223F-21399496AB13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AE5840DD-C45A-9CD2-80E8-5CE228B4DA2A}"/>
              </a:ext>
            </a:extLst>
          </p:cNvPr>
          <p:cNvGrpSpPr/>
          <p:nvPr/>
        </p:nvGrpSpPr>
        <p:grpSpPr>
          <a:xfrm>
            <a:off x="676117" y="7929627"/>
            <a:ext cx="5849114" cy="215444"/>
            <a:chOff x="607426" y="233993"/>
            <a:chExt cx="5849114" cy="215444"/>
          </a:xfrm>
        </p:grpSpPr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FD6064F9-311B-17FC-886F-34ADB342A669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5EDEB98E-2A79-A35A-027F-0D8AC3999D9E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E8C1BE47-058C-6F8F-4951-0E0F4F5687F8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317E45DB-A12A-5DB1-0B58-7DC7ABD3575B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2D256417-23D5-B131-8378-CF60453B53A3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F21ED411-EF21-1D96-3F86-921A7251235C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8911A9A1-8287-F0D6-16B4-0DB8BE43AE5A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DB5FF7BB-51F5-AFEF-F516-BA9C3519C64E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AA1C2FB5-FC3A-5F7D-C687-0F48400021D6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E8835E4A-0758-7791-A846-2D18216E8FF2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3AA202EF-6B90-25D1-3FE4-2564DD95ED76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021CF8A2-D0E3-3ED9-C01F-C4463BB4CBAA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DC115160-14AC-DDAF-6A14-99D4DAE6E4ED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38812576-E40F-086B-652E-EFA57ADDE66C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0576EC2A-B080-D7A6-51D7-A9E5CCF6AAAE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D70E99D2-B794-E90C-39FD-7641BAC1AC13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37F67703-3443-080F-E7AD-DF1B7AC40A9B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876773AA-7054-A528-A74D-EED4966B129A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961E818D-B5E9-D9F1-EA4B-973E70E9AA35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66A27FD5-F2A3-7BFA-741D-A18324EE6A92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0A10766D-0CA0-75E7-36D5-EB19A17ECB08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05E08FE0-6FDA-2910-4E3A-F39BCC6BDB64}"/>
              </a:ext>
            </a:extLst>
          </p:cNvPr>
          <p:cNvGrpSpPr/>
          <p:nvPr/>
        </p:nvGrpSpPr>
        <p:grpSpPr>
          <a:xfrm>
            <a:off x="676117" y="8248827"/>
            <a:ext cx="5849114" cy="215444"/>
            <a:chOff x="607426" y="233993"/>
            <a:chExt cx="5849114" cy="215444"/>
          </a:xfrm>
        </p:grpSpPr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6FB5C693-4494-D5B7-5304-4D4197734A14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2D74081B-F823-DE8E-113C-EC960A3ED4E3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5A80464B-0CCF-DF8C-FE8B-40AA8FA83EEB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4A26263A-6A77-06BE-ABAE-A1C17DD71AC2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82" name="TextBox 581">
              <a:extLst>
                <a:ext uri="{FF2B5EF4-FFF2-40B4-BE49-F238E27FC236}">
                  <a16:creationId xmlns:a16="http://schemas.microsoft.com/office/drawing/2014/main" id="{D94552DF-E8E2-D50A-6E41-2517C260308F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9EFE9F86-C081-FF64-B043-EBB7473F4A5F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288D97A6-D032-8B02-A3CF-2AB1B7FA6E00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3B480D97-493F-7B6D-8079-8B5146430A73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4B1CE8E4-C9B6-2543-0601-5CAF049C656F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F243F177-68AE-6323-AD5E-19F45C7FA621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6BBDB02D-416B-291B-B57D-61ECB87C52B2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861BC7FC-CBBB-273A-3DEE-DD07026F45DD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A9A03975-D213-9B58-94F2-C59799D20BFF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F0C8ACDB-3A47-7F7C-90CF-C5D4BA92C282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FEAABA01-80AB-691F-52C5-718B0467427A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F2A7EA02-D507-0F79-3472-8ED1AEA6AEAD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D2BFB8DD-76CD-0A95-BB9D-7B29CAE8F2E9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AC8CDE32-46C1-8E10-5094-8091290444FA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81AB336B-8DA5-1E8C-21AD-573AD4843E7A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3BE6DC4B-21C2-5997-9872-4F06A7ED2118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E0216D14-63EA-593C-33D5-96101E0572FA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E706C7CB-BB1E-98C3-4A47-5F567BF88CE4}"/>
              </a:ext>
            </a:extLst>
          </p:cNvPr>
          <p:cNvGrpSpPr/>
          <p:nvPr/>
        </p:nvGrpSpPr>
        <p:grpSpPr>
          <a:xfrm>
            <a:off x="676117" y="8568023"/>
            <a:ext cx="5849114" cy="215444"/>
            <a:chOff x="607426" y="233993"/>
            <a:chExt cx="5849114" cy="215444"/>
          </a:xfrm>
        </p:grpSpPr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A3953443-ED48-FD78-448D-3953E6710298}"/>
                </a:ext>
              </a:extLst>
            </p:cNvPr>
            <p:cNvSpPr txBox="1"/>
            <p:nvPr/>
          </p:nvSpPr>
          <p:spPr>
            <a:xfrm>
              <a:off x="6074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41676E43-A23E-3050-D21F-72B05D37F0D4}"/>
                </a:ext>
              </a:extLst>
            </p:cNvPr>
            <p:cNvSpPr txBox="1"/>
            <p:nvPr/>
          </p:nvSpPr>
          <p:spPr>
            <a:xfrm>
              <a:off x="8893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D93B8488-BA54-5BFE-92FE-5E8CB522EA3A}"/>
                </a:ext>
              </a:extLst>
            </p:cNvPr>
            <p:cNvSpPr txBox="1"/>
            <p:nvPr/>
          </p:nvSpPr>
          <p:spPr>
            <a:xfrm>
              <a:off x="11713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D8BC5AC9-E3FF-D5B1-47E3-186B5201DA84}"/>
                </a:ext>
              </a:extLst>
            </p:cNvPr>
            <p:cNvSpPr txBox="1"/>
            <p:nvPr/>
          </p:nvSpPr>
          <p:spPr>
            <a:xfrm>
              <a:off x="14532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50CF0F20-6BFC-17E0-3E52-97C16C0944DA}"/>
                </a:ext>
              </a:extLst>
            </p:cNvPr>
            <p:cNvSpPr txBox="1"/>
            <p:nvPr/>
          </p:nvSpPr>
          <p:spPr>
            <a:xfrm>
              <a:off x="17351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887527E4-6E0E-9CEE-DCC5-93D48CB6DB73}"/>
                </a:ext>
              </a:extLst>
            </p:cNvPr>
            <p:cNvSpPr txBox="1"/>
            <p:nvPr/>
          </p:nvSpPr>
          <p:spPr>
            <a:xfrm>
              <a:off x="20171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8701BE9E-CF1C-3E57-A4E7-F14512DA24DC}"/>
                </a:ext>
              </a:extLst>
            </p:cNvPr>
            <p:cNvSpPr txBox="1"/>
            <p:nvPr/>
          </p:nvSpPr>
          <p:spPr>
            <a:xfrm>
              <a:off x="22990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D016C808-6E4D-419A-C303-61A4C0E394B2}"/>
                </a:ext>
              </a:extLst>
            </p:cNvPr>
            <p:cNvSpPr txBox="1"/>
            <p:nvPr/>
          </p:nvSpPr>
          <p:spPr>
            <a:xfrm>
              <a:off x="25810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4C17ACA6-DC49-05F8-94A6-432BE1300019}"/>
                </a:ext>
              </a:extLst>
            </p:cNvPr>
            <p:cNvSpPr txBox="1"/>
            <p:nvPr/>
          </p:nvSpPr>
          <p:spPr>
            <a:xfrm>
              <a:off x="28629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7CD9E1C9-7F1D-98E4-BA90-4A7D0EC571A4}"/>
                </a:ext>
              </a:extLst>
            </p:cNvPr>
            <p:cNvSpPr txBox="1"/>
            <p:nvPr/>
          </p:nvSpPr>
          <p:spPr>
            <a:xfrm>
              <a:off x="31448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9DBA47AD-227F-9139-54C1-D2397C54F8D6}"/>
                </a:ext>
              </a:extLst>
            </p:cNvPr>
            <p:cNvSpPr txBox="1"/>
            <p:nvPr/>
          </p:nvSpPr>
          <p:spPr>
            <a:xfrm>
              <a:off x="34268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531C8A4B-45A8-B55F-0D6F-A9706011C510}"/>
                </a:ext>
              </a:extLst>
            </p:cNvPr>
            <p:cNvSpPr txBox="1"/>
            <p:nvPr/>
          </p:nvSpPr>
          <p:spPr>
            <a:xfrm>
              <a:off x="54004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053B0224-EE68-6054-8B53-EED04EBD58D4}"/>
                </a:ext>
              </a:extLst>
            </p:cNvPr>
            <p:cNvSpPr txBox="1"/>
            <p:nvPr/>
          </p:nvSpPr>
          <p:spPr>
            <a:xfrm>
              <a:off x="37087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841A2C01-9B9B-5026-D850-69ED8FDF2A5C}"/>
                </a:ext>
              </a:extLst>
            </p:cNvPr>
            <p:cNvSpPr txBox="1"/>
            <p:nvPr/>
          </p:nvSpPr>
          <p:spPr>
            <a:xfrm>
              <a:off x="399070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97728B06-95F0-9A78-ACF8-DCF25FC11DC3}"/>
                </a:ext>
              </a:extLst>
            </p:cNvPr>
            <p:cNvSpPr txBox="1"/>
            <p:nvPr/>
          </p:nvSpPr>
          <p:spPr>
            <a:xfrm>
              <a:off x="42726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9532F3F6-FA12-6D5D-E9B4-FAA8D1BEF225}"/>
                </a:ext>
              </a:extLst>
            </p:cNvPr>
            <p:cNvSpPr txBox="1"/>
            <p:nvPr/>
          </p:nvSpPr>
          <p:spPr>
            <a:xfrm>
              <a:off x="45545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20C910EA-13D9-0487-81FE-A8806C7056CD}"/>
                </a:ext>
              </a:extLst>
            </p:cNvPr>
            <p:cNvSpPr txBox="1"/>
            <p:nvPr/>
          </p:nvSpPr>
          <p:spPr>
            <a:xfrm>
              <a:off x="48365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55DCBB2F-1883-0ACB-703D-7E4D01FF20E9}"/>
                </a:ext>
              </a:extLst>
            </p:cNvPr>
            <p:cNvSpPr txBox="1"/>
            <p:nvPr/>
          </p:nvSpPr>
          <p:spPr>
            <a:xfrm>
              <a:off x="511846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F524DB1F-EC33-DAB8-1DC9-DBF1AFCD7C98}"/>
                </a:ext>
              </a:extLst>
            </p:cNvPr>
            <p:cNvSpPr txBox="1"/>
            <p:nvPr/>
          </p:nvSpPr>
          <p:spPr>
            <a:xfrm>
              <a:off x="568234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665F6379-6C38-356A-9D4A-A84D7E809863}"/>
                </a:ext>
              </a:extLst>
            </p:cNvPr>
            <p:cNvSpPr txBox="1"/>
            <p:nvPr/>
          </p:nvSpPr>
          <p:spPr>
            <a:xfrm>
              <a:off x="596428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65E96676-7593-083F-27ED-F85689E9F32C}"/>
                </a:ext>
              </a:extLst>
            </p:cNvPr>
            <p:cNvSpPr txBox="1"/>
            <p:nvPr/>
          </p:nvSpPr>
          <p:spPr>
            <a:xfrm>
              <a:off x="6246226" y="233993"/>
              <a:ext cx="2103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621" name="TextBox 620">
            <a:extLst>
              <a:ext uri="{FF2B5EF4-FFF2-40B4-BE49-F238E27FC236}">
                <a16:creationId xmlns:a16="http://schemas.microsoft.com/office/drawing/2014/main" id="{0FA03941-DEEB-938F-FB07-A69D469CC71D}"/>
              </a:ext>
            </a:extLst>
          </p:cNvPr>
          <p:cNvSpPr txBox="1"/>
          <p:nvPr/>
        </p:nvSpPr>
        <p:spPr>
          <a:xfrm>
            <a:off x="220834" y="8356549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581C92D6-05A0-8BCD-5C8F-D49D51AE7F88}"/>
              </a:ext>
            </a:extLst>
          </p:cNvPr>
          <p:cNvSpPr txBox="1"/>
          <p:nvPr/>
        </p:nvSpPr>
        <p:spPr>
          <a:xfrm>
            <a:off x="220834" y="664092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F680DE6A-9997-AC5C-0C25-7F7B331B20F8}"/>
              </a:ext>
            </a:extLst>
          </p:cNvPr>
          <p:cNvSpPr txBox="1"/>
          <p:nvPr/>
        </p:nvSpPr>
        <p:spPr>
          <a:xfrm>
            <a:off x="220834" y="343573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7C7D5FA2-3653-F355-FFB8-9F7FE479C4EE}"/>
              </a:ext>
            </a:extLst>
          </p:cNvPr>
          <p:cNvSpPr txBox="1"/>
          <p:nvPr/>
        </p:nvSpPr>
        <p:spPr>
          <a:xfrm>
            <a:off x="220834" y="98461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6E07421C-503B-55E9-D100-B4099E114DFC}"/>
              </a:ext>
            </a:extLst>
          </p:cNvPr>
          <p:cNvSpPr txBox="1"/>
          <p:nvPr/>
        </p:nvSpPr>
        <p:spPr>
          <a:xfrm>
            <a:off x="218429" y="13051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3025E824-B87D-4E35-68AE-31A5DD711109}"/>
              </a:ext>
            </a:extLst>
          </p:cNvPr>
          <p:cNvSpPr txBox="1"/>
          <p:nvPr/>
        </p:nvSpPr>
        <p:spPr>
          <a:xfrm>
            <a:off x="220834" y="1625649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04332FB2-5430-0A34-5FAD-D9E94B4F4452}"/>
              </a:ext>
            </a:extLst>
          </p:cNvPr>
          <p:cNvSpPr txBox="1"/>
          <p:nvPr/>
        </p:nvSpPr>
        <p:spPr>
          <a:xfrm>
            <a:off x="220834" y="1946168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78E187AC-3DF7-5DFE-0895-BAA9A18B47EA}"/>
              </a:ext>
            </a:extLst>
          </p:cNvPr>
          <p:cNvSpPr txBox="1"/>
          <p:nvPr/>
        </p:nvSpPr>
        <p:spPr>
          <a:xfrm>
            <a:off x="216826" y="22666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FFDF7CFC-9157-0513-61B5-13BF415549B5}"/>
              </a:ext>
            </a:extLst>
          </p:cNvPr>
          <p:cNvSpPr txBox="1"/>
          <p:nvPr/>
        </p:nvSpPr>
        <p:spPr>
          <a:xfrm>
            <a:off x="217628" y="258720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D7FF5A17-9968-25E0-3C5E-F0A0A007E46A}"/>
              </a:ext>
            </a:extLst>
          </p:cNvPr>
          <p:cNvSpPr txBox="1"/>
          <p:nvPr/>
        </p:nvSpPr>
        <p:spPr>
          <a:xfrm>
            <a:off x="220834" y="29077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C770DC65-2DB7-A3B1-AF4C-A7B2EF527F84}"/>
              </a:ext>
            </a:extLst>
          </p:cNvPr>
          <p:cNvSpPr txBox="1"/>
          <p:nvPr/>
        </p:nvSpPr>
        <p:spPr>
          <a:xfrm>
            <a:off x="220834" y="3228244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4F88EA09-E424-69A4-BC70-46D522F3EDCD}"/>
              </a:ext>
            </a:extLst>
          </p:cNvPr>
          <p:cNvSpPr txBox="1"/>
          <p:nvPr/>
        </p:nvSpPr>
        <p:spPr>
          <a:xfrm>
            <a:off x="220834" y="3548763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79A840EE-C06B-E858-0B20-F36932BD2F37}"/>
              </a:ext>
            </a:extLst>
          </p:cNvPr>
          <p:cNvSpPr txBox="1"/>
          <p:nvPr/>
        </p:nvSpPr>
        <p:spPr>
          <a:xfrm>
            <a:off x="220834" y="386928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50DDB2C1-4BFE-5CCE-E052-E286C9F6D641}"/>
              </a:ext>
            </a:extLst>
          </p:cNvPr>
          <p:cNvSpPr txBox="1"/>
          <p:nvPr/>
        </p:nvSpPr>
        <p:spPr>
          <a:xfrm>
            <a:off x="220834" y="418980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DBD52B59-7002-ADAC-D28F-06BEF405EF52}"/>
              </a:ext>
            </a:extLst>
          </p:cNvPr>
          <p:cNvSpPr txBox="1"/>
          <p:nvPr/>
        </p:nvSpPr>
        <p:spPr>
          <a:xfrm>
            <a:off x="215223" y="451032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73ECD4D2-51DE-C6C8-2ADD-EA0D65EF6616}"/>
              </a:ext>
            </a:extLst>
          </p:cNvPr>
          <p:cNvSpPr txBox="1"/>
          <p:nvPr/>
        </p:nvSpPr>
        <p:spPr>
          <a:xfrm>
            <a:off x="220834" y="483083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02BF41FD-B426-C43B-A655-BD018AB56A00}"/>
              </a:ext>
            </a:extLst>
          </p:cNvPr>
          <p:cNvSpPr txBox="1"/>
          <p:nvPr/>
        </p:nvSpPr>
        <p:spPr>
          <a:xfrm>
            <a:off x="220834" y="5151358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62893457-3347-3DFC-DF13-6C888A57A962}"/>
              </a:ext>
            </a:extLst>
          </p:cNvPr>
          <p:cNvSpPr txBox="1"/>
          <p:nvPr/>
        </p:nvSpPr>
        <p:spPr>
          <a:xfrm>
            <a:off x="220834" y="54718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EFF40ABB-E59F-75E6-A123-0AAB44A5C17C}"/>
              </a:ext>
            </a:extLst>
          </p:cNvPr>
          <p:cNvSpPr txBox="1"/>
          <p:nvPr/>
        </p:nvSpPr>
        <p:spPr>
          <a:xfrm>
            <a:off x="220834" y="5792396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352DA394-9CE0-8C24-B14F-9FACFA63BF0C}"/>
              </a:ext>
            </a:extLst>
          </p:cNvPr>
          <p:cNvSpPr txBox="1"/>
          <p:nvPr/>
        </p:nvSpPr>
        <p:spPr>
          <a:xfrm>
            <a:off x="220834" y="6112915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9C2F2E44-AD15-1DF9-3476-5B6C7F0318B1}"/>
              </a:ext>
            </a:extLst>
          </p:cNvPr>
          <p:cNvSpPr txBox="1"/>
          <p:nvPr/>
        </p:nvSpPr>
        <p:spPr>
          <a:xfrm>
            <a:off x="220834" y="6433434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642" name="TextBox 641">
            <a:extLst>
              <a:ext uri="{FF2B5EF4-FFF2-40B4-BE49-F238E27FC236}">
                <a16:creationId xmlns:a16="http://schemas.microsoft.com/office/drawing/2014/main" id="{F29BA9E2-AF5D-C88D-782B-3465F5CD675E}"/>
              </a:ext>
            </a:extLst>
          </p:cNvPr>
          <p:cNvSpPr txBox="1"/>
          <p:nvPr/>
        </p:nvSpPr>
        <p:spPr>
          <a:xfrm>
            <a:off x="216025" y="675395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2798C0F1-4F7D-F544-43AE-AF4BB3F7321A}"/>
              </a:ext>
            </a:extLst>
          </p:cNvPr>
          <p:cNvSpPr txBox="1"/>
          <p:nvPr/>
        </p:nvSpPr>
        <p:spPr>
          <a:xfrm>
            <a:off x="220834" y="7074472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967E95C7-E3FB-7CE8-295B-12F6500013B8}"/>
              </a:ext>
            </a:extLst>
          </p:cNvPr>
          <p:cNvSpPr txBox="1"/>
          <p:nvPr/>
        </p:nvSpPr>
        <p:spPr>
          <a:xfrm>
            <a:off x="220834" y="73949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170BE06E-D5A5-3C18-9401-1890F18FDF76}"/>
              </a:ext>
            </a:extLst>
          </p:cNvPr>
          <p:cNvSpPr txBox="1"/>
          <p:nvPr/>
        </p:nvSpPr>
        <p:spPr>
          <a:xfrm>
            <a:off x="220834" y="7715510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41B32EA0-73E3-0028-AC42-939D9E83850E}"/>
              </a:ext>
            </a:extLst>
          </p:cNvPr>
          <p:cNvSpPr txBox="1"/>
          <p:nvPr/>
        </p:nvSpPr>
        <p:spPr>
          <a:xfrm>
            <a:off x="220834" y="8036029"/>
            <a:ext cx="3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86ADCCB2-882F-EACB-1C68-CE543AC1FCB4}"/>
              </a:ext>
            </a:extLst>
          </p:cNvPr>
          <p:cNvSpPr txBox="1"/>
          <p:nvPr/>
        </p:nvSpPr>
        <p:spPr>
          <a:xfrm>
            <a:off x="815376" y="8898161"/>
            <a:ext cx="231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0FE88716-9149-97B6-AC36-41B74747652E}"/>
              </a:ext>
            </a:extLst>
          </p:cNvPr>
          <p:cNvSpPr txBox="1"/>
          <p:nvPr/>
        </p:nvSpPr>
        <p:spPr>
          <a:xfrm>
            <a:off x="1096694" y="8898161"/>
            <a:ext cx="231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8CA27AF6-01AC-ECB6-F456-B954E1FE0164}"/>
              </a:ext>
            </a:extLst>
          </p:cNvPr>
          <p:cNvSpPr txBox="1"/>
          <p:nvPr/>
        </p:nvSpPr>
        <p:spPr>
          <a:xfrm>
            <a:off x="1378012" y="8898161"/>
            <a:ext cx="231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3C120EDF-9223-3F5D-80D1-6FA71F09667C}"/>
              </a:ext>
            </a:extLst>
          </p:cNvPr>
          <p:cNvSpPr txBox="1"/>
          <p:nvPr/>
        </p:nvSpPr>
        <p:spPr>
          <a:xfrm>
            <a:off x="1659330" y="8898161"/>
            <a:ext cx="231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F0D3E62C-1C87-B2B3-68F6-2F39C9E7F247}"/>
              </a:ext>
            </a:extLst>
          </p:cNvPr>
          <p:cNvSpPr txBox="1"/>
          <p:nvPr/>
        </p:nvSpPr>
        <p:spPr>
          <a:xfrm>
            <a:off x="1940648" y="8898161"/>
            <a:ext cx="231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65CA3F8F-7768-5C47-E0D3-6AD291EF516D}"/>
              </a:ext>
            </a:extLst>
          </p:cNvPr>
          <p:cNvSpPr txBox="1"/>
          <p:nvPr/>
        </p:nvSpPr>
        <p:spPr>
          <a:xfrm>
            <a:off x="2221966" y="8898161"/>
            <a:ext cx="231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47AD6D8B-B5FE-99C8-FDF4-9B0A060EDE7C}"/>
              </a:ext>
            </a:extLst>
          </p:cNvPr>
          <p:cNvSpPr txBox="1"/>
          <p:nvPr/>
        </p:nvSpPr>
        <p:spPr>
          <a:xfrm>
            <a:off x="2503284" y="8898161"/>
            <a:ext cx="231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852E48CB-DA53-2753-9C3F-9FFD7F7C1EEC}"/>
              </a:ext>
            </a:extLst>
          </p:cNvPr>
          <p:cNvSpPr txBox="1"/>
          <p:nvPr/>
        </p:nvSpPr>
        <p:spPr>
          <a:xfrm>
            <a:off x="2784602" y="8898161"/>
            <a:ext cx="231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6E58733E-9A03-1453-7AA4-3827C9C80D8F}"/>
              </a:ext>
            </a:extLst>
          </p:cNvPr>
          <p:cNvSpPr txBox="1"/>
          <p:nvPr/>
        </p:nvSpPr>
        <p:spPr>
          <a:xfrm>
            <a:off x="3065920" y="8898161"/>
            <a:ext cx="231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8450AEF2-CF41-CA00-207E-1BBD6823578D}"/>
              </a:ext>
            </a:extLst>
          </p:cNvPr>
          <p:cNvSpPr txBox="1"/>
          <p:nvPr/>
        </p:nvSpPr>
        <p:spPr>
          <a:xfrm>
            <a:off x="3347238" y="8898161"/>
            <a:ext cx="231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EDA94FD4-B607-F743-C140-C7AE30564FC7}"/>
              </a:ext>
            </a:extLst>
          </p:cNvPr>
          <p:cNvSpPr txBox="1"/>
          <p:nvPr/>
        </p:nvSpPr>
        <p:spPr>
          <a:xfrm>
            <a:off x="3605313" y="8898161"/>
            <a:ext cx="2776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29EED34F-94EC-BFBD-256A-DED1AFBF5761}"/>
              </a:ext>
            </a:extLst>
          </p:cNvPr>
          <p:cNvSpPr txBox="1"/>
          <p:nvPr/>
        </p:nvSpPr>
        <p:spPr>
          <a:xfrm>
            <a:off x="3886631" y="8898161"/>
            <a:ext cx="2776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7B6A0A2F-3563-F071-5E8D-776411E191C3}"/>
              </a:ext>
            </a:extLst>
          </p:cNvPr>
          <p:cNvSpPr txBox="1"/>
          <p:nvPr/>
        </p:nvSpPr>
        <p:spPr>
          <a:xfrm>
            <a:off x="4167949" y="8898161"/>
            <a:ext cx="2776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A3A2BB19-9A70-35C0-6591-FA93BBE369F2}"/>
              </a:ext>
            </a:extLst>
          </p:cNvPr>
          <p:cNvSpPr txBox="1"/>
          <p:nvPr/>
        </p:nvSpPr>
        <p:spPr>
          <a:xfrm>
            <a:off x="4449267" y="8898161"/>
            <a:ext cx="2776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26006F9C-D43B-F13F-3797-756324D49A7F}"/>
              </a:ext>
            </a:extLst>
          </p:cNvPr>
          <p:cNvSpPr txBox="1"/>
          <p:nvPr/>
        </p:nvSpPr>
        <p:spPr>
          <a:xfrm>
            <a:off x="4730585" y="8898161"/>
            <a:ext cx="2776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42B2ED34-706F-841A-ACDB-CFC15EAF3F3D}"/>
              </a:ext>
            </a:extLst>
          </p:cNvPr>
          <p:cNvSpPr txBox="1"/>
          <p:nvPr/>
        </p:nvSpPr>
        <p:spPr>
          <a:xfrm>
            <a:off x="5011903" y="8898161"/>
            <a:ext cx="2776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EC014EF5-B3D9-2718-FFC9-ED165ED02E08}"/>
              </a:ext>
            </a:extLst>
          </p:cNvPr>
          <p:cNvSpPr txBox="1"/>
          <p:nvPr/>
        </p:nvSpPr>
        <p:spPr>
          <a:xfrm>
            <a:off x="5293221" y="8898161"/>
            <a:ext cx="2776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C3B910FC-A6DE-7073-C62E-CB6EEAACDEC2}"/>
              </a:ext>
            </a:extLst>
          </p:cNvPr>
          <p:cNvSpPr txBox="1"/>
          <p:nvPr/>
        </p:nvSpPr>
        <p:spPr>
          <a:xfrm>
            <a:off x="5574539" y="8898161"/>
            <a:ext cx="2776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1843801C-F3FF-85BF-1455-EA384A49996D}"/>
              </a:ext>
            </a:extLst>
          </p:cNvPr>
          <p:cNvSpPr txBox="1"/>
          <p:nvPr/>
        </p:nvSpPr>
        <p:spPr>
          <a:xfrm>
            <a:off x="5855857" y="8898161"/>
            <a:ext cx="2776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B672F16B-54E1-81A8-ECCD-7C3B1668FE4E}"/>
              </a:ext>
            </a:extLst>
          </p:cNvPr>
          <p:cNvSpPr txBox="1"/>
          <p:nvPr/>
        </p:nvSpPr>
        <p:spPr>
          <a:xfrm>
            <a:off x="6114735" y="8898161"/>
            <a:ext cx="3225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</p:txBody>
      </p:sp>
      <p:pic>
        <p:nvPicPr>
          <p:cNvPr id="668" name="Picture 667">
            <a:extLst>
              <a:ext uri="{FF2B5EF4-FFF2-40B4-BE49-F238E27FC236}">
                <a16:creationId xmlns:a16="http://schemas.microsoft.com/office/drawing/2014/main" id="{C01DBC4F-1E55-B0D1-5F68-CEA0EF5B2C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986" y="-12982"/>
            <a:ext cx="1945640" cy="187960"/>
          </a:xfrm>
          <a:prstGeom prst="rect">
            <a:avLst/>
          </a:prstGeom>
        </p:spPr>
      </p:pic>
      <p:sp>
        <p:nvSpPr>
          <p:cNvPr id="669" name="TextBox 668">
            <a:extLst>
              <a:ext uri="{FF2B5EF4-FFF2-40B4-BE49-F238E27FC236}">
                <a16:creationId xmlns:a16="http://schemas.microsoft.com/office/drawing/2014/main" id="{D296B7CD-D8CE-5DF0-9AC7-717913A825C4}"/>
              </a:ext>
            </a:extLst>
          </p:cNvPr>
          <p:cNvSpPr txBox="1"/>
          <p:nvPr/>
        </p:nvSpPr>
        <p:spPr>
          <a:xfrm>
            <a:off x="2975921" y="-11335"/>
            <a:ext cx="38571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RIT Center for Imaging Science (RITCIS) Handwritten Letter Data Set Development</a:t>
            </a:r>
          </a:p>
        </p:txBody>
      </p: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A1DEF3D0-1EC0-FF0C-93B4-1659A833BC47}"/>
              </a:ext>
            </a:extLst>
          </p:cNvPr>
          <p:cNvCxnSpPr>
            <a:cxnSpLocks/>
          </p:cNvCxnSpPr>
          <p:nvPr/>
        </p:nvCxnSpPr>
        <p:spPr>
          <a:xfrm>
            <a:off x="134264" y="9017119"/>
            <a:ext cx="5141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TextBox 671">
            <a:extLst>
              <a:ext uri="{FF2B5EF4-FFF2-40B4-BE49-F238E27FC236}">
                <a16:creationId xmlns:a16="http://schemas.microsoft.com/office/drawing/2014/main" id="{66637459-8B08-6EC0-AFFC-667562337BB0}"/>
              </a:ext>
            </a:extLst>
          </p:cNvPr>
          <p:cNvSpPr txBox="1"/>
          <p:nvPr/>
        </p:nvSpPr>
        <p:spPr>
          <a:xfrm>
            <a:off x="141902" y="8993394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Sample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CEF1B-8A79-C1D4-4E20-E69F48B3356B}"/>
              </a:ext>
            </a:extLst>
          </p:cNvPr>
          <p:cNvSpPr txBox="1"/>
          <p:nvPr/>
        </p:nvSpPr>
        <p:spPr>
          <a:xfrm>
            <a:off x="6420054" y="775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C559A7-1155-DF86-9AAE-99E0FA997446}"/>
              </a:ext>
            </a:extLst>
          </p:cNvPr>
          <p:cNvSpPr txBox="1"/>
          <p:nvPr/>
        </p:nvSpPr>
        <p:spPr>
          <a:xfrm>
            <a:off x="476158" y="776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72712A2F-F788-C2F7-DBDE-A979548029C5}"/>
              </a:ext>
            </a:extLst>
          </p:cNvPr>
          <p:cNvSpPr txBox="1"/>
          <p:nvPr/>
        </p:nvSpPr>
        <p:spPr>
          <a:xfrm>
            <a:off x="476158" y="85709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9713E8DB-D6C6-6E53-FA1F-6FC08ACA3E82}"/>
              </a:ext>
            </a:extLst>
          </p:cNvPr>
          <p:cNvSpPr txBox="1"/>
          <p:nvPr/>
        </p:nvSpPr>
        <p:spPr>
          <a:xfrm>
            <a:off x="6420054" y="85709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1512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</TotalTime>
  <Words>632</Words>
  <Application>Microsoft Macintosh PowerPoint</Application>
  <PresentationFormat>Letter Paper (8.5x11 in)</PresentationFormat>
  <Paragraphs>619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Salvaggio</dc:creator>
  <cp:lastModifiedBy>Carl Salvaggio</cp:lastModifiedBy>
  <cp:revision>5</cp:revision>
  <cp:lastPrinted>2023-11-28T14:58:27Z</cp:lastPrinted>
  <dcterms:created xsi:type="dcterms:W3CDTF">2023-11-28T13:29:16Z</dcterms:created>
  <dcterms:modified xsi:type="dcterms:W3CDTF">2023-11-28T15:10:09Z</dcterms:modified>
</cp:coreProperties>
</file>