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B2C22-B5F1-41FD-BC20-6847945566A7}" v="22" dt="2021-04-25T17:29:21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Sampson (Student)" userId="c4e0fdfe-8f11-4df3-9f0d-5f4d8179c77e" providerId="ADAL" clId="{592B2C22-B5F1-41FD-BC20-6847945566A7}"/>
    <pc:docChg chg="custSel addSld modSld">
      <pc:chgData name="Craig Sampson (Student)" userId="c4e0fdfe-8f11-4df3-9f0d-5f4d8179c77e" providerId="ADAL" clId="{592B2C22-B5F1-41FD-BC20-6847945566A7}" dt="2021-04-25T17:29:39.328" v="308" actId="26606"/>
      <pc:docMkLst>
        <pc:docMk/>
      </pc:docMkLst>
      <pc:sldChg chg="modSp mod">
        <pc:chgData name="Craig Sampson (Student)" userId="c4e0fdfe-8f11-4df3-9f0d-5f4d8179c77e" providerId="ADAL" clId="{592B2C22-B5F1-41FD-BC20-6847945566A7}" dt="2021-04-20T18:41:49.218" v="167" actId="403"/>
        <pc:sldMkLst>
          <pc:docMk/>
          <pc:sldMk cId="146387512" sldId="258"/>
        </pc:sldMkLst>
        <pc:spChg chg="mod">
          <ac:chgData name="Craig Sampson (Student)" userId="c4e0fdfe-8f11-4df3-9f0d-5f4d8179c77e" providerId="ADAL" clId="{592B2C22-B5F1-41FD-BC20-6847945566A7}" dt="2021-04-20T18:41:05.163" v="153" actId="255"/>
          <ac:spMkLst>
            <pc:docMk/>
            <pc:sldMk cId="146387512" sldId="258"/>
            <ac:spMk id="2" creationId="{100A9ED8-4FE9-4016-907C-B15BC34F53A9}"/>
          </ac:spMkLst>
        </pc:spChg>
        <pc:graphicFrameChg chg="modGraphic">
          <ac:chgData name="Craig Sampson (Student)" userId="c4e0fdfe-8f11-4df3-9f0d-5f4d8179c77e" providerId="ADAL" clId="{592B2C22-B5F1-41FD-BC20-6847945566A7}" dt="2021-04-20T18:41:49.218" v="167" actId="403"/>
          <ac:graphicFrameMkLst>
            <pc:docMk/>
            <pc:sldMk cId="146387512" sldId="258"/>
            <ac:graphicFrameMk id="39" creationId="{CF582393-419F-4DA5-9391-BDCD00923BC1}"/>
          </ac:graphicFrameMkLst>
        </pc:graphicFrameChg>
      </pc:sldChg>
      <pc:sldChg chg="modSp">
        <pc:chgData name="Craig Sampson (Student)" userId="c4e0fdfe-8f11-4df3-9f0d-5f4d8179c77e" providerId="ADAL" clId="{592B2C22-B5F1-41FD-BC20-6847945566A7}" dt="2021-04-20T18:40:25.208" v="147" actId="404"/>
        <pc:sldMkLst>
          <pc:docMk/>
          <pc:sldMk cId="3031072670" sldId="259"/>
        </pc:sldMkLst>
        <pc:spChg chg="mod">
          <ac:chgData name="Craig Sampson (Student)" userId="c4e0fdfe-8f11-4df3-9f0d-5f4d8179c77e" providerId="ADAL" clId="{592B2C22-B5F1-41FD-BC20-6847945566A7}" dt="2021-04-20T18:40:25.208" v="147" actId="404"/>
          <ac:spMkLst>
            <pc:docMk/>
            <pc:sldMk cId="3031072670" sldId="259"/>
            <ac:spMk id="2" creationId="{36DE95D8-A1AA-4BD6-9C73-40D6169ABE83}"/>
          </ac:spMkLst>
        </pc:spChg>
      </pc:sldChg>
      <pc:sldChg chg="modSp mod">
        <pc:chgData name="Craig Sampson (Student)" userId="c4e0fdfe-8f11-4df3-9f0d-5f4d8179c77e" providerId="ADAL" clId="{592B2C22-B5F1-41FD-BC20-6847945566A7}" dt="2021-04-20T18:40:40.018" v="150" actId="122"/>
        <pc:sldMkLst>
          <pc:docMk/>
          <pc:sldMk cId="3222267517" sldId="260"/>
        </pc:sldMkLst>
        <pc:spChg chg="mod">
          <ac:chgData name="Craig Sampson (Student)" userId="c4e0fdfe-8f11-4df3-9f0d-5f4d8179c77e" providerId="ADAL" clId="{592B2C22-B5F1-41FD-BC20-6847945566A7}" dt="2021-04-20T18:40:40.018" v="150" actId="122"/>
          <ac:spMkLst>
            <pc:docMk/>
            <pc:sldMk cId="3222267517" sldId="260"/>
            <ac:spMk id="2" creationId="{87D09496-6B68-423B-BB23-1B8B8160CCB2}"/>
          </ac:spMkLst>
        </pc:spChg>
      </pc:sldChg>
      <pc:sldChg chg="addSp delSp modSp mod">
        <pc:chgData name="Craig Sampson (Student)" userId="c4e0fdfe-8f11-4df3-9f0d-5f4d8179c77e" providerId="ADAL" clId="{592B2C22-B5F1-41FD-BC20-6847945566A7}" dt="2021-04-20T18:41:59.144" v="169" actId="403"/>
        <pc:sldMkLst>
          <pc:docMk/>
          <pc:sldMk cId="957242330" sldId="261"/>
        </pc:sldMkLst>
        <pc:spChg chg="mod">
          <ac:chgData name="Craig Sampson (Student)" userId="c4e0fdfe-8f11-4df3-9f0d-5f4d8179c77e" providerId="ADAL" clId="{592B2C22-B5F1-41FD-BC20-6847945566A7}" dt="2021-04-20T18:41:59.144" v="169" actId="403"/>
          <ac:spMkLst>
            <pc:docMk/>
            <pc:sldMk cId="957242330" sldId="261"/>
            <ac:spMk id="2" creationId="{A444559C-6E13-4886-9A4E-68B9A09C7B46}"/>
          </ac:spMkLst>
        </pc:spChg>
        <pc:spChg chg="del">
          <ac:chgData name="Craig Sampson (Student)" userId="c4e0fdfe-8f11-4df3-9f0d-5f4d8179c77e" providerId="ADAL" clId="{592B2C22-B5F1-41FD-BC20-6847945566A7}" dt="2021-04-20T18:35:58.538" v="124"/>
          <ac:spMkLst>
            <pc:docMk/>
            <pc:sldMk cId="957242330" sldId="261"/>
            <ac:spMk id="6" creationId="{4EA56636-9AD8-4EC8-A371-2760CC5B96BD}"/>
          </ac:spMkLst>
        </pc:spChg>
        <pc:spChg chg="del">
          <ac:chgData name="Craig Sampson (Student)" userId="c4e0fdfe-8f11-4df3-9f0d-5f4d8179c77e" providerId="ADAL" clId="{592B2C22-B5F1-41FD-BC20-6847945566A7}" dt="2021-04-20T18:38:12.428" v="127" actId="26606"/>
          <ac:spMkLst>
            <pc:docMk/>
            <pc:sldMk cId="957242330" sldId="261"/>
            <ac:spMk id="9" creationId="{605494DE-B078-4D87-BB01-C84320618DAD}"/>
          </ac:spMkLst>
        </pc:spChg>
        <pc:spChg chg="del">
          <ac:chgData name="Craig Sampson (Student)" userId="c4e0fdfe-8f11-4df3-9f0d-5f4d8179c77e" providerId="ADAL" clId="{592B2C22-B5F1-41FD-BC20-6847945566A7}" dt="2021-04-20T18:38:12.428" v="127" actId="26606"/>
          <ac:spMkLst>
            <pc:docMk/>
            <pc:sldMk cId="957242330" sldId="261"/>
            <ac:spMk id="11" creationId="{9A0576B0-CD8C-4661-95C8-A9F2CE7CDDB0}"/>
          </ac:spMkLst>
        </pc:spChg>
        <pc:spChg chg="del">
          <ac:chgData name="Craig Sampson (Student)" userId="c4e0fdfe-8f11-4df3-9f0d-5f4d8179c77e" providerId="ADAL" clId="{592B2C22-B5F1-41FD-BC20-6847945566A7}" dt="2021-04-20T18:38:12.428" v="127" actId="26606"/>
          <ac:spMkLst>
            <pc:docMk/>
            <pc:sldMk cId="957242330" sldId="261"/>
            <ac:spMk id="13" creationId="{3FF60E2B-3919-423C-B1FF-56CDE6681165}"/>
          </ac:spMkLst>
        </pc:spChg>
        <pc:spChg chg="add del">
          <ac:chgData name="Craig Sampson (Student)" userId="c4e0fdfe-8f11-4df3-9f0d-5f4d8179c77e" providerId="ADAL" clId="{592B2C22-B5F1-41FD-BC20-6847945566A7}" dt="2021-04-20T18:38:31.708" v="130" actId="21"/>
          <ac:spMkLst>
            <pc:docMk/>
            <pc:sldMk cId="957242330" sldId="261"/>
            <ac:spMk id="17" creationId="{F07C1C2B-D268-414F-9C5F-86FC3116FFA3}"/>
          </ac:spMkLst>
        </pc:spChg>
        <pc:spChg chg="add del">
          <ac:chgData name="Craig Sampson (Student)" userId="c4e0fdfe-8f11-4df3-9f0d-5f4d8179c77e" providerId="ADAL" clId="{592B2C22-B5F1-41FD-BC20-6847945566A7}" dt="2021-04-20T18:39:16.903" v="139" actId="26606"/>
          <ac:spMkLst>
            <pc:docMk/>
            <pc:sldMk cId="957242330" sldId="261"/>
            <ac:spMk id="20" creationId="{233F6408-E1FB-40EE-933F-488D38CCC73F}"/>
          </ac:spMkLst>
        </pc:spChg>
        <pc:spChg chg="add del">
          <ac:chgData name="Craig Sampson (Student)" userId="c4e0fdfe-8f11-4df3-9f0d-5f4d8179c77e" providerId="ADAL" clId="{592B2C22-B5F1-41FD-BC20-6847945566A7}" dt="2021-04-20T18:39:16.903" v="139" actId="26606"/>
          <ac:spMkLst>
            <pc:docMk/>
            <pc:sldMk cId="957242330" sldId="261"/>
            <ac:spMk id="22" creationId="{F055C0C5-567C-4C02-83F3-B427BC740697}"/>
          </ac:spMkLst>
        </pc:spChg>
        <pc:spChg chg="add del">
          <ac:chgData name="Craig Sampson (Student)" userId="c4e0fdfe-8f11-4df3-9f0d-5f4d8179c77e" providerId="ADAL" clId="{592B2C22-B5F1-41FD-BC20-6847945566A7}" dt="2021-04-20T18:39:16.903" v="139" actId="26606"/>
          <ac:spMkLst>
            <pc:docMk/>
            <pc:sldMk cId="957242330" sldId="261"/>
            <ac:spMk id="24" creationId="{E48B6BD6-5DED-4B86-A4B3-D35037F68FC4}"/>
          </ac:spMkLst>
        </pc:spChg>
        <pc:spChg chg="add">
          <ac:chgData name="Craig Sampson (Student)" userId="c4e0fdfe-8f11-4df3-9f0d-5f4d8179c77e" providerId="ADAL" clId="{592B2C22-B5F1-41FD-BC20-6847945566A7}" dt="2021-04-20T18:39:16.903" v="139" actId="26606"/>
          <ac:spMkLst>
            <pc:docMk/>
            <pc:sldMk cId="957242330" sldId="261"/>
            <ac:spMk id="29" creationId="{A8384FB5-9ADC-4DDC-881B-597D56F5B15D}"/>
          </ac:spMkLst>
        </pc:spChg>
        <pc:spChg chg="add">
          <ac:chgData name="Craig Sampson (Student)" userId="c4e0fdfe-8f11-4df3-9f0d-5f4d8179c77e" providerId="ADAL" clId="{592B2C22-B5F1-41FD-BC20-6847945566A7}" dt="2021-04-20T18:39:16.903" v="139" actId="26606"/>
          <ac:spMkLst>
            <pc:docMk/>
            <pc:sldMk cId="957242330" sldId="261"/>
            <ac:spMk id="31" creationId="{91E5A9A7-95C6-4F4F-B00E-C82E07FE62EF}"/>
          </ac:spMkLst>
        </pc:spChg>
        <pc:spChg chg="add">
          <ac:chgData name="Craig Sampson (Student)" userId="c4e0fdfe-8f11-4df3-9f0d-5f4d8179c77e" providerId="ADAL" clId="{592B2C22-B5F1-41FD-BC20-6847945566A7}" dt="2021-04-20T18:39:16.903" v="139" actId="26606"/>
          <ac:spMkLst>
            <pc:docMk/>
            <pc:sldMk cId="957242330" sldId="261"/>
            <ac:spMk id="33" creationId="{D07DD2DE-F619-49DD-B5E7-03A290FF4ED1}"/>
          </ac:spMkLst>
        </pc:spChg>
        <pc:spChg chg="add">
          <ac:chgData name="Craig Sampson (Student)" userId="c4e0fdfe-8f11-4df3-9f0d-5f4d8179c77e" providerId="ADAL" clId="{592B2C22-B5F1-41FD-BC20-6847945566A7}" dt="2021-04-20T18:39:16.903" v="139" actId="26606"/>
          <ac:spMkLst>
            <pc:docMk/>
            <pc:sldMk cId="957242330" sldId="261"/>
            <ac:spMk id="35" creationId="{85149191-5F60-4A28-AAFF-039F96B0F3EC}"/>
          </ac:spMkLst>
        </pc:spChg>
        <pc:spChg chg="add">
          <ac:chgData name="Craig Sampson (Student)" userId="c4e0fdfe-8f11-4df3-9f0d-5f4d8179c77e" providerId="ADAL" clId="{592B2C22-B5F1-41FD-BC20-6847945566A7}" dt="2021-04-20T18:39:16.903" v="139" actId="26606"/>
          <ac:spMkLst>
            <pc:docMk/>
            <pc:sldMk cId="957242330" sldId="261"/>
            <ac:spMk id="37" creationId="{F8260ED5-17F7-4158-B241-D51DD4CF1B7E}"/>
          </ac:spMkLst>
        </pc:spChg>
        <pc:picChg chg="add mod">
          <ac:chgData name="Craig Sampson (Student)" userId="c4e0fdfe-8f11-4df3-9f0d-5f4d8179c77e" providerId="ADAL" clId="{592B2C22-B5F1-41FD-BC20-6847945566A7}" dt="2021-04-20T18:39:16.903" v="139" actId="26606"/>
          <ac:picMkLst>
            <pc:docMk/>
            <pc:sldMk cId="957242330" sldId="261"/>
            <ac:picMk id="3" creationId="{C93AB3FB-CFC8-4D2B-963F-0F02308B5DC1}"/>
          </ac:picMkLst>
        </pc:picChg>
      </pc:sldChg>
      <pc:sldChg chg="addSp modSp new mod setBg">
        <pc:chgData name="Craig Sampson (Student)" userId="c4e0fdfe-8f11-4df3-9f0d-5f4d8179c77e" providerId="ADAL" clId="{592B2C22-B5F1-41FD-BC20-6847945566A7}" dt="2021-04-25T16:57:40.910" v="286" actId="20577"/>
        <pc:sldMkLst>
          <pc:docMk/>
          <pc:sldMk cId="3646818939" sldId="262"/>
        </pc:sldMkLst>
        <pc:spChg chg="mod">
          <ac:chgData name="Craig Sampson (Student)" userId="c4e0fdfe-8f11-4df3-9f0d-5f4d8179c77e" providerId="ADAL" clId="{592B2C22-B5F1-41FD-BC20-6847945566A7}" dt="2021-04-20T18:41:15.730" v="156" actId="403"/>
          <ac:spMkLst>
            <pc:docMk/>
            <pc:sldMk cId="3646818939" sldId="262"/>
            <ac:spMk id="2" creationId="{0FEF48B3-91D3-47FE-A86A-D2EA209B2077}"/>
          </ac:spMkLst>
        </pc:spChg>
        <pc:spChg chg="mod">
          <ac:chgData name="Craig Sampson (Student)" userId="c4e0fdfe-8f11-4df3-9f0d-5f4d8179c77e" providerId="ADAL" clId="{592B2C22-B5F1-41FD-BC20-6847945566A7}" dt="2021-04-25T16:57:40.910" v="286" actId="20577"/>
          <ac:spMkLst>
            <pc:docMk/>
            <pc:sldMk cId="3646818939" sldId="262"/>
            <ac:spMk id="3" creationId="{60ED9CCE-3184-4DAF-8C51-02DC14931C0E}"/>
          </ac:spMkLst>
        </pc:spChg>
        <pc:spChg chg="add">
          <ac:chgData name="Craig Sampson (Student)" userId="c4e0fdfe-8f11-4df3-9f0d-5f4d8179c77e" providerId="ADAL" clId="{592B2C22-B5F1-41FD-BC20-6847945566A7}" dt="2021-04-20T18:00:30.324" v="42" actId="26606"/>
          <ac:spMkLst>
            <pc:docMk/>
            <pc:sldMk cId="3646818939" sldId="262"/>
            <ac:spMk id="8" creationId="{5A0118C5-4F8D-4CF4-BADD-53FEACC6C42A}"/>
          </ac:spMkLst>
        </pc:spChg>
        <pc:spChg chg="add">
          <ac:chgData name="Craig Sampson (Student)" userId="c4e0fdfe-8f11-4df3-9f0d-5f4d8179c77e" providerId="ADAL" clId="{592B2C22-B5F1-41FD-BC20-6847945566A7}" dt="2021-04-20T18:00:30.324" v="42" actId="26606"/>
          <ac:spMkLst>
            <pc:docMk/>
            <pc:sldMk cId="3646818939" sldId="262"/>
            <ac:spMk id="10" creationId="{4E0A5C5C-2A95-428E-9F6A-0D29EBD57C9F}"/>
          </ac:spMkLst>
        </pc:spChg>
        <pc:spChg chg="add">
          <ac:chgData name="Craig Sampson (Student)" userId="c4e0fdfe-8f11-4df3-9f0d-5f4d8179c77e" providerId="ADAL" clId="{592B2C22-B5F1-41FD-BC20-6847945566A7}" dt="2021-04-20T18:00:30.324" v="42" actId="26606"/>
          <ac:spMkLst>
            <pc:docMk/>
            <pc:sldMk cId="3646818939" sldId="262"/>
            <ac:spMk id="12" creationId="{1056F38F-7C4E-461D-8709-7D0024AE1F79}"/>
          </ac:spMkLst>
        </pc:spChg>
        <pc:spChg chg="add">
          <ac:chgData name="Craig Sampson (Student)" userId="c4e0fdfe-8f11-4df3-9f0d-5f4d8179c77e" providerId="ADAL" clId="{592B2C22-B5F1-41FD-BC20-6847945566A7}" dt="2021-04-20T18:00:30.324" v="42" actId="26606"/>
          <ac:spMkLst>
            <pc:docMk/>
            <pc:sldMk cId="3646818939" sldId="262"/>
            <ac:spMk id="14" creationId="{C7278469-3C3C-49CE-AEEE-E176A4900B78}"/>
          </ac:spMkLst>
        </pc:spChg>
        <pc:spChg chg="add">
          <ac:chgData name="Craig Sampson (Student)" userId="c4e0fdfe-8f11-4df3-9f0d-5f4d8179c77e" providerId="ADAL" clId="{592B2C22-B5F1-41FD-BC20-6847945566A7}" dt="2021-04-20T18:00:30.324" v="42" actId="26606"/>
          <ac:spMkLst>
            <pc:docMk/>
            <pc:sldMk cId="3646818939" sldId="262"/>
            <ac:spMk id="20" creationId="{4C6598AB-1C17-4D54-951C-A082D94ACB7A}"/>
          </ac:spMkLst>
        </pc:spChg>
        <pc:spChg chg="add">
          <ac:chgData name="Craig Sampson (Student)" userId="c4e0fdfe-8f11-4df3-9f0d-5f4d8179c77e" providerId="ADAL" clId="{592B2C22-B5F1-41FD-BC20-6847945566A7}" dt="2021-04-20T18:00:30.324" v="42" actId="26606"/>
          <ac:spMkLst>
            <pc:docMk/>
            <pc:sldMk cId="3646818939" sldId="262"/>
            <ac:spMk id="22" creationId="{C83B66D7-137D-4AC1-B172-53D60F08BEB5}"/>
          </ac:spMkLst>
        </pc:spChg>
        <pc:spChg chg="add">
          <ac:chgData name="Craig Sampson (Student)" userId="c4e0fdfe-8f11-4df3-9f0d-5f4d8179c77e" providerId="ADAL" clId="{592B2C22-B5F1-41FD-BC20-6847945566A7}" dt="2021-04-20T18:00:30.324" v="42" actId="26606"/>
          <ac:spMkLst>
            <pc:docMk/>
            <pc:sldMk cId="3646818939" sldId="262"/>
            <ac:spMk id="24" creationId="{F6B92503-6984-4D15-8B98-8718709B785D}"/>
          </ac:spMkLst>
        </pc:spChg>
        <pc:spChg chg="add">
          <ac:chgData name="Craig Sampson (Student)" userId="c4e0fdfe-8f11-4df3-9f0d-5f4d8179c77e" providerId="ADAL" clId="{592B2C22-B5F1-41FD-BC20-6847945566A7}" dt="2021-04-20T18:00:30.324" v="42" actId="26606"/>
          <ac:spMkLst>
            <pc:docMk/>
            <pc:sldMk cId="3646818939" sldId="262"/>
            <ac:spMk id="26" creationId="{08DDF938-524E-4C18-A47D-C00627832366}"/>
          </ac:spMkLst>
        </pc:spChg>
        <pc:grpChg chg="add">
          <ac:chgData name="Craig Sampson (Student)" userId="c4e0fdfe-8f11-4df3-9f0d-5f4d8179c77e" providerId="ADAL" clId="{592B2C22-B5F1-41FD-BC20-6847945566A7}" dt="2021-04-20T18:00:30.324" v="42" actId="26606"/>
          <ac:grpSpMkLst>
            <pc:docMk/>
            <pc:sldMk cId="3646818939" sldId="262"/>
            <ac:grpSpMk id="16" creationId="{93DC754C-7E09-422D-A8BB-AF632E90DFA2}"/>
          </ac:grpSpMkLst>
        </pc:grpChg>
        <pc:grpChg chg="add">
          <ac:chgData name="Craig Sampson (Student)" userId="c4e0fdfe-8f11-4df3-9f0d-5f4d8179c77e" providerId="ADAL" clId="{592B2C22-B5F1-41FD-BC20-6847945566A7}" dt="2021-04-20T18:00:30.324" v="42" actId="26606"/>
          <ac:grpSpMkLst>
            <pc:docMk/>
            <pc:sldMk cId="3646818939" sldId="262"/>
            <ac:grpSpMk id="28" creationId="{3773FAF5-C452-4455-9411-D6AF5EBD4CA9}"/>
          </ac:grpSpMkLst>
        </pc:grpChg>
      </pc:sldChg>
      <pc:sldChg chg="addSp delSp modSp new mod setBg addAnim setClrOvrMap">
        <pc:chgData name="Craig Sampson (Student)" userId="c4e0fdfe-8f11-4df3-9f0d-5f4d8179c77e" providerId="ADAL" clId="{592B2C22-B5F1-41FD-BC20-6847945566A7}" dt="2021-04-25T17:29:39.328" v="308" actId="26606"/>
        <pc:sldMkLst>
          <pc:docMk/>
          <pc:sldMk cId="3052647375" sldId="263"/>
        </pc:sldMkLst>
        <pc:spChg chg="mod ord">
          <ac:chgData name="Craig Sampson (Student)" userId="c4e0fdfe-8f11-4df3-9f0d-5f4d8179c77e" providerId="ADAL" clId="{592B2C22-B5F1-41FD-BC20-6847945566A7}" dt="2021-04-25T17:29:39.328" v="308" actId="26606"/>
          <ac:spMkLst>
            <pc:docMk/>
            <pc:sldMk cId="3052647375" sldId="263"/>
            <ac:spMk id="2" creationId="{362FA178-D82A-45E6-BF86-F99B429B86E5}"/>
          </ac:spMkLst>
        </pc:spChg>
        <pc:spChg chg="del">
          <ac:chgData name="Craig Sampson (Student)" userId="c4e0fdfe-8f11-4df3-9f0d-5f4d8179c77e" providerId="ADAL" clId="{592B2C22-B5F1-41FD-BC20-6847945566A7}" dt="2021-04-20T19:10:03.826" v="248" actId="26606"/>
          <ac:spMkLst>
            <pc:docMk/>
            <pc:sldMk cId="3052647375" sldId="263"/>
            <ac:spMk id="3" creationId="{1AB159EF-DAA2-4985-87BA-1291BFC63793}"/>
          </ac:spMkLst>
        </pc:spChg>
        <pc:spChg chg="add del">
          <ac:chgData name="Craig Sampson (Student)" userId="c4e0fdfe-8f11-4df3-9f0d-5f4d8179c77e" providerId="ADAL" clId="{592B2C22-B5F1-41FD-BC20-6847945566A7}" dt="2021-04-20T19:10:31.201" v="257" actId="26606"/>
          <ac:spMkLst>
            <pc:docMk/>
            <pc:sldMk cId="3052647375" sldId="263"/>
            <ac:spMk id="9" creationId="{E49CC64F-7275-4E33-961B-0C5CDC439875}"/>
          </ac:spMkLst>
        </pc:spChg>
        <pc:spChg chg="add del">
          <ac:chgData name="Craig Sampson (Student)" userId="c4e0fdfe-8f11-4df3-9f0d-5f4d8179c77e" providerId="ADAL" clId="{592B2C22-B5F1-41FD-BC20-6847945566A7}" dt="2021-04-25T17:29:39.328" v="308" actId="26606"/>
          <ac:spMkLst>
            <pc:docMk/>
            <pc:sldMk cId="3052647375" sldId="263"/>
            <ac:spMk id="14" creationId="{E49CC64F-7275-4E33-961B-0C5CDC439875}"/>
          </ac:spMkLst>
        </pc:spChg>
        <pc:spChg chg="add">
          <ac:chgData name="Craig Sampson (Student)" userId="c4e0fdfe-8f11-4df3-9f0d-5f4d8179c77e" providerId="ADAL" clId="{592B2C22-B5F1-41FD-BC20-6847945566A7}" dt="2021-04-25T17:29:39.328" v="308" actId="26606"/>
          <ac:spMkLst>
            <pc:docMk/>
            <pc:sldMk cId="3052647375" sldId="263"/>
            <ac:spMk id="19" creationId="{0671A8AE-40A1-4631-A6B8-581AFF065482}"/>
          </ac:spMkLst>
        </pc:spChg>
        <pc:spChg chg="add">
          <ac:chgData name="Craig Sampson (Student)" userId="c4e0fdfe-8f11-4df3-9f0d-5f4d8179c77e" providerId="ADAL" clId="{592B2C22-B5F1-41FD-BC20-6847945566A7}" dt="2021-04-25T17:29:39.328" v="308" actId="26606"/>
          <ac:spMkLst>
            <pc:docMk/>
            <pc:sldMk cId="3052647375" sldId="263"/>
            <ac:spMk id="21" creationId="{AB58EF07-17C2-48CF-ABB0-EEF1F17CB8F0}"/>
          </ac:spMkLst>
        </pc:spChg>
        <pc:spChg chg="add">
          <ac:chgData name="Craig Sampson (Student)" userId="c4e0fdfe-8f11-4df3-9f0d-5f4d8179c77e" providerId="ADAL" clId="{592B2C22-B5F1-41FD-BC20-6847945566A7}" dt="2021-04-25T17:29:39.328" v="308" actId="26606"/>
          <ac:spMkLst>
            <pc:docMk/>
            <pc:sldMk cId="3052647375" sldId="263"/>
            <ac:spMk id="23" creationId="{AF2F604E-43BE-4DC3-B983-E071523364F8}"/>
          </ac:spMkLst>
        </pc:spChg>
        <pc:spChg chg="add">
          <ac:chgData name="Craig Sampson (Student)" userId="c4e0fdfe-8f11-4df3-9f0d-5f4d8179c77e" providerId="ADAL" clId="{592B2C22-B5F1-41FD-BC20-6847945566A7}" dt="2021-04-25T17:29:39.328" v="308" actId="26606"/>
          <ac:spMkLst>
            <pc:docMk/>
            <pc:sldMk cId="3052647375" sldId="263"/>
            <ac:spMk id="25" creationId="{08C9B587-E65E-4B52-B37C-ABEBB6E87928}"/>
          </ac:spMkLst>
        </pc:spChg>
        <pc:picChg chg="add mod">
          <ac:chgData name="Craig Sampson (Student)" userId="c4e0fdfe-8f11-4df3-9f0d-5f4d8179c77e" providerId="ADAL" clId="{592B2C22-B5F1-41FD-BC20-6847945566A7}" dt="2021-04-25T17:29:39.328" v="308" actId="26606"/>
          <ac:picMkLst>
            <pc:docMk/>
            <pc:sldMk cId="3052647375" sldId="263"/>
            <ac:picMk id="5" creationId="{1706043E-4365-4CE6-AAB0-B3D34143955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CC1F6-B0C5-431E-9A9D-BB2C8351A6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B05FC0-08EF-44FF-87E7-88C37094917E}">
      <dgm:prSet custT="1"/>
      <dgm:spPr/>
      <dgm:t>
        <a:bodyPr/>
        <a:lstStyle/>
        <a:p>
          <a:r>
            <a:rPr lang="en-US" sz="3600" dirty="0"/>
            <a:t>Decision rule used in AI</a:t>
          </a:r>
        </a:p>
      </dgm:t>
    </dgm:pt>
    <dgm:pt modelId="{02C33FF3-5DB2-4175-A383-F79BF69BC0C1}" type="parTrans" cxnId="{8492374F-5F47-4F3D-A925-4E92FA6354CF}">
      <dgm:prSet/>
      <dgm:spPr/>
      <dgm:t>
        <a:bodyPr/>
        <a:lstStyle/>
        <a:p>
          <a:endParaRPr lang="en-US"/>
        </a:p>
      </dgm:t>
    </dgm:pt>
    <dgm:pt modelId="{E439A315-1E1C-4862-A888-CB4FCC78FD6C}" type="sibTrans" cxnId="{8492374F-5F47-4F3D-A925-4E92FA6354CF}">
      <dgm:prSet/>
      <dgm:spPr/>
      <dgm:t>
        <a:bodyPr/>
        <a:lstStyle/>
        <a:p>
          <a:endParaRPr lang="en-US"/>
        </a:p>
      </dgm:t>
    </dgm:pt>
    <dgm:pt modelId="{1E41F942-1923-4655-87FD-CF57E6B80EC2}">
      <dgm:prSet custT="1"/>
      <dgm:spPr/>
      <dgm:t>
        <a:bodyPr/>
        <a:lstStyle/>
        <a:p>
          <a:r>
            <a:rPr lang="en-US" sz="3600" dirty="0"/>
            <a:t>One player is the minimizer</a:t>
          </a:r>
        </a:p>
      </dgm:t>
    </dgm:pt>
    <dgm:pt modelId="{5F6ACAA8-83ED-4EBD-8631-19739E92F42E}" type="parTrans" cxnId="{0261D6A9-95E2-458E-9E35-7373D7ECC0A4}">
      <dgm:prSet/>
      <dgm:spPr/>
      <dgm:t>
        <a:bodyPr/>
        <a:lstStyle/>
        <a:p>
          <a:endParaRPr lang="en-US"/>
        </a:p>
      </dgm:t>
    </dgm:pt>
    <dgm:pt modelId="{F81ED8C0-75B1-43CF-8955-3B4F47A63B9D}" type="sibTrans" cxnId="{0261D6A9-95E2-458E-9E35-7373D7ECC0A4}">
      <dgm:prSet/>
      <dgm:spPr/>
      <dgm:t>
        <a:bodyPr/>
        <a:lstStyle/>
        <a:p>
          <a:endParaRPr lang="en-US"/>
        </a:p>
      </dgm:t>
    </dgm:pt>
    <dgm:pt modelId="{70BD594C-8524-41F3-947A-1975A9D6FD79}">
      <dgm:prSet custT="1"/>
      <dgm:spPr/>
      <dgm:t>
        <a:bodyPr/>
        <a:lstStyle/>
        <a:p>
          <a:r>
            <a:rPr lang="en-US" sz="3600" dirty="0"/>
            <a:t>Other is the maximizer</a:t>
          </a:r>
        </a:p>
      </dgm:t>
    </dgm:pt>
    <dgm:pt modelId="{F4E1D9A7-D7B8-49E9-BDBE-868E5B8CDB45}" type="parTrans" cxnId="{8268905D-9C6F-479D-B67A-ACAD032E18CF}">
      <dgm:prSet/>
      <dgm:spPr/>
      <dgm:t>
        <a:bodyPr/>
        <a:lstStyle/>
        <a:p>
          <a:endParaRPr lang="en-US"/>
        </a:p>
      </dgm:t>
    </dgm:pt>
    <dgm:pt modelId="{115B0D6C-3085-4F50-BFA5-39CA7940418F}" type="sibTrans" cxnId="{8268905D-9C6F-479D-B67A-ACAD032E18CF}">
      <dgm:prSet/>
      <dgm:spPr/>
      <dgm:t>
        <a:bodyPr/>
        <a:lstStyle/>
        <a:p>
          <a:endParaRPr lang="en-US"/>
        </a:p>
      </dgm:t>
    </dgm:pt>
    <dgm:pt modelId="{45F8F96F-5E16-4FBB-8CFB-FC34ABCCC04E}" type="pres">
      <dgm:prSet presAssocID="{D71CC1F6-B0C5-431E-9A9D-BB2C8351A696}" presName="linear" presStyleCnt="0">
        <dgm:presLayoutVars>
          <dgm:animLvl val="lvl"/>
          <dgm:resizeHandles val="exact"/>
        </dgm:presLayoutVars>
      </dgm:prSet>
      <dgm:spPr/>
    </dgm:pt>
    <dgm:pt modelId="{39303349-2337-4F41-BFDC-DB3992034E19}" type="pres">
      <dgm:prSet presAssocID="{39B05FC0-08EF-44FF-87E7-88C3709491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35C67B-819B-4249-B00E-C2A09C0C9530}" type="pres">
      <dgm:prSet presAssocID="{E439A315-1E1C-4862-A888-CB4FCC78FD6C}" presName="spacer" presStyleCnt="0"/>
      <dgm:spPr/>
    </dgm:pt>
    <dgm:pt modelId="{2567F512-9923-4472-9767-712A7F1C784B}" type="pres">
      <dgm:prSet presAssocID="{1E41F942-1923-4655-87FD-CF57E6B80E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41500-7A39-4B2E-82D2-8A01C2BA570F}" type="pres">
      <dgm:prSet presAssocID="{F81ED8C0-75B1-43CF-8955-3B4F47A63B9D}" presName="spacer" presStyleCnt="0"/>
      <dgm:spPr/>
    </dgm:pt>
    <dgm:pt modelId="{05689850-9AF6-45FE-A8E2-1646ED84C403}" type="pres">
      <dgm:prSet presAssocID="{70BD594C-8524-41F3-947A-1975A9D6FD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68905D-9C6F-479D-B67A-ACAD032E18CF}" srcId="{D71CC1F6-B0C5-431E-9A9D-BB2C8351A696}" destId="{70BD594C-8524-41F3-947A-1975A9D6FD79}" srcOrd="2" destOrd="0" parTransId="{F4E1D9A7-D7B8-49E9-BDBE-868E5B8CDB45}" sibTransId="{115B0D6C-3085-4F50-BFA5-39CA7940418F}"/>
    <dgm:cxn modelId="{8492374F-5F47-4F3D-A925-4E92FA6354CF}" srcId="{D71CC1F6-B0C5-431E-9A9D-BB2C8351A696}" destId="{39B05FC0-08EF-44FF-87E7-88C37094917E}" srcOrd="0" destOrd="0" parTransId="{02C33FF3-5DB2-4175-A383-F79BF69BC0C1}" sibTransId="{E439A315-1E1C-4862-A888-CB4FCC78FD6C}"/>
    <dgm:cxn modelId="{94C3919C-0897-4C32-A6A4-14F9F505499B}" type="presOf" srcId="{D71CC1F6-B0C5-431E-9A9D-BB2C8351A696}" destId="{45F8F96F-5E16-4FBB-8CFB-FC34ABCCC04E}" srcOrd="0" destOrd="0" presId="urn:microsoft.com/office/officeart/2005/8/layout/vList2"/>
    <dgm:cxn modelId="{0261D6A9-95E2-458E-9E35-7373D7ECC0A4}" srcId="{D71CC1F6-B0C5-431E-9A9D-BB2C8351A696}" destId="{1E41F942-1923-4655-87FD-CF57E6B80EC2}" srcOrd="1" destOrd="0" parTransId="{5F6ACAA8-83ED-4EBD-8631-19739E92F42E}" sibTransId="{F81ED8C0-75B1-43CF-8955-3B4F47A63B9D}"/>
    <dgm:cxn modelId="{0CD202AD-ACE2-4B99-A9D1-AFAAA548E131}" type="presOf" srcId="{70BD594C-8524-41F3-947A-1975A9D6FD79}" destId="{05689850-9AF6-45FE-A8E2-1646ED84C403}" srcOrd="0" destOrd="0" presId="urn:microsoft.com/office/officeart/2005/8/layout/vList2"/>
    <dgm:cxn modelId="{13341CD3-84BF-46B6-A19B-680CBD71FA7C}" type="presOf" srcId="{39B05FC0-08EF-44FF-87E7-88C37094917E}" destId="{39303349-2337-4F41-BFDC-DB3992034E19}" srcOrd="0" destOrd="0" presId="urn:microsoft.com/office/officeart/2005/8/layout/vList2"/>
    <dgm:cxn modelId="{753142EE-3CD5-46BB-9411-F4AAFF2B84F0}" type="presOf" srcId="{1E41F942-1923-4655-87FD-CF57E6B80EC2}" destId="{2567F512-9923-4472-9767-712A7F1C784B}" srcOrd="0" destOrd="0" presId="urn:microsoft.com/office/officeart/2005/8/layout/vList2"/>
    <dgm:cxn modelId="{E170CE84-D782-43AE-B28B-3598AFB0790E}" type="presParOf" srcId="{45F8F96F-5E16-4FBB-8CFB-FC34ABCCC04E}" destId="{39303349-2337-4F41-BFDC-DB3992034E19}" srcOrd="0" destOrd="0" presId="urn:microsoft.com/office/officeart/2005/8/layout/vList2"/>
    <dgm:cxn modelId="{5A259641-77A5-4ED5-A20B-AF8672479044}" type="presParOf" srcId="{45F8F96F-5E16-4FBB-8CFB-FC34ABCCC04E}" destId="{2B35C67B-819B-4249-B00E-C2A09C0C9530}" srcOrd="1" destOrd="0" presId="urn:microsoft.com/office/officeart/2005/8/layout/vList2"/>
    <dgm:cxn modelId="{398A8744-4835-4EBB-8755-C1AD3C1E8594}" type="presParOf" srcId="{45F8F96F-5E16-4FBB-8CFB-FC34ABCCC04E}" destId="{2567F512-9923-4472-9767-712A7F1C784B}" srcOrd="2" destOrd="0" presId="urn:microsoft.com/office/officeart/2005/8/layout/vList2"/>
    <dgm:cxn modelId="{2C06B05D-DAC3-464C-9E68-98432AC03442}" type="presParOf" srcId="{45F8F96F-5E16-4FBB-8CFB-FC34ABCCC04E}" destId="{2C741500-7A39-4B2E-82D2-8A01C2BA570F}" srcOrd="3" destOrd="0" presId="urn:microsoft.com/office/officeart/2005/8/layout/vList2"/>
    <dgm:cxn modelId="{AA7D09A7-353F-4AD4-8340-D6E4831CA0FF}" type="presParOf" srcId="{45F8F96F-5E16-4FBB-8CFB-FC34ABCCC04E}" destId="{05689850-9AF6-45FE-A8E2-1646ED84C4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3349-2337-4F41-BFDC-DB3992034E19}">
      <dsp:nvSpPr>
        <dsp:cNvPr id="0" name=""/>
        <dsp:cNvSpPr/>
      </dsp:nvSpPr>
      <dsp:spPr>
        <a:xfrm>
          <a:off x="0" y="10786"/>
          <a:ext cx="4974771" cy="1422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Decision rule used in AI</a:t>
          </a:r>
        </a:p>
      </dsp:txBody>
      <dsp:txXfrm>
        <a:off x="69423" y="80209"/>
        <a:ext cx="4835925" cy="1283289"/>
      </dsp:txXfrm>
    </dsp:sp>
    <dsp:sp modelId="{2567F512-9923-4472-9767-712A7F1C784B}">
      <dsp:nvSpPr>
        <dsp:cNvPr id="0" name=""/>
        <dsp:cNvSpPr/>
      </dsp:nvSpPr>
      <dsp:spPr>
        <a:xfrm>
          <a:off x="0" y="1464601"/>
          <a:ext cx="4974771" cy="1422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One player is the minimizer</a:t>
          </a:r>
        </a:p>
      </dsp:txBody>
      <dsp:txXfrm>
        <a:off x="69423" y="1534024"/>
        <a:ext cx="4835925" cy="1283289"/>
      </dsp:txXfrm>
    </dsp:sp>
    <dsp:sp modelId="{05689850-9AF6-45FE-A8E2-1646ED84C403}">
      <dsp:nvSpPr>
        <dsp:cNvPr id="0" name=""/>
        <dsp:cNvSpPr/>
      </dsp:nvSpPr>
      <dsp:spPr>
        <a:xfrm>
          <a:off x="0" y="2918416"/>
          <a:ext cx="4974771" cy="1422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Other is the maximizer</a:t>
          </a:r>
        </a:p>
      </dsp:txBody>
      <dsp:txXfrm>
        <a:off x="69423" y="2987839"/>
        <a:ext cx="4835925" cy="128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AE92-5914-4221-A1B4-2A998BFA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8B73C-F41F-4D64-98B3-4B3FA501C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7038-1B0A-4E7D-8B20-9B70B62F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66E2-A589-46E8-80E5-087A180D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96C9-463D-4ECA-BF34-79843D4C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D7D3-A103-4B0B-AF8A-13C47B0B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E4C5E-4A09-4DDB-B44E-E21022858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619A-39A3-4047-B203-E315A32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78FC-340C-438B-89E6-EA9E1D20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B378-588A-4BF1-B532-2017D89A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65B43-0D31-4302-8A5A-778640A5D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18149-DF4D-40B1-A8F0-989FECCA1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955D-79E0-487E-B567-AA6FF82C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7AEF-29FC-40EC-8FEF-0E1DC65B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A0D01-37B1-483D-98B9-15169160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3836-6DAF-49FA-8E9D-C6204980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A462-C811-40AA-8D2D-2370F4CA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09F8-6DDA-4C76-8681-93ACA101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7A5C-D415-4985-A884-1A98D5A0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0175-FF48-40BF-86F8-7F8D82B8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4D7C-5FAB-4F0D-AD7B-AD632A29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95BB-8443-434B-BDED-E6A8534D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5DA8-480A-43D8-B6F4-ACE5F858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D2E0-B4F3-49EA-A28C-4ADB171C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F0C2-1031-46EB-A5DA-B893C125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5B7C-A309-48DE-A4B3-E1FCF3D6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EFFF-F8BA-493C-A671-FCC6862B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6A907-721E-4900-8EE8-F4F1095A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F4DE-6CB1-489A-ABFE-34063EAB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7D71F-1CF2-4427-8D75-DA45FB4E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60C9-D421-4ADE-B2A1-18D26751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6EE4-F957-4E17-A990-85720D0E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D22FA-69AA-4244-8473-51A23EA2C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830A8-5BB5-420E-B413-EFD094EEB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06EF2-4955-4C4F-8863-AC5E2F38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7994F-F7CB-4F24-A460-5908EA649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8123E-B582-405F-B48A-35C518BB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14001-CAB1-4D0B-B275-A1887DA4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67C44-80D7-4A43-ADB6-A3564FC0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0F0-E6F2-4200-A240-88F53731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E599A-7DAC-4330-803F-02C8034D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937D-45AF-4D29-A5B2-E7703A5C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5C834-9A60-49CE-AEC5-53A1CF50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6DB79-E2F7-4C10-BBC8-B81ED4D5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9FFAA-25D0-48B2-B69F-5DB571B6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AD455-11AF-4E82-88E6-ABBE7C5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F99C-7B4F-4644-9532-17468283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F9D8-52B4-4A06-9D66-A84776EF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A4E7D-23D4-4B48-942F-8909DE9B9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E319-8751-4398-8EED-97E4542C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FD111-B90F-4C03-A9D5-1D4598C9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4D1F-774F-4DEA-B4F3-8E76129E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220-9B9B-4229-B1A6-62838743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F541-6BAD-454A-BFC0-29D28DA1D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FA9E-78B8-45FF-BE3F-E1E416326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F22D-1065-4BCF-8C08-F328CE1C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5F2D-69D0-48D1-A427-1328369E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49D7-D06F-452B-9F36-448AC88C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6C9B5-A3AD-4D7C-9D7C-4853CC6D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5FF81-B1FE-45A7-9C2F-270F5A28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5DF3-EAC4-4B28-99F5-26F5A023C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9D5A-BB70-4FB0-A5C7-117407ECF27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16F6-D91E-4337-AE4F-CCE9F9AF1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2E9D-D67D-4532-9290-05B4622D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9387-88A7-42DE-AD92-5B51722E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A3B83185-86D2-4AA4-BC3A-BF292E40E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725" r="-1" b="5255"/>
          <a:stretch/>
        </p:blipFill>
        <p:spPr>
          <a:xfrm>
            <a:off x="4638" y="4628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809868-69DD-4E0D-866D-EAB53EDD0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Book Antiqua" panose="02040602050305030304" pitchFamily="18" charset="0"/>
              </a:rPr>
              <a:t>Artificial Intelligence</a:t>
            </a:r>
            <a:br>
              <a:rPr lang="en-US" sz="6600" dirty="0">
                <a:solidFill>
                  <a:srgbClr val="FFFFFF"/>
                </a:solidFill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1B713-096E-48BE-8D21-BE5430E1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Book Antiqua" panose="02040602050305030304" pitchFamily="18" charset="0"/>
              </a:rPr>
              <a:t>Minimax Algorithm</a:t>
            </a:r>
          </a:p>
          <a:p>
            <a:r>
              <a:rPr lang="en-US" sz="2800" dirty="0">
                <a:solidFill>
                  <a:srgbClr val="FFFFFF"/>
                </a:solidFill>
                <a:latin typeface="Book Antiqua" panose="02040602050305030304" pitchFamily="18" charset="0"/>
              </a:rPr>
              <a:t>Tic-Tac-Toe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F48B3-91D3-47FE-A86A-D2EA209B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History of Minimax Algorithm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9CCE-3184-4DAF-8C51-02DC1493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03" y="2028355"/>
            <a:ext cx="5217173" cy="275745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</a:rPr>
              <a:t>Two-player games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</a:rPr>
              <a:t>Proven in  1928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81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A9ED8-4FE9-4016-907C-B15BC34F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What is the Minimax Algorithm?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F582393-419F-4DA5-9391-BDCD00923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797292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E95D8-A1AA-4BD6-9C73-40D6169A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46" y="1503034"/>
            <a:ext cx="4324642" cy="29396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Minimax Function</a:t>
            </a:r>
            <a:b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49A4D-2C80-45F8-AFA3-95C1418DA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56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09496-6B68-423B-BB23-1B8B8160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559510" cy="29046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Georgia" panose="02040502050405020303" pitchFamily="18" charset="0"/>
              </a:rPr>
              <a:t>Minimax Function in </a:t>
            </a:r>
            <a:r>
              <a:rPr lang="en-US" sz="5400" dirty="0">
                <a:solidFill>
                  <a:srgbClr val="FFFFFF"/>
                </a:solidFill>
                <a:latin typeface="Georgia" panose="02040502050405020303" pitchFamily="18" charset="0"/>
              </a:rPr>
              <a:t>my code</a:t>
            </a:r>
            <a:endParaRPr lang="en-US" sz="5400" kern="12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D02CD-75AE-4F4C-84AD-3501CE497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615" y="437067"/>
            <a:ext cx="4363368" cy="59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6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4559C-6E13-4886-9A4E-68B9A0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Georgia" panose="02040502050405020303" pitchFamily="18" charset="0"/>
              </a:rPr>
              <a:t>Game Tree</a:t>
            </a:r>
          </a:p>
        </p:txBody>
      </p:sp>
      <p:pic>
        <p:nvPicPr>
          <p:cNvPr id="3" name="Content Placeholder 2" descr="Chart, radar chart&#10;&#10;Description automatically generated">
            <a:extLst>
              <a:ext uri="{FF2B5EF4-FFF2-40B4-BE49-F238E27FC236}">
                <a16:creationId xmlns:a16="http://schemas.microsoft.com/office/drawing/2014/main" id="{C93AB3FB-CFC8-4D2B-963F-0F02308B5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" r="-3" b="-3"/>
          <a:stretch/>
        </p:blipFill>
        <p:spPr>
          <a:xfrm>
            <a:off x="4502428" y="654589"/>
            <a:ext cx="7225748" cy="55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4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1706043E-4365-4CE6-AAB0-B3D341439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84" t="9091" r="616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FA178-D82A-45E6-BF86-F99B429B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My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64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Georgia</vt:lpstr>
      <vt:lpstr>Office Theme</vt:lpstr>
      <vt:lpstr>Artificial Intelligence </vt:lpstr>
      <vt:lpstr>History of Minimax Algorithm</vt:lpstr>
      <vt:lpstr>What is the Minimax Algorithm?</vt:lpstr>
      <vt:lpstr> Minimax Function Pseudocode</vt:lpstr>
      <vt:lpstr>Minimax Function in my code</vt:lpstr>
      <vt:lpstr>Game Tree</vt:lpstr>
      <vt:lpstr>My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Craig Sampson</dc:creator>
  <cp:lastModifiedBy>Craig Sampson</cp:lastModifiedBy>
  <cp:revision>10</cp:revision>
  <dcterms:created xsi:type="dcterms:W3CDTF">2021-04-13T19:36:42Z</dcterms:created>
  <dcterms:modified xsi:type="dcterms:W3CDTF">2021-04-25T17:29:45Z</dcterms:modified>
</cp:coreProperties>
</file>