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9"/>
  </p:notesMasterIdLst>
  <p:sldIdLst>
    <p:sldId id="307" r:id="rId6"/>
    <p:sldId id="408" r:id="rId7"/>
    <p:sldId id="390" r:id="rId8"/>
    <p:sldId id="392" r:id="rId9"/>
    <p:sldId id="397" r:id="rId10"/>
    <p:sldId id="409" r:id="rId11"/>
    <p:sldId id="411" r:id="rId12"/>
    <p:sldId id="412" r:id="rId13"/>
    <p:sldId id="401" r:id="rId14"/>
    <p:sldId id="414" r:id="rId15"/>
    <p:sldId id="416" r:id="rId16"/>
    <p:sldId id="417" r:id="rId17"/>
    <p:sldId id="418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1053"/>
    <a:srgbClr val="F03455"/>
    <a:srgbClr val="C126B8"/>
    <a:srgbClr val="F4364C"/>
    <a:srgbClr val="C8C9C7"/>
    <a:srgbClr val="3C0E52"/>
    <a:srgbClr val="0DC9FD"/>
    <a:srgbClr val="1EBCAC"/>
    <a:srgbClr val="FF7F2E"/>
    <a:srgbClr val="FF7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46D80-91E7-7946-B1EE-65F412C701AD}" v="2" dt="2023-04-11T22:03:53.480"/>
    <p1510:client id="{AC4DA7E6-C92C-DA31-06EA-C6E2611E2BB9}" v="4" dt="2023-04-19T16:15:09.212"/>
    <p1510:client id="{FE2EF813-4673-2348-9C95-17D4989F9947}" v="5" dt="2023-04-11T00:10:59.126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Relationship Id="rId6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Alberto Gutierrez Zuñiga" userId="S::mauricio.gutierrez@axity.com::85290940-e146-4b74-828a-8c09243d6f0f" providerId="AD" clId="Web-{F39AC0C5-B16E-DFEA-FDBA-68CAB5E342F6}"/>
    <pc:docChg chg="addSld modSld">
      <pc:chgData name="Mauricio Alberto Gutierrez Zuñiga" userId="S::mauricio.gutierrez@axity.com::85290940-e146-4b74-828a-8c09243d6f0f" providerId="AD" clId="Web-{F39AC0C5-B16E-DFEA-FDBA-68CAB5E342F6}" dt="2023-04-04T13:30:00.274" v="2"/>
      <pc:docMkLst>
        <pc:docMk/>
      </pc:docMkLst>
      <pc:sldChg chg="delSp new">
        <pc:chgData name="Mauricio Alberto Gutierrez Zuñiga" userId="S::mauricio.gutierrez@axity.com::85290940-e146-4b74-828a-8c09243d6f0f" providerId="AD" clId="Web-{F39AC0C5-B16E-DFEA-FDBA-68CAB5E342F6}" dt="2023-04-04T13:30:00.274" v="2"/>
        <pc:sldMkLst>
          <pc:docMk/>
          <pc:sldMk cId="1878422943" sldId="280"/>
        </pc:sldMkLst>
        <pc:spChg chg="del">
          <ac:chgData name="Mauricio Alberto Gutierrez Zuñiga" userId="S::mauricio.gutierrez@axity.com::85290940-e146-4b74-828a-8c09243d6f0f" providerId="AD" clId="Web-{F39AC0C5-B16E-DFEA-FDBA-68CAB5E342F6}" dt="2023-04-04T13:29:48.305" v="1"/>
          <ac:spMkLst>
            <pc:docMk/>
            <pc:sldMk cId="1878422943" sldId="280"/>
            <ac:spMk id="2" creationId="{35E9657D-D0BE-97D6-6E10-F9BF3D020CC2}"/>
          </ac:spMkLst>
        </pc:spChg>
        <pc:spChg chg="del">
          <ac:chgData name="Mauricio Alberto Gutierrez Zuñiga" userId="S::mauricio.gutierrez@axity.com::85290940-e146-4b74-828a-8c09243d6f0f" providerId="AD" clId="Web-{F39AC0C5-B16E-DFEA-FDBA-68CAB5E342F6}" dt="2023-04-04T13:30:00.274" v="2"/>
          <ac:spMkLst>
            <pc:docMk/>
            <pc:sldMk cId="1878422943" sldId="280"/>
            <ac:spMk id="3" creationId="{902C3CCA-BA74-CB1D-A973-D1705DAA4407}"/>
          </ac:spMkLst>
        </pc:spChg>
      </pc:sldChg>
    </pc:docChg>
  </pc:docChgLst>
  <pc:docChgLst>
    <pc:chgData name="Reyes De Luna, Sonia Aide" userId="faafa5f2-6287-4c40-946a-bbd8ed93709c" providerId="ADAL" clId="{FE2EF813-4673-2348-9C95-17D4989F9947}"/>
    <pc:docChg chg="undo custSel addSld delSld modSld sldOrd modMainMaster">
      <pc:chgData name="Reyes De Luna, Sonia Aide" userId="faafa5f2-6287-4c40-946a-bbd8ed93709c" providerId="ADAL" clId="{FE2EF813-4673-2348-9C95-17D4989F9947}" dt="2023-04-11T00:16:22.124" v="1349" actId="1076"/>
      <pc:docMkLst>
        <pc:docMk/>
      </pc:docMkLst>
      <pc:sldChg chg="addSp delSp modSp mod ord">
        <pc:chgData name="Reyes De Luna, Sonia Aide" userId="faafa5f2-6287-4c40-946a-bbd8ed93709c" providerId="ADAL" clId="{FE2EF813-4673-2348-9C95-17D4989F9947}" dt="2023-04-04T15:08:20.623" v="300"/>
        <pc:sldMkLst>
          <pc:docMk/>
          <pc:sldMk cId="3083780196" sldId="256"/>
        </pc:sldMkLst>
        <pc:spChg chg="add del mod">
          <ac:chgData name="Reyes De Luna, Sonia Aide" userId="faafa5f2-6287-4c40-946a-bbd8ed93709c" providerId="ADAL" clId="{FE2EF813-4673-2348-9C95-17D4989F9947}" dt="2023-04-04T15:08:20.623" v="300"/>
          <ac:spMkLst>
            <pc:docMk/>
            <pc:sldMk cId="3083780196" sldId="256"/>
            <ac:spMk id="2" creationId="{7ACF905F-AF23-81CE-CAF0-503688175E18}"/>
          </ac:spMkLst>
        </pc:spChg>
      </pc:sldChg>
      <pc:sldChg chg="addSp delSp modSp mod ord">
        <pc:chgData name="Reyes De Luna, Sonia Aide" userId="faafa5f2-6287-4c40-946a-bbd8ed93709c" providerId="ADAL" clId="{FE2EF813-4673-2348-9C95-17D4989F9947}" dt="2023-04-04T16:00:11.379" v="1080" actId="1076"/>
        <pc:sldMkLst>
          <pc:docMk/>
          <pc:sldMk cId="109381689" sldId="257"/>
        </pc:sldMkLst>
        <pc:spChg chg="mod">
          <ac:chgData name="Reyes De Luna, Sonia Aide" userId="faafa5f2-6287-4c40-946a-bbd8ed93709c" providerId="ADAL" clId="{FE2EF813-4673-2348-9C95-17D4989F9947}" dt="2023-04-04T15:59:51.861" v="1072" actId="207"/>
          <ac:spMkLst>
            <pc:docMk/>
            <pc:sldMk cId="109381689" sldId="257"/>
            <ac:spMk id="7" creationId="{5BEB332C-16C9-B7B8-E152-E58542C238A0}"/>
          </ac:spMkLst>
        </pc:spChg>
        <pc:spChg chg="mod">
          <ac:chgData name="Reyes De Luna, Sonia Aide" userId="faafa5f2-6287-4c40-946a-bbd8ed93709c" providerId="ADAL" clId="{FE2EF813-4673-2348-9C95-17D4989F9947}" dt="2023-04-04T15:59:47.559" v="1071" actId="108"/>
          <ac:spMkLst>
            <pc:docMk/>
            <pc:sldMk cId="109381689" sldId="257"/>
            <ac:spMk id="8" creationId="{B0691B42-2482-7C5E-B58E-7A160D8B888A}"/>
          </ac:spMkLst>
        </pc:spChg>
        <pc:spChg chg="mod">
          <ac:chgData name="Reyes De Luna, Sonia Aide" userId="faafa5f2-6287-4c40-946a-bbd8ed93709c" providerId="ADAL" clId="{FE2EF813-4673-2348-9C95-17D4989F9947}" dt="2023-04-04T16:00:06.725" v="1079" actId="207"/>
          <ac:spMkLst>
            <pc:docMk/>
            <pc:sldMk cId="109381689" sldId="257"/>
            <ac:spMk id="10" creationId="{8E959BD2-2468-17E5-7BFF-49E1BF3FF4BD}"/>
          </ac:spMkLst>
        </pc:spChg>
        <pc:spChg chg="mod">
          <ac:chgData name="Reyes De Luna, Sonia Aide" userId="faafa5f2-6287-4c40-946a-bbd8ed93709c" providerId="ADAL" clId="{FE2EF813-4673-2348-9C95-17D4989F9947}" dt="2023-04-04T16:00:11.379" v="1080" actId="1076"/>
          <ac:spMkLst>
            <pc:docMk/>
            <pc:sldMk cId="109381689" sldId="257"/>
            <ac:spMk id="12" creationId="{DC3BD6D3-F868-8CDF-0E0E-58C1DDCD526F}"/>
          </ac:spMkLst>
        </pc:spChg>
        <pc:picChg chg="add mod">
          <ac:chgData name="Reyes De Luna, Sonia Aide" userId="faafa5f2-6287-4c40-946a-bbd8ed93709c" providerId="ADAL" clId="{FE2EF813-4673-2348-9C95-17D4989F9947}" dt="2023-04-04T16:00:02.415" v="1078" actId="1076"/>
          <ac:picMkLst>
            <pc:docMk/>
            <pc:sldMk cId="109381689" sldId="257"/>
            <ac:picMk id="2" creationId="{33C6271E-D938-CCBB-A112-08346BC3B365}"/>
          </ac:picMkLst>
        </pc:picChg>
        <pc:picChg chg="del">
          <ac:chgData name="Reyes De Luna, Sonia Aide" userId="faafa5f2-6287-4c40-946a-bbd8ed93709c" providerId="ADAL" clId="{FE2EF813-4673-2348-9C95-17D4989F9947}" dt="2023-04-04T15:59:44.091" v="1070" actId="478"/>
          <ac:picMkLst>
            <pc:docMk/>
            <pc:sldMk cId="109381689" sldId="257"/>
            <ac:picMk id="9" creationId="{4D41D333-3A7B-3CDC-D182-3934B62E0B9D}"/>
          </ac:picMkLst>
        </pc:picChg>
      </pc:sldChg>
      <pc:sldChg chg="del">
        <pc:chgData name="Reyes De Luna, Sonia Aide" userId="faafa5f2-6287-4c40-946a-bbd8ed93709c" providerId="ADAL" clId="{FE2EF813-4673-2348-9C95-17D4989F9947}" dt="2023-04-04T14:34:03.614" v="31" actId="2696"/>
        <pc:sldMkLst>
          <pc:docMk/>
          <pc:sldMk cId="384621904" sldId="258"/>
        </pc:sldMkLst>
      </pc:sldChg>
      <pc:sldChg chg="del">
        <pc:chgData name="Reyes De Luna, Sonia Aide" userId="faafa5f2-6287-4c40-946a-bbd8ed93709c" providerId="ADAL" clId="{FE2EF813-4673-2348-9C95-17D4989F9947}" dt="2023-04-04T14:34:23.365" v="63" actId="2696"/>
        <pc:sldMkLst>
          <pc:docMk/>
          <pc:sldMk cId="3472453280" sldId="259"/>
        </pc:sldMkLst>
      </pc:sldChg>
      <pc:sldChg chg="modSp mod">
        <pc:chgData name="Reyes De Luna, Sonia Aide" userId="faafa5f2-6287-4c40-946a-bbd8ed93709c" providerId="ADAL" clId="{FE2EF813-4673-2348-9C95-17D4989F9947}" dt="2023-04-04T14:35:11.254" v="67" actId="255"/>
        <pc:sldMkLst>
          <pc:docMk/>
          <pc:sldMk cId="2427071954" sldId="260"/>
        </pc:sldMkLst>
        <pc:spChg chg="mod">
          <ac:chgData name="Reyes De Luna, Sonia Aide" userId="faafa5f2-6287-4c40-946a-bbd8ed93709c" providerId="ADAL" clId="{FE2EF813-4673-2348-9C95-17D4989F9947}" dt="2023-04-04T14:35:11.254" v="67" actId="255"/>
          <ac:spMkLst>
            <pc:docMk/>
            <pc:sldMk cId="2427071954" sldId="260"/>
            <ac:spMk id="25" creationId="{4F2FF75A-7658-324C-2300-0A6B957C7D53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5:36:50.429" v="555" actId="478"/>
        <pc:sldMkLst>
          <pc:docMk/>
          <pc:sldMk cId="2089098980" sldId="262"/>
        </pc:sldMkLst>
        <pc:spChg chg="add del 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2" creationId="{C97EBE90-B341-3CC9-3F8B-9FC82F59A69F}"/>
          </ac:spMkLst>
        </pc:spChg>
        <pc:spChg chg="add del mod">
          <ac:chgData name="Reyes De Luna, Sonia Aide" userId="faafa5f2-6287-4c40-946a-bbd8ed93709c" providerId="ADAL" clId="{FE2EF813-4673-2348-9C95-17D4989F9947}" dt="2023-04-04T15:36:50.429" v="555" actId="478"/>
          <ac:spMkLst>
            <pc:docMk/>
            <pc:sldMk cId="2089098980" sldId="262"/>
            <ac:spMk id="3" creationId="{3B1110C1-9D19-57DC-FE59-D460B5404AF7}"/>
          </ac:spMkLst>
        </pc:spChg>
        <pc:spChg chg="mod ord">
          <ac:chgData name="Reyes De Luna, Sonia Aide" userId="faafa5f2-6287-4c40-946a-bbd8ed93709c" providerId="ADAL" clId="{FE2EF813-4673-2348-9C95-17D4989F9947}" dt="2023-04-04T15:36:43.183" v="550" actId="700"/>
          <ac:spMkLst>
            <pc:docMk/>
            <pc:sldMk cId="2089098980" sldId="262"/>
            <ac:spMk id="6" creationId="{875FF12D-19D4-40BC-431C-38098DFD2CA3}"/>
          </ac:spMkLst>
        </pc:spChg>
        <pc:spChg chg="mod">
          <ac:chgData name="Reyes De Luna, Sonia Aide" userId="faafa5f2-6287-4c40-946a-bbd8ed93709c" providerId="ADAL" clId="{FE2EF813-4673-2348-9C95-17D4989F9947}" dt="2023-04-04T15:07:14.085" v="292" actId="255"/>
          <ac:spMkLst>
            <pc:docMk/>
            <pc:sldMk cId="2089098980" sldId="262"/>
            <ac:spMk id="7" creationId="{DE95E17C-90EB-39B8-FA5D-775D3602D316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3" creationId="{A4B5FEBE-60F7-26D1-0BD5-0C30F8AA6727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6" creationId="{9A9655C4-73A2-AA21-5FA8-6ABBF8AEC1DC}"/>
          </ac:spMkLst>
        </pc:spChg>
        <pc:spChg chg="mod">
          <ac:chgData name="Reyes De Luna, Sonia Aide" userId="faafa5f2-6287-4c40-946a-bbd8ed93709c" providerId="ADAL" clId="{FE2EF813-4673-2348-9C95-17D4989F9947}" dt="2023-04-04T15:07:35.385" v="296" actId="403"/>
          <ac:spMkLst>
            <pc:docMk/>
            <pc:sldMk cId="2089098980" sldId="262"/>
            <ac:spMk id="19" creationId="{C3B874CF-5883-85AA-B332-C592416204AE}"/>
          </ac:spMkLst>
        </pc:spChg>
        <pc:picChg chg="add del mod">
          <ac:chgData name="Reyes De Luna, Sonia Aide" userId="faafa5f2-6287-4c40-946a-bbd8ed93709c" providerId="ADAL" clId="{FE2EF813-4673-2348-9C95-17D4989F9947}" dt="2023-04-04T15:36:46.399" v="553" actId="478"/>
          <ac:picMkLst>
            <pc:docMk/>
            <pc:sldMk cId="2089098980" sldId="262"/>
            <ac:picMk id="4" creationId="{FEE633E4-0184-0900-A096-64E67C937EA6}"/>
          </ac:picMkLst>
        </pc:picChg>
        <pc:picChg chg="add del">
          <ac:chgData name="Reyes De Luna, Sonia Aide" userId="faafa5f2-6287-4c40-946a-bbd8ed93709c" providerId="ADAL" clId="{FE2EF813-4673-2348-9C95-17D4989F9947}" dt="2023-04-04T15:36:44.522" v="552" actId="478"/>
          <ac:picMkLst>
            <pc:docMk/>
            <pc:sldMk cId="2089098980" sldId="262"/>
            <ac:picMk id="5" creationId="{F1B0CFC1-6742-B994-4774-F71527391BE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9:35.685" v="714"/>
        <pc:sldMkLst>
          <pc:docMk/>
          <pc:sldMk cId="3712592850" sldId="263"/>
        </pc:sldMkLst>
        <pc:spChg chg="mod">
          <ac:chgData name="Reyes De Luna, Sonia Aide" userId="faafa5f2-6287-4c40-946a-bbd8ed93709c" providerId="ADAL" clId="{FE2EF813-4673-2348-9C95-17D4989F9947}" dt="2023-04-04T15:06:19.060" v="264" actId="14100"/>
          <ac:spMkLst>
            <pc:docMk/>
            <pc:sldMk cId="3712592850" sldId="263"/>
            <ac:spMk id="8" creationId="{DC09B31C-B1B0-2459-BA60-551B53CFEB44}"/>
          </ac:spMkLst>
        </pc:spChg>
        <pc:graphicFrameChg chg="mod">
          <ac:chgData name="Reyes De Luna, Sonia Aide" userId="faafa5f2-6287-4c40-946a-bbd8ed93709c" providerId="ADAL" clId="{FE2EF813-4673-2348-9C95-17D4989F9947}" dt="2023-04-04T15:49:35.685" v="714"/>
          <ac:graphicFrameMkLst>
            <pc:docMk/>
            <pc:sldMk cId="3712592850" sldId="263"/>
            <ac:graphicFrameMk id="6" creationId="{B324E457-1D83-EFD3-8F5C-ADD9FD2CE13A}"/>
          </ac:graphicFrameMkLst>
        </pc:graphicFrameChg>
      </pc:sldChg>
      <pc:sldChg chg="modSp">
        <pc:chgData name="Reyes De Luna, Sonia Aide" userId="faafa5f2-6287-4c40-946a-bbd8ed93709c" providerId="ADAL" clId="{FE2EF813-4673-2348-9C95-17D4989F9947}" dt="2023-04-04T15:49:52.772" v="715"/>
        <pc:sldMkLst>
          <pc:docMk/>
          <pc:sldMk cId="1042622198" sldId="264"/>
        </pc:sldMkLst>
        <pc:graphicFrameChg chg="mod">
          <ac:chgData name="Reyes De Luna, Sonia Aide" userId="faafa5f2-6287-4c40-946a-bbd8ed93709c" providerId="ADAL" clId="{FE2EF813-4673-2348-9C95-17D4989F9947}" dt="2023-04-04T15:49:52.772" v="715"/>
          <ac:graphicFrameMkLst>
            <pc:docMk/>
            <pc:sldMk cId="1042622198" sldId="264"/>
            <ac:graphicFrameMk id="7" creationId="{174B8FD6-D622-A116-1A37-E111E8BA25B3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5:50:37.486" v="736" actId="207"/>
        <pc:sldMkLst>
          <pc:docMk/>
          <pc:sldMk cId="2484823885" sldId="265"/>
        </pc:sldMkLst>
        <pc:spChg chg="mod">
          <ac:chgData name="Reyes De Luna, Sonia Aide" userId="faafa5f2-6287-4c40-946a-bbd8ed93709c" providerId="ADAL" clId="{FE2EF813-4673-2348-9C95-17D4989F9947}" dt="2023-04-04T15:50:22.950" v="721" actId="207"/>
          <ac:spMkLst>
            <pc:docMk/>
            <pc:sldMk cId="2484823885" sldId="265"/>
            <ac:spMk id="4" creationId="{260EC49E-F5DC-EF04-491F-316DB8AFD6E6}"/>
          </ac:spMkLst>
        </pc:spChg>
        <pc:spChg chg="mod">
          <ac:chgData name="Reyes De Luna, Sonia Aide" userId="faafa5f2-6287-4c40-946a-bbd8ed93709c" providerId="ADAL" clId="{FE2EF813-4673-2348-9C95-17D4989F9947}" dt="2023-04-04T15:50:11.782" v="719" actId="207"/>
          <ac:spMkLst>
            <pc:docMk/>
            <pc:sldMk cId="2484823885" sldId="265"/>
            <ac:spMk id="5" creationId="{42542DC9-3331-50C7-3989-E048776C8D2B}"/>
          </ac:spMkLst>
        </pc:spChg>
        <pc:spChg chg="mod">
          <ac:chgData name="Reyes De Luna, Sonia Aide" userId="faafa5f2-6287-4c40-946a-bbd8ed93709c" providerId="ADAL" clId="{FE2EF813-4673-2348-9C95-17D4989F9947}" dt="2023-04-04T15:50:37.486" v="736" actId="207"/>
          <ac:spMkLst>
            <pc:docMk/>
            <pc:sldMk cId="2484823885" sldId="265"/>
            <ac:spMk id="6" creationId="{E51DE2D4-F180-53FF-2087-6E417898068C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1:22.252" v="739" actId="108"/>
        <pc:sldMkLst>
          <pc:docMk/>
          <pc:sldMk cId="3400348679" sldId="266"/>
        </pc:sldMkLst>
        <pc:spChg chg="mod">
          <ac:chgData name="Reyes De Luna, Sonia Aide" userId="faafa5f2-6287-4c40-946a-bbd8ed93709c" providerId="ADAL" clId="{FE2EF813-4673-2348-9C95-17D4989F9947}" dt="2023-04-04T15:51:11.546" v="737" actId="108"/>
          <ac:spMkLst>
            <pc:docMk/>
            <pc:sldMk cId="3400348679" sldId="266"/>
            <ac:spMk id="3" creationId="{0DE86381-3233-32D7-4054-72FEA85F785B}"/>
          </ac:spMkLst>
        </pc:spChg>
        <pc:spChg chg="mod">
          <ac:chgData name="Reyes De Luna, Sonia Aide" userId="faafa5f2-6287-4c40-946a-bbd8ed93709c" providerId="ADAL" clId="{FE2EF813-4673-2348-9C95-17D4989F9947}" dt="2023-04-04T15:51:16.803" v="738" actId="108"/>
          <ac:spMkLst>
            <pc:docMk/>
            <pc:sldMk cId="3400348679" sldId="266"/>
            <ac:spMk id="4" creationId="{86F11796-9289-6E0D-D96B-6681C4E70FCE}"/>
          </ac:spMkLst>
        </pc:spChg>
        <pc:spChg chg="mod">
          <ac:chgData name="Reyes De Luna, Sonia Aide" userId="faafa5f2-6287-4c40-946a-bbd8ed93709c" providerId="ADAL" clId="{FE2EF813-4673-2348-9C95-17D4989F9947}" dt="2023-04-04T15:51:22.252" v="739" actId="108"/>
          <ac:spMkLst>
            <pc:docMk/>
            <pc:sldMk cId="3400348679" sldId="266"/>
            <ac:spMk id="5" creationId="{146EDA4F-985B-CA72-98E4-B5586CFA123B}"/>
          </ac:spMkLst>
        </pc:spChg>
      </pc:sldChg>
      <pc:sldChg chg="modSp mod">
        <pc:chgData name="Reyes De Luna, Sonia Aide" userId="faafa5f2-6287-4c40-946a-bbd8ed93709c" providerId="ADAL" clId="{FE2EF813-4673-2348-9C95-17D4989F9947}" dt="2023-04-04T15:57:37.747" v="1063" actId="207"/>
        <pc:sldMkLst>
          <pc:docMk/>
          <pc:sldMk cId="3482479898" sldId="267"/>
        </pc:sldMkLst>
        <pc:spChg chg="mod">
          <ac:chgData name="Reyes De Luna, Sonia Aide" userId="faafa5f2-6287-4c40-946a-bbd8ed93709c" providerId="ADAL" clId="{FE2EF813-4673-2348-9C95-17D4989F9947}" dt="2023-04-04T15:57:37.747" v="1063" actId="207"/>
          <ac:spMkLst>
            <pc:docMk/>
            <pc:sldMk cId="3482479898" sldId="267"/>
            <ac:spMk id="32" creationId="{F1834F07-8F48-5096-BB8F-513A02758CFE}"/>
          </ac:spMkLst>
        </pc:spChg>
        <pc:spChg chg="mod">
          <ac:chgData name="Reyes De Luna, Sonia Aide" userId="faafa5f2-6287-4c40-946a-bbd8ed93709c" providerId="ADAL" clId="{FE2EF813-4673-2348-9C95-17D4989F9947}" dt="2023-04-04T15:57:37.506" v="1062" actId="207"/>
          <ac:spMkLst>
            <pc:docMk/>
            <pc:sldMk cId="3482479898" sldId="267"/>
            <ac:spMk id="35" creationId="{96E937B5-25A0-FDEA-CA80-AB84197F27E7}"/>
          </ac:spMkLst>
        </pc:spChg>
        <pc:graphicFrameChg chg="mod">
          <ac:chgData name="Reyes De Luna, Sonia Aide" userId="faafa5f2-6287-4c40-946a-bbd8ed93709c" providerId="ADAL" clId="{FE2EF813-4673-2348-9C95-17D4989F9947}" dt="2023-04-04T15:54:07.048" v="872" actId="2085"/>
          <ac:graphicFrameMkLst>
            <pc:docMk/>
            <pc:sldMk cId="3482479898" sldId="267"/>
            <ac:graphicFrameMk id="27" creationId="{3ECF244B-2DC7-D48D-8A4E-E9506CD15862}"/>
          </ac:graphicFrameMkLst>
        </pc:graphicFrameChg>
      </pc:sldChg>
      <pc:sldChg chg="delSp modSp mod">
        <pc:chgData name="Reyes De Luna, Sonia Aide" userId="faafa5f2-6287-4c40-946a-bbd8ed93709c" providerId="ADAL" clId="{FE2EF813-4673-2348-9C95-17D4989F9947}" dt="2023-04-04T15:58:11.515" v="1068" actId="14100"/>
        <pc:sldMkLst>
          <pc:docMk/>
          <pc:sldMk cId="3156803619" sldId="268"/>
        </pc:sldMkLst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1" creationId="{C2E7E476-DA39-287A-9A55-EFCCADC1227E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2" creationId="{F3CF2CB3-D4BD-8AFE-7DFF-DDBC84774004}"/>
          </ac:spMkLst>
        </pc:spChg>
        <pc:spChg chg="mod">
          <ac:chgData name="Reyes De Luna, Sonia Aide" userId="faafa5f2-6287-4c40-946a-bbd8ed93709c" providerId="ADAL" clId="{FE2EF813-4673-2348-9C95-17D4989F9947}" dt="2023-04-04T15:58:08.418" v="1067" actId="1076"/>
          <ac:spMkLst>
            <pc:docMk/>
            <pc:sldMk cId="3156803619" sldId="268"/>
            <ac:spMk id="23" creationId="{C5F45E52-D2A2-668A-547E-6E08E6F4FBFF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7" creationId="{D48C3348-B813-0672-5ED7-9DA423DE10E1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8" creationId="{691C51D9-4669-9EB1-8E9A-AE8AC71C40BC}"/>
          </ac:spMkLst>
        </pc:spChg>
        <pc:spChg chg="mod">
          <ac:chgData name="Reyes De Luna, Sonia Aide" userId="faafa5f2-6287-4c40-946a-bbd8ed93709c" providerId="ADAL" clId="{FE2EF813-4673-2348-9C95-17D4989F9947}" dt="2023-04-04T15:57:54.279" v="1064" actId="1076"/>
          <ac:spMkLst>
            <pc:docMk/>
            <pc:sldMk cId="3156803619" sldId="268"/>
            <ac:spMk id="29" creationId="{527E2EE8-A01E-9EA1-3BB2-D1030107C5F4}"/>
          </ac:spMkLst>
        </pc:spChg>
        <pc:graphicFrameChg chg="mod">
          <ac:chgData name="Reyes De Luna, Sonia Aide" userId="faafa5f2-6287-4c40-946a-bbd8ed93709c" providerId="ADAL" clId="{FE2EF813-4673-2348-9C95-17D4989F9947}" dt="2023-04-04T15:56:58.316" v="1054" actId="1076"/>
          <ac:graphicFrameMkLst>
            <pc:docMk/>
            <pc:sldMk cId="3156803619" sldId="268"/>
            <ac:graphicFrameMk id="20" creationId="{B1CBE68C-8450-BC37-60DD-C1EE62BB5D6D}"/>
          </ac:graphicFrameMkLst>
        </pc:graphicFrameChg>
        <pc:cxnChg chg="mod">
          <ac:chgData name="Reyes De Luna, Sonia Aide" userId="faafa5f2-6287-4c40-946a-bbd8ed93709c" providerId="ADAL" clId="{FE2EF813-4673-2348-9C95-17D4989F9947}" dt="2023-04-04T15:58:11.515" v="1068" actId="14100"/>
          <ac:cxnSpMkLst>
            <pc:docMk/>
            <pc:sldMk cId="3156803619" sldId="268"/>
            <ac:cxnSpMk id="30" creationId="{44F34EAC-3ED8-F7FF-6204-D8EB9E41DD4F}"/>
          </ac:cxnSpMkLst>
        </pc:cxnChg>
        <pc:cxnChg chg="mod">
          <ac:chgData name="Reyes De Luna, Sonia Aide" userId="faafa5f2-6287-4c40-946a-bbd8ed93709c" providerId="ADAL" clId="{FE2EF813-4673-2348-9C95-17D4989F9947}" dt="2023-04-04T15:57:16.537" v="1059" actId="208"/>
          <ac:cxnSpMkLst>
            <pc:docMk/>
            <pc:sldMk cId="3156803619" sldId="268"/>
            <ac:cxnSpMk id="31" creationId="{F4B84EF5-F0FB-CDFB-458B-0831FF21F185}"/>
          </ac:cxnSpMkLst>
        </pc:cxnChg>
        <pc:cxnChg chg="del mod">
          <ac:chgData name="Reyes De Luna, Sonia Aide" userId="faafa5f2-6287-4c40-946a-bbd8ed93709c" providerId="ADAL" clId="{FE2EF813-4673-2348-9C95-17D4989F9947}" dt="2023-04-04T15:57:59.722" v="1065" actId="478"/>
          <ac:cxnSpMkLst>
            <pc:docMk/>
            <pc:sldMk cId="3156803619" sldId="268"/>
            <ac:cxnSpMk id="32" creationId="{73C5A70E-F8E1-F27D-FA8A-6E5EB927E0E9}"/>
          </ac:cxnSpMkLst>
        </pc:cxnChg>
        <pc:cxnChg chg="mod">
          <ac:chgData name="Reyes De Luna, Sonia Aide" userId="faafa5f2-6287-4c40-946a-bbd8ed93709c" providerId="ADAL" clId="{FE2EF813-4673-2348-9C95-17D4989F9947}" dt="2023-04-04T15:57:07.650" v="1056" actId="208"/>
          <ac:cxnSpMkLst>
            <pc:docMk/>
            <pc:sldMk cId="3156803619" sldId="268"/>
            <ac:cxnSpMk id="33" creationId="{C421F68D-4EDD-339A-B56C-06DBB4BF064B}"/>
          </ac:cxnSpMkLst>
        </pc:cxnChg>
        <pc:cxnChg chg="del mod">
          <ac:chgData name="Reyes De Luna, Sonia Aide" userId="faafa5f2-6287-4c40-946a-bbd8ed93709c" providerId="ADAL" clId="{FE2EF813-4673-2348-9C95-17D4989F9947}" dt="2023-04-04T15:58:03.889" v="1066" actId="478"/>
          <ac:cxnSpMkLst>
            <pc:docMk/>
            <pc:sldMk cId="3156803619" sldId="268"/>
            <ac:cxnSpMk id="34" creationId="{824D5ED9-B444-BBE8-4C39-2EB121BA88DE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37:52.037" v="568" actId="12385"/>
        <pc:sldMkLst>
          <pc:docMk/>
          <pc:sldMk cId="590132374" sldId="271"/>
        </pc:sldMkLst>
        <pc:graphicFrameChg chg="mod modGraphic">
          <ac:chgData name="Reyes De Luna, Sonia Aide" userId="faafa5f2-6287-4c40-946a-bbd8ed93709c" providerId="ADAL" clId="{FE2EF813-4673-2348-9C95-17D4989F9947}" dt="2023-04-04T15:37:52.037" v="568" actId="12385"/>
          <ac:graphicFrameMkLst>
            <pc:docMk/>
            <pc:sldMk cId="590132374" sldId="271"/>
            <ac:graphicFrameMk id="4" creationId="{04CC6C02-8E98-7FF9-40D3-92EB720510A0}"/>
          </ac:graphicFrameMkLst>
        </pc:graphicFrameChg>
      </pc:sldChg>
      <pc:sldChg chg="modSp mod">
        <pc:chgData name="Reyes De Luna, Sonia Aide" userId="faafa5f2-6287-4c40-946a-bbd8ed93709c" providerId="ADAL" clId="{FE2EF813-4673-2348-9C95-17D4989F9947}" dt="2023-04-04T16:39:09.627" v="1088" actId="14734"/>
        <pc:sldMkLst>
          <pc:docMk/>
          <pc:sldMk cId="3179608582" sldId="272"/>
        </pc:sldMkLst>
        <pc:spChg chg="mod">
          <ac:chgData name="Reyes De Luna, Sonia Aide" userId="faafa5f2-6287-4c40-946a-bbd8ed93709c" providerId="ADAL" clId="{FE2EF813-4673-2348-9C95-17D4989F9947}" dt="2023-04-04T15:42:34.836" v="617" actId="14100"/>
          <ac:spMkLst>
            <pc:docMk/>
            <pc:sldMk cId="3179608582" sldId="272"/>
            <ac:spMk id="5" creationId="{570386F6-29EB-76AF-10EB-AC169D26CC9E}"/>
          </ac:spMkLst>
        </pc:spChg>
        <pc:graphicFrameChg chg="mod modGraphic">
          <ac:chgData name="Reyes De Luna, Sonia Aide" userId="faafa5f2-6287-4c40-946a-bbd8ed93709c" providerId="ADAL" clId="{FE2EF813-4673-2348-9C95-17D4989F9947}" dt="2023-04-04T16:39:09.627" v="1088" actId="14734"/>
          <ac:graphicFrameMkLst>
            <pc:docMk/>
            <pc:sldMk cId="3179608582" sldId="272"/>
            <ac:graphicFrameMk id="8" creationId="{422A8208-A563-A55B-5344-09BD741BE766}"/>
          </ac:graphicFrameMkLst>
        </pc:graphicFrameChg>
        <pc:picChg chg="mod">
          <ac:chgData name="Reyes De Luna, Sonia Aide" userId="faafa5f2-6287-4c40-946a-bbd8ed93709c" providerId="ADAL" clId="{FE2EF813-4673-2348-9C95-17D4989F9947}" dt="2023-04-04T15:41:48.818" v="596" actId="1076"/>
          <ac:picMkLst>
            <pc:docMk/>
            <pc:sldMk cId="3179608582" sldId="272"/>
            <ac:picMk id="3" creationId="{3E46917C-C4C0-3976-1C0F-38456FEDD5DC}"/>
          </ac:picMkLst>
        </pc:picChg>
      </pc:sldChg>
      <pc:sldChg chg="modSp mod">
        <pc:chgData name="Reyes De Luna, Sonia Aide" userId="faafa5f2-6287-4c40-946a-bbd8ed93709c" providerId="ADAL" clId="{FE2EF813-4673-2348-9C95-17D4989F9947}" dt="2023-04-04T15:46:18.548" v="649" actId="207"/>
        <pc:sldMkLst>
          <pc:docMk/>
          <pc:sldMk cId="1573797937" sldId="273"/>
        </pc:sldMkLst>
        <pc:spChg chg="mod">
          <ac:chgData name="Reyes De Luna, Sonia Aide" userId="faafa5f2-6287-4c40-946a-bbd8ed93709c" providerId="ADAL" clId="{FE2EF813-4673-2348-9C95-17D4989F9947}" dt="2023-04-04T15:45:59.658" v="645" actId="207"/>
          <ac:spMkLst>
            <pc:docMk/>
            <pc:sldMk cId="1573797937" sldId="273"/>
            <ac:spMk id="4" creationId="{250BC4AC-F966-CA87-C65A-9F78315418EC}"/>
          </ac:spMkLst>
        </pc:spChg>
        <pc:spChg chg="mod">
          <ac:chgData name="Reyes De Luna, Sonia Aide" userId="faafa5f2-6287-4c40-946a-bbd8ed93709c" providerId="ADAL" clId="{FE2EF813-4673-2348-9C95-17D4989F9947}" dt="2023-04-04T15:46:08.346" v="647" actId="207"/>
          <ac:spMkLst>
            <pc:docMk/>
            <pc:sldMk cId="1573797937" sldId="273"/>
            <ac:spMk id="8" creationId="{80A35C65-CF1C-D62A-944E-AE886A46AB35}"/>
          </ac:spMkLst>
        </pc:spChg>
        <pc:spChg chg="mod">
          <ac:chgData name="Reyes De Luna, Sonia Aide" userId="faafa5f2-6287-4c40-946a-bbd8ed93709c" providerId="ADAL" clId="{FE2EF813-4673-2348-9C95-17D4989F9947}" dt="2023-04-04T15:46:12.999" v="648" actId="207"/>
          <ac:spMkLst>
            <pc:docMk/>
            <pc:sldMk cId="1573797937" sldId="273"/>
            <ac:spMk id="10" creationId="{F3F41108-C79B-B24F-81A3-D2C03116AA01}"/>
          </ac:spMkLst>
        </pc:spChg>
        <pc:spChg chg="mod">
          <ac:chgData name="Reyes De Luna, Sonia Aide" userId="faafa5f2-6287-4c40-946a-bbd8ed93709c" providerId="ADAL" clId="{FE2EF813-4673-2348-9C95-17D4989F9947}" dt="2023-04-04T15:46:18.548" v="649" actId="207"/>
          <ac:spMkLst>
            <pc:docMk/>
            <pc:sldMk cId="1573797937" sldId="273"/>
            <ac:spMk id="12" creationId="{FEB6C672-09F7-FF01-8880-5F80D599A480}"/>
          </ac:spMkLst>
        </pc:spChg>
      </pc:sldChg>
      <pc:sldChg chg="addSp delSp modSp mod modClrScheme chgLayout">
        <pc:chgData name="Reyes De Luna, Sonia Aide" userId="faafa5f2-6287-4c40-946a-bbd8ed93709c" providerId="ADAL" clId="{FE2EF813-4673-2348-9C95-17D4989F9947}" dt="2023-04-04T16:41:26.557" v="1149" actId="1076"/>
        <pc:sldMkLst>
          <pc:docMk/>
          <pc:sldMk cId="372554938" sldId="275"/>
        </pc:sldMkLst>
        <pc:spChg chg="add del mod ord">
          <ac:chgData name="Reyes De Luna, Sonia Aide" userId="faafa5f2-6287-4c40-946a-bbd8ed93709c" providerId="ADAL" clId="{FE2EF813-4673-2348-9C95-17D4989F9947}" dt="2023-04-04T16:40:36.189" v="1103" actId="478"/>
          <ac:spMkLst>
            <pc:docMk/>
            <pc:sldMk cId="372554938" sldId="275"/>
            <ac:spMk id="22" creationId="{9EA2B8B8-ED35-E2BB-26EC-4280C5EB465A}"/>
          </ac:spMkLst>
        </pc:spChg>
        <pc:picChg chg="del mod">
          <ac:chgData name="Reyes De Luna, Sonia Aide" userId="faafa5f2-6287-4c40-946a-bbd8ed93709c" providerId="ADAL" clId="{FE2EF813-4673-2348-9C95-17D4989F9947}" dt="2023-04-04T16:40:22.061" v="1099" actId="478"/>
          <ac:picMkLst>
            <pc:docMk/>
            <pc:sldMk cId="372554938" sldId="275"/>
            <ac:picMk id="2" creationId="{8DBE8C7D-D289-6717-1448-9D1666EF4705}"/>
          </ac:picMkLst>
        </pc:picChg>
        <pc:picChg chg="mod">
          <ac:chgData name="Reyes De Luna, Sonia Aide" userId="faafa5f2-6287-4c40-946a-bbd8ed93709c" providerId="ADAL" clId="{FE2EF813-4673-2348-9C95-17D4989F9947}" dt="2023-04-04T16:41:02.449" v="1146" actId="1076"/>
          <ac:picMkLst>
            <pc:docMk/>
            <pc:sldMk cId="372554938" sldId="275"/>
            <ac:picMk id="3" creationId="{8BC80476-523C-9803-4AFB-5BE92E4166F3}"/>
          </ac:picMkLst>
        </pc:picChg>
        <pc:picChg chg="del">
          <ac:chgData name="Reyes De Luna, Sonia Aide" userId="faafa5f2-6287-4c40-946a-bbd8ed93709c" providerId="ADAL" clId="{FE2EF813-4673-2348-9C95-17D4989F9947}" dt="2023-04-04T16:40:15.408" v="1096" actId="478"/>
          <ac:picMkLst>
            <pc:docMk/>
            <pc:sldMk cId="372554938" sldId="275"/>
            <ac:picMk id="17" creationId="{D253D5C9-5E17-2751-236B-9C3B345030A2}"/>
          </ac:picMkLst>
        </pc:picChg>
        <pc:picChg chg="add mod">
          <ac:chgData name="Reyes De Luna, Sonia Aide" userId="faafa5f2-6287-4c40-946a-bbd8ed93709c" providerId="ADAL" clId="{FE2EF813-4673-2348-9C95-17D4989F9947}" dt="2023-04-04T15:12:37.360" v="343"/>
          <ac:picMkLst>
            <pc:docMk/>
            <pc:sldMk cId="372554938" sldId="275"/>
            <ac:picMk id="18" creationId="{522FF3FD-8663-D1A2-31D5-58D8A3E0E358}"/>
          </ac:picMkLst>
        </pc:picChg>
        <pc:picChg chg="add del mod">
          <ac:chgData name="Reyes De Luna, Sonia Aide" userId="faafa5f2-6287-4c40-946a-bbd8ed93709c" providerId="ADAL" clId="{FE2EF813-4673-2348-9C95-17D4989F9947}" dt="2023-04-04T16:40:13.989" v="1095" actId="21"/>
          <ac:picMkLst>
            <pc:docMk/>
            <pc:sldMk cId="372554938" sldId="275"/>
            <ac:picMk id="20" creationId="{1039B303-0D99-A70B-C7E3-B5C97B28B03E}"/>
          </ac:picMkLst>
        </pc:picChg>
        <pc:picChg chg="add mod modCrop">
          <ac:chgData name="Reyes De Luna, Sonia Aide" userId="faafa5f2-6287-4c40-946a-bbd8ed93709c" providerId="ADAL" clId="{FE2EF813-4673-2348-9C95-17D4989F9947}" dt="2023-04-04T16:41:26.557" v="1149" actId="1076"/>
          <ac:picMkLst>
            <pc:docMk/>
            <pc:sldMk cId="372554938" sldId="275"/>
            <ac:picMk id="21" creationId="{9DBA2F94-42AC-7B3B-D347-9F204FA65C6A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1:38.926" v="1152" actId="1076"/>
        <pc:sldMkLst>
          <pc:docMk/>
          <pc:sldMk cId="2940389174" sldId="276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2940389174" sldId="276"/>
            <ac:spMk id="2" creationId="{2265EC0D-9C16-D1A5-1E42-75C27C2CE343}"/>
          </ac:spMkLst>
        </pc:spChg>
        <pc:spChg chg="del">
          <ac:chgData name="Reyes De Luna, Sonia Aide" userId="faafa5f2-6287-4c40-946a-bbd8ed93709c" providerId="ADAL" clId="{FE2EF813-4673-2348-9C95-17D4989F9947}" dt="2023-04-04T15:12:54.359" v="345" actId="478"/>
          <ac:spMkLst>
            <pc:docMk/>
            <pc:sldMk cId="2940389174" sldId="276"/>
            <ac:spMk id="9" creationId="{28402BA6-3CFD-1645-67DE-8392FA5CACEC}"/>
          </ac:spMkLst>
        </pc:spChg>
        <pc:spChg chg="add del mod ord">
          <ac:chgData name="Reyes De Luna, Sonia Aide" userId="faafa5f2-6287-4c40-946a-bbd8ed93709c" providerId="ADAL" clId="{FE2EF813-4673-2348-9C95-17D4989F9947}" dt="2023-04-04T15:13:07.008" v="349" actId="478"/>
          <ac:spMkLst>
            <pc:docMk/>
            <pc:sldMk cId="2940389174" sldId="276"/>
            <ac:spMk id="10" creationId="{3C3FA08D-4C35-738E-EFF7-5CF0C965F272}"/>
          </ac:spMkLst>
        </pc:spChg>
        <pc:spChg chg="add del mod ord">
          <ac:chgData name="Reyes De Luna, Sonia Aide" userId="faafa5f2-6287-4c40-946a-bbd8ed93709c" providerId="ADAL" clId="{FE2EF813-4673-2348-9C95-17D4989F9947}" dt="2023-04-04T15:13:12.963" v="350" actId="478"/>
          <ac:spMkLst>
            <pc:docMk/>
            <pc:sldMk cId="2940389174" sldId="276"/>
            <ac:spMk id="11" creationId="{132A5464-FE9B-2353-6335-504BC5E45DAA}"/>
          </ac:spMkLst>
        </pc:spChg>
        <pc:picChg chg="del">
          <ac:chgData name="Reyes De Luna, Sonia Aide" userId="faafa5f2-6287-4c40-946a-bbd8ed93709c" providerId="ADAL" clId="{FE2EF813-4673-2348-9C95-17D4989F9947}" dt="2023-04-04T15:13:01.267" v="347" actId="478"/>
          <ac:picMkLst>
            <pc:docMk/>
            <pc:sldMk cId="2940389174" sldId="276"/>
            <ac:picMk id="3" creationId="{C1F1C97F-F199-1412-2ABD-640DED9DEF39}"/>
          </ac:picMkLst>
        </pc:picChg>
        <pc:picChg chg="del mod">
          <ac:chgData name="Reyes De Luna, Sonia Aide" userId="faafa5f2-6287-4c40-946a-bbd8ed93709c" providerId="ADAL" clId="{FE2EF813-4673-2348-9C95-17D4989F9947}" dt="2023-04-04T16:41:35.686" v="1150" actId="478"/>
          <ac:picMkLst>
            <pc:docMk/>
            <pc:sldMk cId="2940389174" sldId="276"/>
            <ac:picMk id="4" creationId="{A686F1CA-B691-EC5C-7CAC-946E45A5738E}"/>
          </ac:picMkLst>
        </pc:picChg>
        <pc:picChg chg="add mod">
          <ac:chgData name="Reyes De Luna, Sonia Aide" userId="faafa5f2-6287-4c40-946a-bbd8ed93709c" providerId="ADAL" clId="{FE2EF813-4673-2348-9C95-17D4989F9947}" dt="2023-04-04T16:41:38.926" v="1152" actId="1076"/>
          <ac:picMkLst>
            <pc:docMk/>
            <pc:sldMk cId="2940389174" sldId="276"/>
            <ac:picMk id="12" creationId="{CEFB7C63-7EC7-A2A7-A1A6-BDBB95108C0F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5:47:34.956" v="673" actId="207"/>
        <pc:sldMkLst>
          <pc:docMk/>
          <pc:sldMk cId="3600367730" sldId="277"/>
        </pc:sldMkLst>
        <pc:spChg chg="mod ord">
          <ac:chgData name="Reyes De Luna, Sonia Aide" userId="faafa5f2-6287-4c40-946a-bbd8ed93709c" providerId="ADAL" clId="{FE2EF813-4673-2348-9C95-17D4989F9947}" dt="2023-04-04T15:26:33.909" v="400"/>
          <ac:spMkLst>
            <pc:docMk/>
            <pc:sldMk cId="3600367730" sldId="277"/>
            <ac:spMk id="2" creationId="{42719F0D-88A2-F12E-1CA4-56B5B8ADD956}"/>
          </ac:spMkLst>
        </pc:spChg>
        <pc:spChg chg="mod">
          <ac:chgData name="Reyes De Luna, Sonia Aide" userId="faafa5f2-6287-4c40-946a-bbd8ed93709c" providerId="ADAL" clId="{FE2EF813-4673-2348-9C95-17D4989F9947}" dt="2023-04-04T15:13:40.631" v="355" actId="1076"/>
          <ac:spMkLst>
            <pc:docMk/>
            <pc:sldMk cId="3600367730" sldId="277"/>
            <ac:spMk id="4" creationId="{C247EDA7-295E-D129-BCF7-F0C911EC55FB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5" creationId="{41D7A0D2-1EAF-C53F-2A76-0178E0DCC23A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6" creationId="{6EA9674B-71C4-0765-F91A-7A1A1E5D590F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7" creationId="{3E76047D-6B03-5E25-47D6-127C87D78AEE}"/>
          </ac:spMkLst>
        </pc:spChg>
        <pc:spChg chg="mod">
          <ac:chgData name="Reyes De Luna, Sonia Aide" userId="faafa5f2-6287-4c40-946a-bbd8ed93709c" providerId="ADAL" clId="{FE2EF813-4673-2348-9C95-17D4989F9947}" dt="2023-04-04T15:14:51.361" v="363" actId="1076"/>
          <ac:spMkLst>
            <pc:docMk/>
            <pc:sldMk cId="3600367730" sldId="277"/>
            <ac:spMk id="8" creationId="{E6E8BF9B-5347-CA20-00F8-BA69846F10C8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9" creationId="{8E87CA75-A617-1AF2-7BB2-39AACD12F3DC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0" creationId="{5AB538DC-92D0-5EC1-28BD-2998CE79F019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1" creationId="{996BB6D2-D97E-A68D-8497-D5DE5DFD6693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2" creationId="{162037A4-C7A7-15AF-983B-97A0EA49BCD4}"/>
          </ac:spMkLst>
        </pc:spChg>
        <pc:spChg chg="mod">
          <ac:chgData name="Reyes De Luna, Sonia Aide" userId="faafa5f2-6287-4c40-946a-bbd8ed93709c" providerId="ADAL" clId="{FE2EF813-4673-2348-9C95-17D4989F9947}" dt="2023-04-04T15:14:56.498" v="364" actId="1076"/>
          <ac:spMkLst>
            <pc:docMk/>
            <pc:sldMk cId="3600367730" sldId="277"/>
            <ac:spMk id="13" creationId="{783FB625-8D7A-B717-9569-DAB75508A4EB}"/>
          </ac:spMkLst>
        </pc:spChg>
        <pc:spChg chg="mod">
          <ac:chgData name="Reyes De Luna, Sonia Aide" userId="faafa5f2-6287-4c40-946a-bbd8ed93709c" providerId="ADAL" clId="{FE2EF813-4673-2348-9C95-17D4989F9947}" dt="2023-04-04T15:16:29.281" v="377" actId="207"/>
          <ac:spMkLst>
            <pc:docMk/>
            <pc:sldMk cId="3600367730" sldId="277"/>
            <ac:spMk id="14" creationId="{D9B75E20-AC38-F25B-0A75-6E671CC15678}"/>
          </ac:spMkLst>
        </pc:spChg>
        <pc:spChg chg="mod">
          <ac:chgData name="Reyes De Luna, Sonia Aide" userId="faafa5f2-6287-4c40-946a-bbd8ed93709c" providerId="ADAL" clId="{FE2EF813-4673-2348-9C95-17D4989F9947}" dt="2023-04-04T15:47:18.396" v="655" actId="207"/>
          <ac:spMkLst>
            <pc:docMk/>
            <pc:sldMk cId="3600367730" sldId="277"/>
            <ac:spMk id="15" creationId="{DAD7181B-2E5B-90F1-3F00-ECE8DF3A27AC}"/>
          </ac:spMkLst>
        </pc:spChg>
        <pc:spChg chg="mod">
          <ac:chgData name="Reyes De Luna, Sonia Aide" userId="faafa5f2-6287-4c40-946a-bbd8ed93709c" providerId="ADAL" clId="{FE2EF813-4673-2348-9C95-17D4989F9947}" dt="2023-04-04T15:47:34.956" v="673" actId="207"/>
          <ac:spMkLst>
            <pc:docMk/>
            <pc:sldMk cId="3600367730" sldId="277"/>
            <ac:spMk id="16" creationId="{244898DE-E4F2-1DE9-B678-578ED441AE4B}"/>
          </ac:spMkLst>
        </pc:spChg>
        <pc:spChg chg="mod">
          <ac:chgData name="Reyes De Luna, Sonia Aide" userId="faafa5f2-6287-4c40-946a-bbd8ed93709c" providerId="ADAL" clId="{FE2EF813-4673-2348-9C95-17D4989F9947}" dt="2023-04-04T15:16:00.153" v="371" actId="108"/>
          <ac:spMkLst>
            <pc:docMk/>
            <pc:sldMk cId="3600367730" sldId="277"/>
            <ac:spMk id="17" creationId="{5382B3FF-5208-B591-D88F-177CEAC44B3A}"/>
          </ac:spMkLst>
        </pc:spChg>
        <pc:spChg chg="add del mod ord">
          <ac:chgData name="Reyes De Luna, Sonia Aide" userId="faafa5f2-6287-4c40-946a-bbd8ed93709c" providerId="ADAL" clId="{FE2EF813-4673-2348-9C95-17D4989F9947}" dt="2023-04-04T15:13:36.892" v="354" actId="478"/>
          <ac:spMkLst>
            <pc:docMk/>
            <pc:sldMk cId="3600367730" sldId="277"/>
            <ac:spMk id="18" creationId="{4DB2CB41-320C-2D80-53F1-03E920912AC7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0" creationId="{E6EE4A67-A035-408C-3506-86927691F144}"/>
          </ac:spMkLst>
        </pc:spChg>
        <pc:spChg chg="add del mod">
          <ac:chgData name="Reyes De Luna, Sonia Aide" userId="faafa5f2-6287-4c40-946a-bbd8ed93709c" providerId="ADAL" clId="{FE2EF813-4673-2348-9C95-17D4989F9947}" dt="2023-04-04T15:16:09.107" v="375" actId="478"/>
          <ac:spMkLst>
            <pc:docMk/>
            <pc:sldMk cId="3600367730" sldId="277"/>
            <ac:spMk id="21" creationId="{5BBDF129-25D9-DDFC-66AA-80C32FF08995}"/>
          </ac:spMkLst>
        </pc:spChg>
        <pc:spChg chg="add del mod">
          <ac:chgData name="Reyes De Luna, Sonia Aide" userId="faafa5f2-6287-4c40-946a-bbd8ed93709c" providerId="ADAL" clId="{FE2EF813-4673-2348-9C95-17D4989F9947}" dt="2023-04-04T15:16:07.407" v="374" actId="478"/>
          <ac:spMkLst>
            <pc:docMk/>
            <pc:sldMk cId="3600367730" sldId="277"/>
            <ac:spMk id="22" creationId="{EC4AE06D-F2FA-724F-5862-ABDBDA2EA5F8}"/>
          </ac:spMkLst>
        </pc:spChg>
        <pc:spChg chg="add del mod">
          <ac:chgData name="Reyes De Luna, Sonia Aide" userId="faafa5f2-6287-4c40-946a-bbd8ed93709c" providerId="ADAL" clId="{FE2EF813-4673-2348-9C95-17D4989F9947}" dt="2023-04-04T15:16:39.332" v="379" actId="478"/>
          <ac:spMkLst>
            <pc:docMk/>
            <pc:sldMk cId="3600367730" sldId="277"/>
            <ac:spMk id="23" creationId="{CBD4ECB3-E4C2-F31E-5026-3BE81B92D92A}"/>
          </ac:spMkLst>
        </pc:spChg>
        <pc:picChg chg="del mod">
          <ac:chgData name="Reyes De Luna, Sonia Aide" userId="faafa5f2-6287-4c40-946a-bbd8ed93709c" providerId="ADAL" clId="{FE2EF813-4673-2348-9C95-17D4989F9947}" dt="2023-04-04T15:13:21.883" v="352" actId="478"/>
          <ac:picMkLst>
            <pc:docMk/>
            <pc:sldMk cId="3600367730" sldId="277"/>
            <ac:picMk id="3" creationId="{2C65D53F-385E-FA99-C50E-D1E396961F80}"/>
          </ac:picMkLst>
        </pc:picChg>
        <pc:picChg chg="add mod modCrop">
          <ac:chgData name="Reyes De Luna, Sonia Aide" userId="faafa5f2-6287-4c40-946a-bbd8ed93709c" providerId="ADAL" clId="{FE2EF813-4673-2348-9C95-17D4989F9947}" dt="2023-04-04T15:14:46.382" v="362" actId="732"/>
          <ac:picMkLst>
            <pc:docMk/>
            <pc:sldMk cId="3600367730" sldId="277"/>
            <ac:picMk id="19" creationId="{69E12559-BEDC-BDF3-20F4-55187D582855}"/>
          </ac:picMkLst>
        </pc:picChg>
        <pc:picChg chg="add del mod">
          <ac:chgData name="Reyes De Luna, Sonia Aide" userId="faafa5f2-6287-4c40-946a-bbd8ed93709c" providerId="ADAL" clId="{FE2EF813-4673-2348-9C95-17D4989F9947}" dt="2023-04-04T15:24:20.479" v="385" actId="478"/>
          <ac:picMkLst>
            <pc:docMk/>
            <pc:sldMk cId="3600367730" sldId="277"/>
            <ac:picMk id="25" creationId="{A83B8A0F-85EE-6F1D-A423-6D2159C71682}"/>
          </ac:picMkLst>
        </pc:picChg>
      </pc:sldChg>
      <pc:sldChg chg="addSp delSp modSp mod modClrScheme chgLayout">
        <pc:chgData name="Reyes De Luna, Sonia Aide" userId="faafa5f2-6287-4c40-946a-bbd8ed93709c" providerId="ADAL" clId="{FE2EF813-4673-2348-9C95-17D4989F9947}" dt="2023-04-04T16:49:15.019" v="1249" actId="14100"/>
        <pc:sldMkLst>
          <pc:docMk/>
          <pc:sldMk cId="3902738728" sldId="278"/>
        </pc:sldMkLst>
        <pc:spChg chg="mod ord">
          <ac:chgData name="Reyes De Luna, Sonia Aide" userId="faafa5f2-6287-4c40-946a-bbd8ed93709c" providerId="ADAL" clId="{FE2EF813-4673-2348-9C95-17D4989F9947}" dt="2023-04-04T16:43:19.424" v="1189" actId="700"/>
          <ac:spMkLst>
            <pc:docMk/>
            <pc:sldMk cId="3902738728" sldId="278"/>
            <ac:spMk id="2" creationId="{6C1C6F44-52A9-8C30-6806-7AB9DCB2B136}"/>
          </ac:spMkLst>
        </pc:spChg>
        <pc:spChg chg="mod">
          <ac:chgData name="Reyes De Luna, Sonia Aide" userId="faafa5f2-6287-4c40-946a-bbd8ed93709c" providerId="ADAL" clId="{FE2EF813-4673-2348-9C95-17D4989F9947}" dt="2023-04-04T15:47:56.881" v="698" actId="207"/>
          <ac:spMkLst>
            <pc:docMk/>
            <pc:sldMk cId="3902738728" sldId="278"/>
            <ac:spMk id="12" creationId="{7E00C31D-DE26-917D-6877-57292F623D11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49" creationId="{A811031E-1FC4-6335-C6F9-23177AF52A56}"/>
          </ac:spMkLst>
        </pc:spChg>
        <pc:spChg chg="add del mod ord">
          <ac:chgData name="Reyes De Luna, Sonia Aide" userId="faafa5f2-6287-4c40-946a-bbd8ed93709c" providerId="ADAL" clId="{FE2EF813-4673-2348-9C95-17D4989F9947}" dt="2023-04-04T16:43:22.356" v="1190" actId="478"/>
          <ac:spMkLst>
            <pc:docMk/>
            <pc:sldMk cId="3902738728" sldId="278"/>
            <ac:spMk id="50" creationId="{5FF238FB-5FD0-0A84-A0AC-B61521AF7B47}"/>
          </ac:spMkLst>
        </pc:spChg>
        <pc:picChg chg="del mod">
          <ac:chgData name="Reyes De Luna, Sonia Aide" userId="faafa5f2-6287-4c40-946a-bbd8ed93709c" providerId="ADAL" clId="{FE2EF813-4673-2348-9C95-17D4989F9947}" dt="2023-04-04T16:43:14.978" v="1188" actId="478"/>
          <ac:picMkLst>
            <pc:docMk/>
            <pc:sldMk cId="3902738728" sldId="278"/>
            <ac:picMk id="3" creationId="{1D0DC359-BAB1-CE01-4A77-FE912C4724AA}"/>
          </ac:picMkLst>
        </pc:picChg>
        <pc:picChg chg="mod">
          <ac:chgData name="Reyes De Luna, Sonia Aide" userId="faafa5f2-6287-4c40-946a-bbd8ed93709c" providerId="ADAL" clId="{FE2EF813-4673-2348-9C95-17D4989F9947}" dt="2023-04-04T16:42:30.377" v="1168" actId="14100"/>
          <ac:picMkLst>
            <pc:docMk/>
            <pc:sldMk cId="3902738728" sldId="278"/>
            <ac:picMk id="16" creationId="{B6DF4E1E-FC23-292D-4524-D124CACA5340}"/>
          </ac:picMkLst>
        </pc:picChg>
        <pc:picChg chg="mod">
          <ac:chgData name="Reyes De Luna, Sonia Aide" userId="faafa5f2-6287-4c40-946a-bbd8ed93709c" providerId="ADAL" clId="{FE2EF813-4673-2348-9C95-17D4989F9947}" dt="2023-04-04T16:42:32.822" v="1169" actId="14100"/>
          <ac:picMkLst>
            <pc:docMk/>
            <pc:sldMk cId="3902738728" sldId="278"/>
            <ac:picMk id="17" creationId="{4E3CE44C-75D0-98A6-9F00-CD72B7860038}"/>
          </ac:picMkLst>
        </pc:picChg>
        <pc:picChg chg="mod">
          <ac:chgData name="Reyes De Luna, Sonia Aide" userId="faafa5f2-6287-4c40-946a-bbd8ed93709c" providerId="ADAL" clId="{FE2EF813-4673-2348-9C95-17D4989F9947}" dt="2023-04-04T16:42:36.359" v="1170" actId="1076"/>
          <ac:picMkLst>
            <pc:docMk/>
            <pc:sldMk cId="3902738728" sldId="278"/>
            <ac:picMk id="18" creationId="{1B12D627-3D8B-CABC-791B-8AD5258FFC04}"/>
          </ac:picMkLst>
        </pc:picChg>
        <pc:picChg chg="mod">
          <ac:chgData name="Reyes De Luna, Sonia Aide" userId="faafa5f2-6287-4c40-946a-bbd8ed93709c" providerId="ADAL" clId="{FE2EF813-4673-2348-9C95-17D4989F9947}" dt="2023-04-04T16:43:12.135" v="1185" actId="14100"/>
          <ac:picMkLst>
            <pc:docMk/>
            <pc:sldMk cId="3902738728" sldId="278"/>
            <ac:picMk id="19" creationId="{867D133D-2016-E236-B833-29AE23EFC5BE}"/>
          </ac:picMkLst>
        </pc:picChg>
        <pc:picChg chg="mod">
          <ac:chgData name="Reyes De Luna, Sonia Aide" userId="faafa5f2-6287-4c40-946a-bbd8ed93709c" providerId="ADAL" clId="{FE2EF813-4673-2348-9C95-17D4989F9947}" dt="2023-04-04T16:42:48.100" v="1174" actId="14100"/>
          <ac:picMkLst>
            <pc:docMk/>
            <pc:sldMk cId="3902738728" sldId="278"/>
            <ac:picMk id="20" creationId="{28E62AFB-8855-41CB-69C4-520333467BB9}"/>
          </ac:picMkLst>
        </pc:picChg>
        <pc:picChg chg="mod">
          <ac:chgData name="Reyes De Luna, Sonia Aide" userId="faafa5f2-6287-4c40-946a-bbd8ed93709c" providerId="ADAL" clId="{FE2EF813-4673-2348-9C95-17D4989F9947}" dt="2023-04-04T16:42:52.664" v="1176" actId="14100"/>
          <ac:picMkLst>
            <pc:docMk/>
            <pc:sldMk cId="3902738728" sldId="278"/>
            <ac:picMk id="21" creationId="{0C9061E1-B622-369A-1EDC-7695F02EF456}"/>
          </ac:picMkLst>
        </pc:picChg>
        <pc:picChg chg="mod">
          <ac:chgData name="Reyes De Luna, Sonia Aide" userId="faafa5f2-6287-4c40-946a-bbd8ed93709c" providerId="ADAL" clId="{FE2EF813-4673-2348-9C95-17D4989F9947}" dt="2023-04-04T16:44:29.413" v="1229" actId="1038"/>
          <ac:picMkLst>
            <pc:docMk/>
            <pc:sldMk cId="3902738728" sldId="278"/>
            <ac:picMk id="23" creationId="{09B8DBDD-2ECB-BE55-4B40-E7EBB90F28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4" creationId="{569100F7-D27A-541A-8169-7B3C10890931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5" creationId="{EC581718-4B38-6AF3-75C7-31CDF8CB6D5E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6" creationId="{6FE2DBD5-7EC8-A636-0058-27166BFA095A}"/>
          </ac:picMkLst>
        </pc:picChg>
        <pc:picChg chg="mod">
          <ac:chgData name="Reyes De Luna, Sonia Aide" userId="faafa5f2-6287-4c40-946a-bbd8ed93709c" providerId="ADAL" clId="{FE2EF813-4673-2348-9C95-17D4989F9947}" dt="2023-04-04T16:44:26.371" v="1223" actId="1038"/>
          <ac:picMkLst>
            <pc:docMk/>
            <pc:sldMk cId="3902738728" sldId="278"/>
            <ac:picMk id="27" creationId="{69369E6D-B972-D58E-C351-EB519F83570B}"/>
          </ac:picMkLst>
        </pc:picChg>
        <pc:picChg chg="mod">
          <ac:chgData name="Reyes De Luna, Sonia Aide" userId="faafa5f2-6287-4c40-946a-bbd8ed93709c" providerId="ADAL" clId="{FE2EF813-4673-2348-9C95-17D4989F9947}" dt="2023-04-04T16:47:14.013" v="1245" actId="14100"/>
          <ac:picMkLst>
            <pc:docMk/>
            <pc:sldMk cId="3902738728" sldId="278"/>
            <ac:picMk id="28" creationId="{86ED1A9F-7158-D29A-5911-60BD9F8FA77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29" creationId="{4699B04A-D7DF-ECA8-7734-E7D81A388F35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0" creationId="{E043C185-F83E-58B4-CAF7-19732FB5366F}"/>
          </ac:picMkLst>
        </pc:picChg>
        <pc:picChg chg="mod">
          <ac:chgData name="Reyes De Luna, Sonia Aide" userId="faafa5f2-6287-4c40-946a-bbd8ed93709c" providerId="ADAL" clId="{FE2EF813-4673-2348-9C95-17D4989F9947}" dt="2023-04-04T16:46:37.078" v="1234" actId="1076"/>
          <ac:picMkLst>
            <pc:docMk/>
            <pc:sldMk cId="3902738728" sldId="278"/>
            <ac:picMk id="31" creationId="{AC15A898-DBD8-E5BC-53EE-78F16CB4F34E}"/>
          </ac:picMkLst>
        </pc:picChg>
        <pc:picChg chg="mod">
          <ac:chgData name="Reyes De Luna, Sonia Aide" userId="faafa5f2-6287-4c40-946a-bbd8ed93709c" providerId="ADAL" clId="{FE2EF813-4673-2348-9C95-17D4989F9947}" dt="2023-04-04T16:46:58.952" v="1239" actId="1076"/>
          <ac:picMkLst>
            <pc:docMk/>
            <pc:sldMk cId="3902738728" sldId="278"/>
            <ac:picMk id="32" creationId="{D4E51A7F-7FB7-F646-0C1D-5EAAAF5FD1AC}"/>
          </ac:picMkLst>
        </pc:picChg>
        <pc:picChg chg="mod">
          <ac:chgData name="Reyes De Luna, Sonia Aide" userId="faafa5f2-6287-4c40-946a-bbd8ed93709c" providerId="ADAL" clId="{FE2EF813-4673-2348-9C95-17D4989F9947}" dt="2023-04-04T16:47:09.521" v="1244" actId="1038"/>
          <ac:picMkLst>
            <pc:docMk/>
            <pc:sldMk cId="3902738728" sldId="278"/>
            <ac:picMk id="33" creationId="{9E16B04C-473B-4858-848C-929CD0667F2B}"/>
          </ac:picMkLst>
        </pc:picChg>
        <pc:picChg chg="mod">
          <ac:chgData name="Reyes De Luna, Sonia Aide" userId="faafa5f2-6287-4c40-946a-bbd8ed93709c" providerId="ADAL" clId="{FE2EF813-4673-2348-9C95-17D4989F9947}" dt="2023-04-04T16:47:22.424" v="1246" actId="1076"/>
          <ac:picMkLst>
            <pc:docMk/>
            <pc:sldMk cId="3902738728" sldId="278"/>
            <ac:picMk id="34" creationId="{22D134DB-6C01-849E-B7FF-05D40DCEA5F0}"/>
          </ac:picMkLst>
        </pc:picChg>
        <pc:picChg chg="add mod">
          <ac:chgData name="Reyes De Luna, Sonia Aide" userId="faafa5f2-6287-4c40-946a-bbd8ed93709c" providerId="ADAL" clId="{FE2EF813-4673-2348-9C95-17D4989F9947}" dt="2023-04-04T16:46:41.499" v="1236" actId="1076"/>
          <ac:picMkLst>
            <pc:docMk/>
            <pc:sldMk cId="3902738728" sldId="278"/>
            <ac:picMk id="51" creationId="{7A8C5E2B-9622-C077-5C8A-05802249DAF1}"/>
          </ac:picMkLst>
        </pc:picChg>
        <pc:picChg chg="add mod">
          <ac:chgData name="Reyes De Luna, Sonia Aide" userId="faafa5f2-6287-4c40-946a-bbd8ed93709c" providerId="ADAL" clId="{FE2EF813-4673-2348-9C95-17D4989F9947}" dt="2023-04-04T16:49:15.019" v="1249" actId="14100"/>
          <ac:picMkLst>
            <pc:docMk/>
            <pc:sldMk cId="3902738728" sldId="278"/>
            <ac:picMk id="52" creationId="{DC825309-2BB1-0871-789E-DC38085E2161}"/>
          </ac:picMkLst>
        </pc:pic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7" creationId="{7E51A4B0-314E-6488-788A-BD1463BDF5FD}"/>
          </ac:cxnSpMkLst>
        </pc:cxnChg>
        <pc:cxnChg chg="add del mod">
          <ac:chgData name="Reyes De Luna, Sonia Aide" userId="faafa5f2-6287-4c40-946a-bbd8ed93709c" providerId="ADAL" clId="{FE2EF813-4673-2348-9C95-17D4989F9947}" dt="2023-04-04T16:44:34.270" v="1230" actId="478"/>
          <ac:cxnSpMkLst>
            <pc:docMk/>
            <pc:sldMk cId="3902738728" sldId="278"/>
            <ac:cxnSpMk id="48" creationId="{316508B0-E38B-1D0F-B543-FEC2582BE4DB}"/>
          </ac:cxnSpMkLst>
        </pc:cxnChg>
      </pc:sldChg>
      <pc:sldChg chg="modSp mod">
        <pc:chgData name="Reyes De Luna, Sonia Aide" userId="faafa5f2-6287-4c40-946a-bbd8ed93709c" providerId="ADAL" clId="{FE2EF813-4673-2348-9C95-17D4989F9947}" dt="2023-04-04T15:48:05.707" v="699" actId="108"/>
        <pc:sldMkLst>
          <pc:docMk/>
          <pc:sldMk cId="2776238204" sldId="279"/>
        </pc:sldMkLst>
        <pc:spChg chg="mod">
          <ac:chgData name="Reyes De Luna, Sonia Aide" userId="faafa5f2-6287-4c40-946a-bbd8ed93709c" providerId="ADAL" clId="{FE2EF813-4673-2348-9C95-17D4989F9947}" dt="2023-04-04T15:48:05.707" v="699" actId="108"/>
          <ac:spMkLst>
            <pc:docMk/>
            <pc:sldMk cId="2776238204" sldId="279"/>
            <ac:spMk id="31" creationId="{80BB5CA9-6BAF-7E14-AA22-D2BAD29E8C87}"/>
          </ac:spMkLst>
        </pc:spChg>
      </pc:sldChg>
      <pc:sldChg chg="add">
        <pc:chgData name="Reyes De Luna, Sonia Aide" userId="faafa5f2-6287-4c40-946a-bbd8ed93709c" providerId="ADAL" clId="{FE2EF813-4673-2348-9C95-17D4989F9947}" dt="2023-04-04T14:45:58.043" v="189"/>
        <pc:sldMkLst>
          <pc:docMk/>
          <pc:sldMk cId="1387661886" sldId="297"/>
        </pc:sldMkLst>
      </pc:sldChg>
      <pc:sldChg chg="add setBg">
        <pc:chgData name="Reyes De Luna, Sonia Aide" userId="faafa5f2-6287-4c40-946a-bbd8ed93709c" providerId="ADAL" clId="{FE2EF813-4673-2348-9C95-17D4989F9947}" dt="2023-04-04T14:31:02.498" v="3"/>
        <pc:sldMkLst>
          <pc:docMk/>
          <pc:sldMk cId="75567666" sldId="307"/>
        </pc:sldMkLst>
      </pc:sldChg>
      <pc:sldChg chg="add ord">
        <pc:chgData name="Reyes De Luna, Sonia Aide" userId="faafa5f2-6287-4c40-946a-bbd8ed93709c" providerId="ADAL" clId="{FE2EF813-4673-2348-9C95-17D4989F9947}" dt="2023-04-04T14:49:14.221" v="196" actId="20578"/>
        <pc:sldMkLst>
          <pc:docMk/>
          <pc:sldMk cId="348195654" sldId="308"/>
        </pc:sldMkLst>
      </pc:sldChg>
      <pc:sldChg chg="modSp add mod ord">
        <pc:chgData name="Reyes De Luna, Sonia Aide" userId="faafa5f2-6287-4c40-946a-bbd8ed93709c" providerId="ADAL" clId="{FE2EF813-4673-2348-9C95-17D4989F9947}" dt="2023-04-04T14:49:12.220" v="195" actId="20578"/>
        <pc:sldMkLst>
          <pc:docMk/>
          <pc:sldMk cId="1154194742" sldId="309"/>
        </pc:sldMkLst>
        <pc:spChg chg="mod">
          <ac:chgData name="Reyes De Luna, Sonia Aide" userId="faafa5f2-6287-4c40-946a-bbd8ed93709c" providerId="ADAL" clId="{FE2EF813-4673-2348-9C95-17D4989F9947}" dt="2023-04-04T14:35:31.315" v="93" actId="14100"/>
          <ac:spMkLst>
            <pc:docMk/>
            <pc:sldMk cId="1154194742" sldId="309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4:37:22.939" v="123" actId="20577"/>
          <ac:spMkLst>
            <pc:docMk/>
            <pc:sldMk cId="1154194742" sldId="309"/>
            <ac:spMk id="41" creationId="{574F22F8-240F-5F7A-4212-3A2E01BE7BCD}"/>
          </ac:spMkLst>
        </pc:spChg>
        <pc:spChg chg="mod">
          <ac:chgData name="Reyes De Luna, Sonia Aide" userId="faafa5f2-6287-4c40-946a-bbd8ed93709c" providerId="ADAL" clId="{FE2EF813-4673-2348-9C95-17D4989F9947}" dt="2023-04-04T14:37:15.495" v="113" actId="20577"/>
          <ac:spMkLst>
            <pc:docMk/>
            <pc:sldMk cId="1154194742" sldId="309"/>
            <ac:spMk id="46" creationId="{EEAA9840-1DE0-DCF3-3422-9AA8880E3B61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34:21.722" v="526"/>
        <pc:sldMkLst>
          <pc:docMk/>
          <pc:sldMk cId="2312576557" sldId="312"/>
        </pc:sldMkLst>
        <pc:spChg chg="add 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3" creationId="{52F55128-D6D0-6CAB-A37B-C377727CA906}"/>
          </ac:spMkLst>
        </pc:spChg>
        <pc:spChg chg="mod">
          <ac:chgData name="Reyes De Luna, Sonia Aide" userId="faafa5f2-6287-4c40-946a-bbd8ed93709c" providerId="ADAL" clId="{FE2EF813-4673-2348-9C95-17D4989F9947}" dt="2023-04-04T15:34:21.722" v="526"/>
          <ac:spMkLst>
            <pc:docMk/>
            <pc:sldMk cId="2312576557" sldId="312"/>
            <ac:spMk id="5" creationId="{A71BEA6E-395E-39E0-1110-663D44A827C4}"/>
          </ac:spMkLst>
        </pc:spChg>
        <pc:spChg chg="del">
          <ac:chgData name="Reyes De Luna, Sonia Aide" userId="faafa5f2-6287-4c40-946a-bbd8ed93709c" providerId="ADAL" clId="{FE2EF813-4673-2348-9C95-17D4989F9947}" dt="2023-04-04T15:34:19.405" v="524" actId="478"/>
          <ac:spMkLst>
            <pc:docMk/>
            <pc:sldMk cId="2312576557" sldId="312"/>
            <ac:spMk id="36" creationId="{68CB5757-430F-AD90-0E61-669DB0970EA7}"/>
          </ac:spMkLst>
        </pc:spChg>
        <pc:grpChg chg="add mod">
          <ac:chgData name="Reyes De Luna, Sonia Aide" userId="faafa5f2-6287-4c40-946a-bbd8ed93709c" providerId="ADAL" clId="{FE2EF813-4673-2348-9C95-17D4989F9947}" dt="2023-04-04T15:34:21.722" v="526"/>
          <ac:grpSpMkLst>
            <pc:docMk/>
            <pc:sldMk cId="2312576557" sldId="312"/>
            <ac:grpSpMk id="4" creationId="{A6321343-DB9F-D61F-367C-D1334C419D47}"/>
          </ac:grpSpMkLst>
        </pc:grpChg>
        <pc:grpChg chg="del">
          <ac:chgData name="Reyes De Luna, Sonia Aide" userId="faafa5f2-6287-4c40-946a-bbd8ed93709c" providerId="ADAL" clId="{FE2EF813-4673-2348-9C95-17D4989F9947}" dt="2023-04-04T15:34:21.166" v="525" actId="478"/>
          <ac:grpSpMkLst>
            <pc:docMk/>
            <pc:sldMk cId="2312576557" sldId="312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18.588" v="318"/>
          <ac:picMkLst>
            <pc:docMk/>
            <pc:sldMk cId="2312576557" sldId="312"/>
            <ac:picMk id="2" creationId="{4AE182FA-A6CB-EEE6-2E8D-CD95763A181C}"/>
          </ac:picMkLst>
        </pc:picChg>
        <pc:cxnChg chg="mod">
          <ac:chgData name="Reyes De Luna, Sonia Aide" userId="faafa5f2-6287-4c40-946a-bbd8ed93709c" providerId="ADAL" clId="{FE2EF813-4673-2348-9C95-17D4989F9947}" dt="2023-04-04T15:34:21.722" v="526"/>
          <ac:cxnSpMkLst>
            <pc:docMk/>
            <pc:sldMk cId="2312576557" sldId="312"/>
            <ac:cxnSpMk id="6" creationId="{77327C8D-75EF-54C4-1220-BCF2197423D3}"/>
          </ac:cxnSpMkLst>
        </pc:cxnChg>
      </pc:sldChg>
      <pc:sldChg chg="addSp modSp add mod">
        <pc:chgData name="Reyes De Luna, Sonia Aide" userId="faafa5f2-6287-4c40-946a-bbd8ed93709c" providerId="ADAL" clId="{FE2EF813-4673-2348-9C95-17D4989F9947}" dt="2023-04-04T15:34:05.368" v="521" actId="20577"/>
        <pc:sldMkLst>
          <pc:docMk/>
          <pc:sldMk cId="1215274960" sldId="313"/>
        </pc:sldMkLst>
        <pc:spChg chg="mod">
          <ac:chgData name="Reyes De Luna, Sonia Aide" userId="faafa5f2-6287-4c40-946a-bbd8ed93709c" providerId="ADAL" clId="{FE2EF813-4673-2348-9C95-17D4989F9947}" dt="2023-04-04T15:34:05.368" v="521" actId="20577"/>
          <ac:spMkLst>
            <pc:docMk/>
            <pc:sldMk cId="1215274960" sldId="313"/>
            <ac:spMk id="6" creationId="{A781DE42-8E67-5535-4B61-B54CCAF4FD76}"/>
          </ac:spMkLst>
        </pc:spChg>
        <pc:spChg chg="mod">
          <ac:chgData name="Reyes De Luna, Sonia Aide" userId="faafa5f2-6287-4c40-946a-bbd8ed93709c" providerId="ADAL" clId="{FE2EF813-4673-2348-9C95-17D4989F9947}" dt="2023-04-04T15:34:00.376" v="511" actId="20577"/>
          <ac:spMkLst>
            <pc:docMk/>
            <pc:sldMk cId="1215274960" sldId="313"/>
            <ac:spMk id="11" creationId="{9052FAA3-FC71-D2FA-5C6D-C3DD73479ED2}"/>
          </ac:spMkLst>
        </pc:spChg>
        <pc:picChg chg="add mod">
          <ac:chgData name="Reyes De Luna, Sonia Aide" userId="faafa5f2-6287-4c40-946a-bbd8ed93709c" providerId="ADAL" clId="{FE2EF813-4673-2348-9C95-17D4989F9947}" dt="2023-04-04T15:09:26.605" v="319"/>
          <ac:picMkLst>
            <pc:docMk/>
            <pc:sldMk cId="1215274960" sldId="313"/>
            <ac:picMk id="2" creationId="{61002D73-D11F-4B9E-E226-ECF6035D87F9}"/>
          </ac:picMkLst>
        </pc:picChg>
        <pc:picChg chg="mod">
          <ac:chgData name="Reyes De Luna, Sonia Aide" userId="faafa5f2-6287-4c40-946a-bbd8ed93709c" providerId="ADAL" clId="{FE2EF813-4673-2348-9C95-17D4989F9947}" dt="2023-04-04T15:09:40.985" v="327" actId="1076"/>
          <ac:picMkLst>
            <pc:docMk/>
            <pc:sldMk cId="1215274960" sldId="313"/>
            <ac:picMk id="3" creationId="{08C4E3FE-E8E8-1FA2-3CB0-D1CC422A969E}"/>
          </ac:picMkLst>
        </pc:picChg>
      </pc:sldChg>
      <pc:sldChg chg="addSp delSp modSp add mod ord">
        <pc:chgData name="Reyes De Luna, Sonia Aide" userId="faafa5f2-6287-4c40-946a-bbd8ed93709c" providerId="ADAL" clId="{FE2EF813-4673-2348-9C95-17D4989F9947}" dt="2023-04-04T15:37:16.906" v="561"/>
        <pc:sldMkLst>
          <pc:docMk/>
          <pc:sldMk cId="3226087796" sldId="315"/>
        </pc:sldMkLst>
        <pc:spChg chg="add 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3" creationId="{C10487A4-FC39-F9DB-395D-BC3AAAD2DD6A}"/>
          </ac:spMkLst>
        </pc:spChg>
        <pc:spChg chg="mod">
          <ac:chgData name="Reyes De Luna, Sonia Aide" userId="faafa5f2-6287-4c40-946a-bbd8ed93709c" providerId="ADAL" clId="{FE2EF813-4673-2348-9C95-17D4989F9947}" dt="2023-04-04T15:37:16.906" v="561"/>
          <ac:spMkLst>
            <pc:docMk/>
            <pc:sldMk cId="3226087796" sldId="315"/>
            <ac:spMk id="5" creationId="{B922D37A-5A96-E5D0-C485-E8157F4E2ED8}"/>
          </ac:spMkLst>
        </pc:spChg>
        <pc:spChg chg="del">
          <ac:chgData name="Reyes De Luna, Sonia Aide" userId="faafa5f2-6287-4c40-946a-bbd8ed93709c" providerId="ADAL" clId="{FE2EF813-4673-2348-9C95-17D4989F9947}" dt="2023-04-04T15:37:16.391" v="560" actId="478"/>
          <ac:spMkLst>
            <pc:docMk/>
            <pc:sldMk cId="3226087796" sldId="315"/>
            <ac:spMk id="9" creationId="{72634BCC-9C8D-0C78-9F48-4ABFFC1FF63F}"/>
          </ac:spMkLst>
        </pc:spChg>
        <pc:grpChg chg="add mod">
          <ac:chgData name="Reyes De Luna, Sonia Aide" userId="faafa5f2-6287-4c40-946a-bbd8ed93709c" providerId="ADAL" clId="{FE2EF813-4673-2348-9C95-17D4989F9947}" dt="2023-04-04T15:37:16.906" v="561"/>
          <ac:grpSpMkLst>
            <pc:docMk/>
            <pc:sldMk cId="3226087796" sldId="315"/>
            <ac:grpSpMk id="4" creationId="{0A200FAD-0C14-22BB-89C2-69791A41F502}"/>
          </ac:grpSpMkLst>
        </pc:grpChg>
        <pc:grpChg chg="del">
          <ac:chgData name="Reyes De Luna, Sonia Aide" userId="faafa5f2-6287-4c40-946a-bbd8ed93709c" providerId="ADAL" clId="{FE2EF813-4673-2348-9C95-17D4989F9947}" dt="2023-04-04T15:37:16.391" v="560" actId="478"/>
          <ac:grpSpMkLst>
            <pc:docMk/>
            <pc:sldMk cId="3226087796" sldId="315"/>
            <ac:grpSpMk id="10" creationId="{26F9F06C-50DB-06AD-8D44-8741D126D5F4}"/>
          </ac:grpSpMkLst>
        </pc:grpChg>
        <pc:picChg chg="add mod">
          <ac:chgData name="Reyes De Luna, Sonia Aide" userId="faafa5f2-6287-4c40-946a-bbd8ed93709c" providerId="ADAL" clId="{FE2EF813-4673-2348-9C95-17D4989F9947}" dt="2023-04-04T15:10:54.859" v="332"/>
          <ac:picMkLst>
            <pc:docMk/>
            <pc:sldMk cId="3226087796" sldId="315"/>
            <ac:picMk id="2" creationId="{054907EA-BE49-8C79-8001-ED786CE75988}"/>
          </ac:picMkLst>
        </pc:picChg>
        <pc:cxnChg chg="mod">
          <ac:chgData name="Reyes De Luna, Sonia Aide" userId="faafa5f2-6287-4c40-946a-bbd8ed93709c" providerId="ADAL" clId="{FE2EF813-4673-2348-9C95-17D4989F9947}" dt="2023-04-04T15:37:16.906" v="561"/>
          <ac:cxnSpMkLst>
            <pc:docMk/>
            <pc:sldMk cId="3226087796" sldId="315"/>
            <ac:cxnSpMk id="6" creationId="{37EA0076-F26D-845D-19A3-81F443B31AAD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5:57.552" v="539"/>
        <pc:sldMkLst>
          <pc:docMk/>
          <pc:sldMk cId="3476680927" sldId="316"/>
        </pc:sldMkLst>
        <pc:spChg chg="add 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2" creationId="{572CC210-A003-3F99-CD8F-E9BF7A8E1E21}"/>
          </ac:spMkLst>
        </pc:spChg>
        <pc:spChg chg="mod">
          <ac:chgData name="Reyes De Luna, Sonia Aide" userId="faafa5f2-6287-4c40-946a-bbd8ed93709c" providerId="ADAL" clId="{FE2EF813-4673-2348-9C95-17D4989F9947}" dt="2023-04-04T15:35:57.552" v="539"/>
          <ac:spMkLst>
            <pc:docMk/>
            <pc:sldMk cId="3476680927" sldId="316"/>
            <ac:spMk id="4" creationId="{BDA91683-1A76-3D64-9D24-EA38286227F8}"/>
          </ac:spMkLst>
        </pc:spChg>
        <pc:spChg chg="del">
          <ac:chgData name="Reyes De Luna, Sonia Aide" userId="faafa5f2-6287-4c40-946a-bbd8ed93709c" providerId="ADAL" clId="{FE2EF813-4673-2348-9C95-17D4989F9947}" dt="2023-04-04T15:35:57.031" v="538" actId="478"/>
          <ac:spMkLst>
            <pc:docMk/>
            <pc:sldMk cId="3476680927" sldId="316"/>
            <ac:spMk id="15" creationId="{1AD37CE3-9155-71F6-6AB2-272E9E9208FC}"/>
          </ac:spMkLst>
        </pc:spChg>
        <pc:grpChg chg="add mod">
          <ac:chgData name="Reyes De Luna, Sonia Aide" userId="faafa5f2-6287-4c40-946a-bbd8ed93709c" providerId="ADAL" clId="{FE2EF813-4673-2348-9C95-17D4989F9947}" dt="2023-04-04T15:35:57.552" v="539"/>
          <ac:grpSpMkLst>
            <pc:docMk/>
            <pc:sldMk cId="3476680927" sldId="316"/>
            <ac:grpSpMk id="3" creationId="{EC24E8A5-BDF0-4A47-632F-0C684A039C09}"/>
          </ac:grpSpMkLst>
        </pc:grpChg>
        <pc:grpChg chg="del">
          <ac:chgData name="Reyes De Luna, Sonia Aide" userId="faafa5f2-6287-4c40-946a-bbd8ed93709c" providerId="ADAL" clId="{FE2EF813-4673-2348-9C95-17D4989F9947}" dt="2023-04-04T15:35:54.523" v="537" actId="478"/>
          <ac:grpSpMkLst>
            <pc:docMk/>
            <pc:sldMk cId="3476680927" sldId="316"/>
            <ac:grpSpMk id="19" creationId="{EC6FBB51-AA58-1CC7-E8B2-E822472CC9BE}"/>
          </ac:grpSpMkLst>
        </pc:grpChg>
        <pc:cxnChg chg="mod">
          <ac:chgData name="Reyes De Luna, Sonia Aide" userId="faafa5f2-6287-4c40-946a-bbd8ed93709c" providerId="ADAL" clId="{FE2EF813-4673-2348-9C95-17D4989F9947}" dt="2023-04-04T15:35:57.552" v="539"/>
          <ac:cxnSpMkLst>
            <pc:docMk/>
            <pc:sldMk cId="3476680927" sldId="316"/>
            <ac:cxnSpMk id="5" creationId="{371AF7D7-FFEF-56F9-73C8-D4733F926855}"/>
          </ac:cxnSpMkLst>
        </pc:cxnChg>
      </pc:sldChg>
      <pc:sldChg chg="addSp delSp modSp add mod ord">
        <pc:chgData name="Reyes De Luna, Sonia Aide" userId="faafa5f2-6287-4c40-946a-bbd8ed93709c" providerId="ADAL" clId="{FE2EF813-4673-2348-9C95-17D4989F9947}" dt="2023-04-04T15:37:23.572" v="563"/>
        <pc:sldMkLst>
          <pc:docMk/>
          <pc:sldMk cId="2674973588" sldId="317"/>
        </pc:sldMkLst>
        <pc:spChg chg="add 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2" creationId="{8D606105-B8C3-0393-1749-40D8A2A92694}"/>
          </ac:spMkLst>
        </pc:spChg>
        <pc:spChg chg="mod">
          <ac:chgData name="Reyes De Luna, Sonia Aide" userId="faafa5f2-6287-4c40-946a-bbd8ed93709c" providerId="ADAL" clId="{FE2EF813-4673-2348-9C95-17D4989F9947}" dt="2023-04-04T15:37:23.572" v="563"/>
          <ac:spMkLst>
            <pc:docMk/>
            <pc:sldMk cId="2674973588" sldId="317"/>
            <ac:spMk id="4" creationId="{7C8B73C6-CDD0-AE1A-1860-6FB3A3030D63}"/>
          </ac:spMkLst>
        </pc:spChg>
        <pc:spChg chg="del">
          <ac:chgData name="Reyes De Luna, Sonia Aide" userId="faafa5f2-6287-4c40-946a-bbd8ed93709c" providerId="ADAL" clId="{FE2EF813-4673-2348-9C95-17D4989F9947}" dt="2023-04-04T15:37:22.976" v="562" actId="478"/>
          <ac:spMkLst>
            <pc:docMk/>
            <pc:sldMk cId="2674973588" sldId="317"/>
            <ac:spMk id="6" creationId="{0EBBEE1D-AA88-B4F2-51C3-AD46B3A98FEE}"/>
          </ac:spMkLst>
        </pc:spChg>
        <pc:grpChg chg="add mod">
          <ac:chgData name="Reyes De Luna, Sonia Aide" userId="faafa5f2-6287-4c40-946a-bbd8ed93709c" providerId="ADAL" clId="{FE2EF813-4673-2348-9C95-17D4989F9947}" dt="2023-04-04T15:37:23.572" v="563"/>
          <ac:grpSpMkLst>
            <pc:docMk/>
            <pc:sldMk cId="2674973588" sldId="317"/>
            <ac:grpSpMk id="3" creationId="{18F56F26-9C1E-2E41-5156-8B6067E0C46C}"/>
          </ac:grpSpMkLst>
        </pc:grpChg>
        <pc:grpChg chg="del">
          <ac:chgData name="Reyes De Luna, Sonia Aide" userId="faafa5f2-6287-4c40-946a-bbd8ed93709c" providerId="ADAL" clId="{FE2EF813-4673-2348-9C95-17D4989F9947}" dt="2023-04-04T15:37:22.976" v="562" actId="478"/>
          <ac:grpSpMkLst>
            <pc:docMk/>
            <pc:sldMk cId="2674973588" sldId="317"/>
            <ac:grpSpMk id="8" creationId="{BBE96629-939D-DB18-C7F6-CF55A5FA92D6}"/>
          </ac:grpSpMkLst>
        </pc:grpChg>
        <pc:cxnChg chg="mod">
          <ac:chgData name="Reyes De Luna, Sonia Aide" userId="faafa5f2-6287-4c40-946a-bbd8ed93709c" providerId="ADAL" clId="{FE2EF813-4673-2348-9C95-17D4989F9947}" dt="2023-04-04T15:37:23.572" v="563"/>
          <ac:cxnSpMkLst>
            <pc:docMk/>
            <pc:sldMk cId="2674973588" sldId="317"/>
            <ac:cxnSpMk id="7" creationId="{36EF4781-55D2-FAC9-7A25-D97ADF2346E7}"/>
          </ac:cxnSpMkLst>
        </pc:cxnChg>
      </pc:sldChg>
      <pc:sldChg chg="addSp delSp modSp add mod">
        <pc:chgData name="Reyes De Luna, Sonia Aide" userId="faafa5f2-6287-4c40-946a-bbd8ed93709c" providerId="ADAL" clId="{FE2EF813-4673-2348-9C95-17D4989F9947}" dt="2023-04-04T15:46:55.649" v="652"/>
        <pc:sldMkLst>
          <pc:docMk/>
          <pc:sldMk cId="2792747977" sldId="318"/>
        </pc:sldMkLst>
        <pc:spChg chg="add 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3" creationId="{4F3CB707-2FAF-B9D2-DE82-A33A22EDA69A}"/>
          </ac:spMkLst>
        </pc:spChg>
        <pc:spChg chg="mod">
          <ac:chgData name="Reyes De Luna, Sonia Aide" userId="faafa5f2-6287-4c40-946a-bbd8ed93709c" providerId="ADAL" clId="{FE2EF813-4673-2348-9C95-17D4989F9947}" dt="2023-04-04T15:46:55.649" v="652"/>
          <ac:spMkLst>
            <pc:docMk/>
            <pc:sldMk cId="2792747977" sldId="318"/>
            <ac:spMk id="5" creationId="{55257F63-9592-FE8C-B657-605DAA492B1F}"/>
          </ac:spMkLst>
        </pc:spChg>
        <pc:spChg chg="del">
          <ac:chgData name="Reyes De Luna, Sonia Aide" userId="faafa5f2-6287-4c40-946a-bbd8ed93709c" providerId="ADAL" clId="{FE2EF813-4673-2348-9C95-17D4989F9947}" dt="2023-04-04T15:46:55.191" v="651" actId="478"/>
          <ac:spMkLst>
            <pc:docMk/>
            <pc:sldMk cId="2792747977" sldId="318"/>
            <ac:spMk id="7" creationId="{1191E56B-D704-86A2-FDFC-DF8C9DF94DF8}"/>
          </ac:spMkLst>
        </pc:spChg>
        <pc:grpChg chg="add mod">
          <ac:chgData name="Reyes De Luna, Sonia Aide" userId="faafa5f2-6287-4c40-946a-bbd8ed93709c" providerId="ADAL" clId="{FE2EF813-4673-2348-9C95-17D4989F9947}" dt="2023-04-04T15:46:55.649" v="652"/>
          <ac:grpSpMkLst>
            <pc:docMk/>
            <pc:sldMk cId="2792747977" sldId="318"/>
            <ac:grpSpMk id="4" creationId="{40D242EC-C551-2379-5531-DD6DFF7049A1}"/>
          </ac:grpSpMkLst>
        </pc:grpChg>
        <pc:grpChg chg="del">
          <ac:chgData name="Reyes De Luna, Sonia Aide" userId="faafa5f2-6287-4c40-946a-bbd8ed93709c" providerId="ADAL" clId="{FE2EF813-4673-2348-9C95-17D4989F9947}" dt="2023-04-04T15:46:52.708" v="650" actId="478"/>
          <ac:grpSpMkLst>
            <pc:docMk/>
            <pc:sldMk cId="2792747977" sldId="318"/>
            <ac:grpSpMk id="8" creationId="{3F2E9399-B2EE-79E3-6530-D33ED6587834}"/>
          </ac:grpSpMkLst>
        </pc:grpChg>
        <pc:picChg chg="add mod">
          <ac:chgData name="Reyes De Luna, Sonia Aide" userId="faafa5f2-6287-4c40-946a-bbd8ed93709c" providerId="ADAL" clId="{FE2EF813-4673-2348-9C95-17D4989F9947}" dt="2023-04-04T15:11:03.804" v="333"/>
          <ac:picMkLst>
            <pc:docMk/>
            <pc:sldMk cId="2792747977" sldId="318"/>
            <ac:picMk id="2" creationId="{D12FEC8B-F836-FC77-8973-F379E2719902}"/>
          </ac:picMkLst>
        </pc:picChg>
        <pc:cxnChg chg="mod">
          <ac:chgData name="Reyes De Luna, Sonia Aide" userId="faafa5f2-6287-4c40-946a-bbd8ed93709c" providerId="ADAL" clId="{FE2EF813-4673-2348-9C95-17D4989F9947}" dt="2023-04-04T15:46:55.649" v="652"/>
          <ac:cxnSpMkLst>
            <pc:docMk/>
            <pc:sldMk cId="2792747977" sldId="318"/>
            <ac:cxnSpMk id="11" creationId="{353D40E2-101E-5774-4744-4104291C31F0}"/>
          </ac:cxnSpMkLst>
        </pc:cxnChg>
      </pc:sldChg>
      <pc:sldChg chg="add ord">
        <pc:chgData name="Reyes De Luna, Sonia Aide" userId="faafa5f2-6287-4c40-946a-bbd8ed93709c" providerId="ADAL" clId="{FE2EF813-4673-2348-9C95-17D4989F9947}" dt="2023-04-04T14:52:22.038" v="205" actId="20578"/>
        <pc:sldMkLst>
          <pc:docMk/>
          <pc:sldMk cId="2212719681" sldId="319"/>
        </pc:sldMkLst>
      </pc:sldChg>
      <pc:sldChg chg="addSp delSp modSp add mod">
        <pc:chgData name="Reyes De Luna, Sonia Aide" userId="faafa5f2-6287-4c40-946a-bbd8ed93709c" providerId="ADAL" clId="{FE2EF813-4673-2348-9C95-17D4989F9947}" dt="2023-04-04T15:34:15.081" v="523"/>
        <pc:sldMkLst>
          <pc:docMk/>
          <pc:sldMk cId="3965834444" sldId="320"/>
        </pc:sldMkLst>
        <pc:spChg chg="add 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3" creationId="{77F53CBD-6B76-EA37-2CF0-85FFE061C1FC}"/>
          </ac:spMkLst>
        </pc:spChg>
        <pc:spChg chg="mod">
          <ac:chgData name="Reyes De Luna, Sonia Aide" userId="faafa5f2-6287-4c40-946a-bbd8ed93709c" providerId="ADAL" clId="{FE2EF813-4673-2348-9C95-17D4989F9947}" dt="2023-04-04T15:34:15.081" v="523"/>
          <ac:spMkLst>
            <pc:docMk/>
            <pc:sldMk cId="3965834444" sldId="320"/>
            <ac:spMk id="5" creationId="{EECE0154-0C10-FEF2-3989-0CE76929EBA8}"/>
          </ac:spMkLst>
        </pc:spChg>
        <pc:spChg chg="del">
          <ac:chgData name="Reyes De Luna, Sonia Aide" userId="faafa5f2-6287-4c40-946a-bbd8ed93709c" providerId="ADAL" clId="{FE2EF813-4673-2348-9C95-17D4989F9947}" dt="2023-04-04T15:34:14.262" v="522" actId="478"/>
          <ac:spMkLst>
            <pc:docMk/>
            <pc:sldMk cId="3965834444" sldId="320"/>
            <ac:spMk id="32" creationId="{877E2D6D-DCD7-C899-93C3-C8B9E78DE9A5}"/>
          </ac:spMkLst>
        </pc:spChg>
        <pc:grpChg chg="add mod">
          <ac:chgData name="Reyes De Luna, Sonia Aide" userId="faafa5f2-6287-4c40-946a-bbd8ed93709c" providerId="ADAL" clId="{FE2EF813-4673-2348-9C95-17D4989F9947}" dt="2023-04-04T15:34:15.081" v="523"/>
          <ac:grpSpMkLst>
            <pc:docMk/>
            <pc:sldMk cId="3965834444" sldId="320"/>
            <ac:grpSpMk id="4" creationId="{3F520380-FEF6-6F48-BE06-805EEA186A14}"/>
          </ac:grpSpMkLst>
        </pc:grpChg>
        <pc:grpChg chg="del">
          <ac:chgData name="Reyes De Luna, Sonia Aide" userId="faafa5f2-6287-4c40-946a-bbd8ed93709c" providerId="ADAL" clId="{FE2EF813-4673-2348-9C95-17D4989F9947}" dt="2023-04-04T15:34:14.262" v="522" actId="478"/>
          <ac:grpSpMkLst>
            <pc:docMk/>
            <pc:sldMk cId="3965834444" sldId="320"/>
            <ac:grpSpMk id="25" creationId="{8F45AE48-85AE-E6B3-E6E7-80D18BEB0CF1}"/>
          </ac:grpSpMkLst>
        </pc:grpChg>
        <pc:picChg chg="add del mod">
          <ac:chgData name="Reyes De Luna, Sonia Aide" userId="faafa5f2-6287-4c40-946a-bbd8ed93709c" providerId="ADAL" clId="{FE2EF813-4673-2348-9C95-17D4989F9947}" dt="2023-04-04T15:08:54.917" v="314" actId="478"/>
          <ac:picMkLst>
            <pc:docMk/>
            <pc:sldMk cId="3965834444" sldId="320"/>
            <ac:picMk id="2" creationId="{C17E0FE6-ADF9-D997-3CDA-CD91019FE454}"/>
          </ac:picMkLst>
        </pc:picChg>
        <pc:cxnChg chg="mod">
          <ac:chgData name="Reyes De Luna, Sonia Aide" userId="faafa5f2-6287-4c40-946a-bbd8ed93709c" providerId="ADAL" clId="{FE2EF813-4673-2348-9C95-17D4989F9947}" dt="2023-04-04T15:34:15.081" v="523"/>
          <ac:cxnSpMkLst>
            <pc:docMk/>
            <pc:sldMk cId="3965834444" sldId="320"/>
            <ac:cxnSpMk id="6" creationId="{4B265B8B-1FD1-015C-553B-517F5F5E6035}"/>
          </ac:cxnSpMkLst>
        </pc:cxnChg>
      </pc:sldChg>
      <pc:sldChg chg="addSp delSp modSp mod">
        <pc:chgData name="Reyes De Luna, Sonia Aide" userId="faafa5f2-6287-4c40-946a-bbd8ed93709c" providerId="ADAL" clId="{FE2EF813-4673-2348-9C95-17D4989F9947}" dt="2023-04-04T15:35:23.048" v="533"/>
        <pc:sldMkLst>
          <pc:docMk/>
          <pc:sldMk cId="2044941274" sldId="2076136395"/>
        </pc:sldMkLst>
        <pc:spChg chg="add 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5" creationId="{64543686-CCA8-EE5B-FEA8-40F27C32DECA}"/>
          </ac:spMkLst>
        </pc:spChg>
        <pc:spChg chg="mod">
          <ac:chgData name="Reyes De Luna, Sonia Aide" userId="faafa5f2-6287-4c40-946a-bbd8ed93709c" providerId="ADAL" clId="{FE2EF813-4673-2348-9C95-17D4989F9947}" dt="2023-04-04T15:35:23.048" v="533"/>
          <ac:spMkLst>
            <pc:docMk/>
            <pc:sldMk cId="2044941274" sldId="2076136395"/>
            <ac:spMk id="9" creationId="{FC4ABF22-558E-FBFF-B286-2DA549B5CB0F}"/>
          </ac:spMkLst>
        </pc:spChg>
        <pc:grpChg chg="add mod">
          <ac:chgData name="Reyes De Luna, Sonia Aide" userId="faafa5f2-6287-4c40-946a-bbd8ed93709c" providerId="ADAL" clId="{FE2EF813-4673-2348-9C95-17D4989F9947}" dt="2023-04-04T15:35:23.048" v="533"/>
          <ac:grpSpMkLst>
            <pc:docMk/>
            <pc:sldMk cId="2044941274" sldId="2076136395"/>
            <ac:grpSpMk id="7" creationId="{D6C3425C-3CAC-0CB4-2C42-B32CF62ECFF0}"/>
          </ac:grpSpMkLst>
        </pc:grpChg>
        <pc:grpChg chg="del">
          <ac:chgData name="Reyes De Luna, Sonia Aide" userId="faafa5f2-6287-4c40-946a-bbd8ed93709c" providerId="ADAL" clId="{FE2EF813-4673-2348-9C95-17D4989F9947}" dt="2023-04-04T15:35:22.325" v="532" actId="478"/>
          <ac:grpSpMkLst>
            <pc:docMk/>
            <pc:sldMk cId="2044941274" sldId="2076136395"/>
            <ac:grpSpMk id="33" creationId="{9490919B-0DF3-A610-34D1-61E8A114602E}"/>
          </ac:grpSpMkLst>
        </pc:grpChg>
        <pc:picChg chg="add mod">
          <ac:chgData name="Reyes De Luna, Sonia Aide" userId="faafa5f2-6287-4c40-946a-bbd8ed93709c" providerId="ADAL" clId="{FE2EF813-4673-2348-9C95-17D4989F9947}" dt="2023-04-04T15:09:02.003" v="315"/>
          <ac:picMkLst>
            <pc:docMk/>
            <pc:sldMk cId="2044941274" sldId="2076136395"/>
            <ac:picMk id="3" creationId="{48B91C4D-A6BC-EFCA-B301-F9D55FA2B824}"/>
          </ac:picMkLst>
        </pc:picChg>
        <pc:cxnChg chg="mod">
          <ac:chgData name="Reyes De Luna, Sonia Aide" userId="faafa5f2-6287-4c40-946a-bbd8ed93709c" providerId="ADAL" clId="{FE2EF813-4673-2348-9C95-17D4989F9947}" dt="2023-04-04T15:35:23.048" v="533"/>
          <ac:cxnSpMkLst>
            <pc:docMk/>
            <pc:sldMk cId="2044941274" sldId="2076136395"/>
            <ac:cxnSpMk id="10" creationId="{7EE496F0-3AA5-BBCC-4A57-9CC9C90E2630}"/>
          </ac:cxnSpMkLst>
        </pc:cxnChg>
      </pc:sldChg>
      <pc:sldChg chg="delSp modSp mod ord">
        <pc:chgData name="Reyes De Luna, Sonia Aide" userId="faafa5f2-6287-4c40-946a-bbd8ed93709c" providerId="ADAL" clId="{FE2EF813-4673-2348-9C95-17D4989F9947}" dt="2023-04-04T15:11:54.102" v="339" actId="478"/>
        <pc:sldMkLst>
          <pc:docMk/>
          <pc:sldMk cId="2310504241" sldId="2076136398"/>
        </pc:sldMkLst>
        <pc:picChg chg="del mod">
          <ac:chgData name="Reyes De Luna, Sonia Aide" userId="faafa5f2-6287-4c40-946a-bbd8ed93709c" providerId="ADAL" clId="{FE2EF813-4673-2348-9C95-17D4989F9947}" dt="2023-04-04T15:11:54.102" v="339" actId="478"/>
          <ac:picMkLst>
            <pc:docMk/>
            <pc:sldMk cId="2310504241" sldId="2076136398"/>
            <ac:picMk id="2" creationId="{4DDF0E8C-B330-0343-6101-E1570A5BD1D0}"/>
          </ac:picMkLst>
        </pc:picChg>
      </pc:sldChg>
      <pc:sldChg chg="addSp delSp modSp mod ord">
        <pc:chgData name="Reyes De Luna, Sonia Aide" userId="faafa5f2-6287-4c40-946a-bbd8ed93709c" providerId="ADAL" clId="{FE2EF813-4673-2348-9C95-17D4989F9947}" dt="2023-04-04T15:12:11.386" v="342" actId="478"/>
        <pc:sldMkLst>
          <pc:docMk/>
          <pc:sldMk cId="3036406351" sldId="2076136399"/>
        </pc:sldMkLst>
        <pc:picChg chg="add del mod">
          <ac:chgData name="Reyes De Luna, Sonia Aide" userId="faafa5f2-6287-4c40-946a-bbd8ed93709c" providerId="ADAL" clId="{FE2EF813-4673-2348-9C95-17D4989F9947}" dt="2023-04-04T15:11:45.461" v="337" actId="478"/>
          <ac:picMkLst>
            <pc:docMk/>
            <pc:sldMk cId="3036406351" sldId="2076136399"/>
            <ac:picMk id="2" creationId="{D99123B7-8328-1CF0-F85C-8F3066DCBE59}"/>
          </ac:picMkLst>
        </pc:picChg>
        <pc:picChg chg="del">
          <ac:chgData name="Reyes De Luna, Sonia Aide" userId="faafa5f2-6287-4c40-946a-bbd8ed93709c" providerId="ADAL" clId="{FE2EF813-4673-2348-9C95-17D4989F9947}" dt="2023-04-04T15:12:11.386" v="342" actId="478"/>
          <ac:picMkLst>
            <pc:docMk/>
            <pc:sldMk cId="3036406351" sldId="2076136399"/>
            <ac:picMk id="3" creationId="{5C56F062-4A5C-17B1-54A6-94AF8A6E5A72}"/>
          </ac:picMkLst>
        </pc:picChg>
        <pc:picChg chg="del">
          <ac:chgData name="Reyes De Luna, Sonia Aide" userId="faafa5f2-6287-4c40-946a-bbd8ed93709c" providerId="ADAL" clId="{FE2EF813-4673-2348-9C95-17D4989F9947}" dt="2023-04-04T15:10:06.129" v="328" actId="478"/>
          <ac:picMkLst>
            <pc:docMk/>
            <pc:sldMk cId="3036406351" sldId="2076136399"/>
            <ac:picMk id="15" creationId="{2EDF8CC0-4294-F862-EE5B-1662B2D12D83}"/>
          </ac:picMkLst>
        </pc:picChg>
      </pc:sldChg>
      <pc:sldChg chg="addSp modSp ord">
        <pc:chgData name="Reyes De Luna, Sonia Aide" userId="faafa5f2-6287-4c40-946a-bbd8ed93709c" providerId="ADAL" clId="{FE2EF813-4673-2348-9C95-17D4989F9947}" dt="2023-04-04T15:09:06.591" v="316"/>
        <pc:sldMkLst>
          <pc:docMk/>
          <pc:sldMk cId="164414599" sldId="2076136400"/>
        </pc:sldMkLst>
        <pc:picChg chg="add mod">
          <ac:chgData name="Reyes De Luna, Sonia Aide" userId="faafa5f2-6287-4c40-946a-bbd8ed93709c" providerId="ADAL" clId="{FE2EF813-4673-2348-9C95-17D4989F9947}" dt="2023-04-04T15:09:06.591" v="316"/>
          <ac:picMkLst>
            <pc:docMk/>
            <pc:sldMk cId="164414599" sldId="2076136400"/>
            <ac:picMk id="2" creationId="{4A46210D-29B8-D944-3580-F561FB1677C4}"/>
          </ac:picMkLst>
        </pc:picChg>
      </pc:sldChg>
      <pc:sldChg chg="addSp delSp modSp mod delAnim">
        <pc:chgData name="Reyes De Luna, Sonia Aide" userId="faafa5f2-6287-4c40-946a-bbd8ed93709c" providerId="ADAL" clId="{FE2EF813-4673-2348-9C95-17D4989F9947}" dt="2023-04-04T15:35:35.859" v="535"/>
        <pc:sldMkLst>
          <pc:docMk/>
          <pc:sldMk cId="3022210618" sldId="2076136401"/>
        </pc:sldMkLst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7" creationId="{1D6ADDBA-23A0-3F0C-A751-4D27B1186164}"/>
          </ac:spMkLst>
        </pc:spChg>
        <pc:spChg chg="del">
          <ac:chgData name="Reyes De Luna, Sonia Aide" userId="faafa5f2-6287-4c40-946a-bbd8ed93709c" providerId="ADAL" clId="{FE2EF813-4673-2348-9C95-17D4989F9947}" dt="2023-04-04T15:35:34.439" v="534" actId="478"/>
          <ac:spMkLst>
            <pc:docMk/>
            <pc:sldMk cId="3022210618" sldId="2076136401"/>
            <ac:spMk id="8" creationId="{0781BF6B-4A5E-A76A-BFCA-E8DC897BC5A1}"/>
          </ac:spMkLst>
        </pc:spChg>
        <pc:spChg chg="mod">
          <ac:chgData name="Reyes De Luna, Sonia Aide" userId="faafa5f2-6287-4c40-946a-bbd8ed93709c" providerId="ADAL" clId="{FE2EF813-4673-2348-9C95-17D4989F9947}" dt="2023-04-04T15:35:35.859" v="535"/>
          <ac:spMkLst>
            <pc:docMk/>
            <pc:sldMk cId="3022210618" sldId="2076136401"/>
            <ac:spMk id="10" creationId="{57AE4584-CD8A-2B27-4640-94E79BA9B4CA}"/>
          </ac:spMkLst>
        </pc:spChg>
        <pc:grpChg chg="add mod">
          <ac:chgData name="Reyes De Luna, Sonia Aide" userId="faafa5f2-6287-4c40-946a-bbd8ed93709c" providerId="ADAL" clId="{FE2EF813-4673-2348-9C95-17D4989F9947}" dt="2023-04-04T15:35:35.859" v="535"/>
          <ac:grpSpMkLst>
            <pc:docMk/>
            <pc:sldMk cId="3022210618" sldId="2076136401"/>
            <ac:grpSpMk id="9" creationId="{40ED7E97-64A8-D976-0F29-1DEF8801A401}"/>
          </ac:grpSpMkLst>
        </pc:grpChg>
        <pc:picChg chg="add mod">
          <ac:chgData name="Reyes De Luna, Sonia Aide" userId="faafa5f2-6287-4c40-946a-bbd8ed93709c" providerId="ADAL" clId="{FE2EF813-4673-2348-9C95-17D4989F9947}" dt="2023-04-04T15:10:34.849" v="329"/>
          <ac:picMkLst>
            <pc:docMk/>
            <pc:sldMk cId="3022210618" sldId="2076136401"/>
            <ac:picMk id="2" creationId="{85016D0E-40C7-21A4-2C35-1FA39C6BAAFB}"/>
          </ac:picMkLst>
        </pc:picChg>
        <pc:picChg chg="mod">
          <ac:chgData name="Reyes De Luna, Sonia Aide" userId="faafa5f2-6287-4c40-946a-bbd8ed93709c" providerId="ADAL" clId="{FE2EF813-4673-2348-9C95-17D4989F9947}" dt="2023-04-04T14:28:06.163" v="1" actId="1076"/>
          <ac:picMkLst>
            <pc:docMk/>
            <pc:sldMk cId="3022210618" sldId="2076136401"/>
            <ac:picMk id="3" creationId="{97C89B70-EF02-7CD2-8BA6-A8D10423ABE3}"/>
          </ac:picMkLst>
        </pc:picChg>
        <pc:cxnChg chg="mod">
          <ac:chgData name="Reyes De Luna, Sonia Aide" userId="faafa5f2-6287-4c40-946a-bbd8ed93709c" providerId="ADAL" clId="{FE2EF813-4673-2348-9C95-17D4989F9947}" dt="2023-04-04T15:35:35.859" v="535"/>
          <ac:cxnSpMkLst>
            <pc:docMk/>
            <pc:sldMk cId="3022210618" sldId="2076136401"/>
            <ac:cxnSpMk id="11" creationId="{9C4F81BE-0190-2D19-F467-34129404F5B8}"/>
          </ac:cxnSpMkLst>
        </pc:cxnChg>
        <pc:cxnChg chg="del">
          <ac:chgData name="Reyes De Luna, Sonia Aide" userId="faafa5f2-6287-4c40-946a-bbd8ed93709c" providerId="ADAL" clId="{FE2EF813-4673-2348-9C95-17D4989F9947}" dt="2023-04-04T15:35:34.439" v="534" actId="478"/>
          <ac:cxnSpMkLst>
            <pc:docMk/>
            <pc:sldMk cId="3022210618" sldId="2076136401"/>
            <ac:cxnSpMk id="35" creationId="{7B157E59-67A7-87DF-7794-7A2C460E40A6}"/>
          </ac:cxnSpMkLst>
        </pc:cxnChg>
      </pc:sldChg>
      <pc:sldChg chg="addSp delSp mod ord">
        <pc:chgData name="Reyes De Luna, Sonia Aide" userId="faafa5f2-6287-4c40-946a-bbd8ed93709c" providerId="ADAL" clId="{FE2EF813-4673-2348-9C95-17D4989F9947}" dt="2023-04-04T15:12:02.371" v="341" actId="478"/>
        <pc:sldMkLst>
          <pc:docMk/>
          <pc:sldMk cId="2149847872" sldId="2076136402"/>
        </pc:sldMkLst>
        <pc:picChg chg="add del">
          <ac:chgData name="Reyes De Luna, Sonia Aide" userId="faafa5f2-6287-4c40-946a-bbd8ed93709c" providerId="ADAL" clId="{FE2EF813-4673-2348-9C95-17D4989F9947}" dt="2023-04-04T15:12:02.371" v="341" actId="478"/>
          <ac:picMkLst>
            <pc:docMk/>
            <pc:sldMk cId="2149847872" sldId="2076136402"/>
            <ac:picMk id="2" creationId="{8DBD0A17-F064-7A5B-11BC-2373D6985D12}"/>
          </ac:picMkLst>
        </pc:picChg>
      </pc:sldChg>
      <pc:sldChg chg="addSp delSp modSp mod ord addAnim delAnim">
        <pc:chgData name="Reyes De Luna, Sonia Aide" userId="faafa5f2-6287-4c40-946a-bbd8ed93709c" providerId="ADAL" clId="{FE2EF813-4673-2348-9C95-17D4989F9947}" dt="2023-04-04T15:36:59.309" v="559"/>
        <pc:sldMkLst>
          <pc:docMk/>
          <pc:sldMk cId="998986443" sldId="2076136403"/>
        </pc:sldMkLst>
        <pc:spChg chg="add del">
          <ac:chgData name="Reyes De Luna, Sonia Aide" userId="faafa5f2-6287-4c40-946a-bbd8ed93709c" providerId="ADAL" clId="{FE2EF813-4673-2348-9C95-17D4989F9947}" dt="2023-04-04T15:36:56.122" v="557" actId="478"/>
          <ac:spMkLst>
            <pc:docMk/>
            <pc:sldMk cId="998986443" sldId="2076136403"/>
            <ac:spMk id="4" creationId="{A3E6D225-8651-1510-6DE2-1FEC752A7DAC}"/>
          </ac:spMkLst>
        </pc:spChg>
        <pc:spChg chg="add del">
          <ac:chgData name="Reyes De Luna, Sonia Aide" userId="faafa5f2-6287-4c40-946a-bbd8ed93709c" providerId="ADAL" clId="{FE2EF813-4673-2348-9C95-17D4989F9947}" dt="2023-04-04T15:36:58.605" v="558" actId="478"/>
          <ac:spMkLst>
            <pc:docMk/>
            <pc:sldMk cId="998986443" sldId="2076136403"/>
            <ac:spMk id="6" creationId="{DC006622-E9EB-9848-60F3-168EF3C27694}"/>
          </ac:spMkLst>
        </pc:spChg>
        <pc:spChg chg="add 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7" creationId="{7FF9A9A7-3B5A-24AB-4FF7-7A7270339F2B}"/>
          </ac:spMkLst>
        </pc:spChg>
        <pc:spChg chg="mod">
          <ac:chgData name="Reyes De Luna, Sonia Aide" userId="faafa5f2-6287-4c40-946a-bbd8ed93709c" providerId="ADAL" clId="{FE2EF813-4673-2348-9C95-17D4989F9947}" dt="2023-04-04T15:36:59.309" v="559"/>
          <ac:spMkLst>
            <pc:docMk/>
            <pc:sldMk cId="998986443" sldId="2076136403"/>
            <ac:spMk id="10" creationId="{76121EF4-0DFE-1C04-E005-4BFD27161924}"/>
          </ac:spMkLst>
        </pc:spChg>
        <pc:grpChg chg="add mod">
          <ac:chgData name="Reyes De Luna, Sonia Aide" userId="faafa5f2-6287-4c40-946a-bbd8ed93709c" providerId="ADAL" clId="{FE2EF813-4673-2348-9C95-17D4989F9947}" dt="2023-04-04T15:36:59.309" v="559"/>
          <ac:grpSpMkLst>
            <pc:docMk/>
            <pc:sldMk cId="998986443" sldId="2076136403"/>
            <ac:grpSpMk id="9" creationId="{F0A81354-4551-17AA-6160-E1884F7FB570}"/>
          </ac:grpSpMkLst>
        </pc:grpChg>
        <pc:picChg chg="add del mod">
          <ac:chgData name="Reyes De Luna, Sonia Aide" userId="faafa5f2-6287-4c40-946a-bbd8ed93709c" providerId="ADAL" clId="{FE2EF813-4673-2348-9C95-17D4989F9947}" dt="2023-04-04T15:10:48.941" v="331" actId="478"/>
          <ac:picMkLst>
            <pc:docMk/>
            <pc:sldMk cId="998986443" sldId="2076136403"/>
            <ac:picMk id="2" creationId="{C6A1DEC0-A174-36CE-F45D-070EC4560E34}"/>
          </ac:picMkLst>
        </pc:picChg>
        <pc:cxnChg chg="mod">
          <ac:chgData name="Reyes De Luna, Sonia Aide" userId="faafa5f2-6287-4c40-946a-bbd8ed93709c" providerId="ADAL" clId="{FE2EF813-4673-2348-9C95-17D4989F9947}" dt="2023-04-04T15:36:59.309" v="559"/>
          <ac:cxnSpMkLst>
            <pc:docMk/>
            <pc:sldMk cId="998986443" sldId="2076136403"/>
            <ac:cxnSpMk id="11" creationId="{BAF86E68-2D05-A19B-AA65-2FF8AFE08CED}"/>
          </ac:cxnSpMkLst>
        </pc:cxnChg>
        <pc:cxnChg chg="add del">
          <ac:chgData name="Reyes De Luna, Sonia Aide" userId="faafa5f2-6287-4c40-946a-bbd8ed93709c" providerId="ADAL" clId="{FE2EF813-4673-2348-9C95-17D4989F9947}" dt="2023-04-04T15:36:58.605" v="558" actId="478"/>
          <ac:cxnSpMkLst>
            <pc:docMk/>
            <pc:sldMk cId="998986443" sldId="2076136403"/>
            <ac:cxnSpMk id="35" creationId="{7B157E59-67A7-87DF-7794-7A2C460E40A6}"/>
          </ac:cxnSpMkLst>
        </pc:cxnChg>
      </pc:sldChg>
      <pc:sldChg chg="addSp delSp modSp mod ord">
        <pc:chgData name="Reyes De Luna, Sonia Aide" userId="faafa5f2-6287-4c40-946a-bbd8ed93709c" providerId="ADAL" clId="{FE2EF813-4673-2348-9C95-17D4989F9947}" dt="2023-04-04T15:35:05.864" v="531" actId="692"/>
        <pc:sldMkLst>
          <pc:docMk/>
          <pc:sldMk cId="73665500" sldId="2076136404"/>
        </pc:sldMkLst>
        <pc:spChg chg="add mod">
          <ac:chgData name="Reyes De Luna, Sonia Aide" userId="faafa5f2-6287-4c40-946a-bbd8ed93709c" providerId="ADAL" clId="{FE2EF813-4673-2348-9C95-17D4989F9947}" dt="2023-04-04T15:34:57.074" v="530" actId="692"/>
          <ac:spMkLst>
            <pc:docMk/>
            <pc:sldMk cId="73665500" sldId="2076136404"/>
            <ac:spMk id="3" creationId="{51A5CEAA-5F9B-743F-C392-E79011DB2461}"/>
          </ac:spMkLst>
        </pc:spChg>
        <pc:spChg chg="mod">
          <ac:chgData name="Reyes De Luna, Sonia Aide" userId="faafa5f2-6287-4c40-946a-bbd8ed93709c" providerId="ADAL" clId="{FE2EF813-4673-2348-9C95-17D4989F9947}" dt="2023-04-04T15:34:36.326" v="529" actId="207"/>
          <ac:spMkLst>
            <pc:docMk/>
            <pc:sldMk cId="73665500" sldId="2076136404"/>
            <ac:spMk id="10" creationId="{92F71D79-1F37-5ED6-F072-3682880878F5}"/>
          </ac:spMkLst>
        </pc:spChg>
        <pc:grpChg chg="add mod">
          <ac:chgData name="Reyes De Luna, Sonia Aide" userId="faafa5f2-6287-4c40-946a-bbd8ed93709c" providerId="ADAL" clId="{FE2EF813-4673-2348-9C95-17D4989F9947}" dt="2023-04-04T15:34:28.672" v="528"/>
          <ac:grpSpMkLst>
            <pc:docMk/>
            <pc:sldMk cId="73665500" sldId="2076136404"/>
            <ac:grpSpMk id="9" creationId="{FFD9AA8D-A31A-503D-D40B-062449F91BFD}"/>
          </ac:grpSpMkLst>
        </pc:grpChg>
        <pc:grpChg chg="del">
          <ac:chgData name="Reyes De Luna, Sonia Aide" userId="faafa5f2-6287-4c40-946a-bbd8ed93709c" providerId="ADAL" clId="{FE2EF813-4673-2348-9C95-17D4989F9947}" dt="2023-04-04T15:34:27.439" v="527" actId="478"/>
          <ac:grpSpMkLst>
            <pc:docMk/>
            <pc:sldMk cId="73665500" sldId="2076136404"/>
            <ac:grpSpMk id="33" creationId="{9490919B-0DF3-A610-34D1-61E8A114602E}"/>
          </ac:grpSpMkLst>
        </pc:grpChg>
        <pc:picChg chg="mod">
          <ac:chgData name="Reyes De Luna, Sonia Aide" userId="faafa5f2-6287-4c40-946a-bbd8ed93709c" providerId="ADAL" clId="{FE2EF813-4673-2348-9C95-17D4989F9947}" dt="2023-04-04T15:11:23.821" v="335" actId="1076"/>
          <ac:picMkLst>
            <pc:docMk/>
            <pc:sldMk cId="73665500" sldId="2076136404"/>
            <ac:picMk id="2" creationId="{696459E0-D8D0-D6F6-8A7F-9D2CBDFB03E0}"/>
          </ac:picMkLst>
        </pc:picChg>
        <pc:picChg chg="del">
          <ac:chgData name="Reyes De Luna, Sonia Aide" userId="faafa5f2-6287-4c40-946a-bbd8ed93709c" providerId="ADAL" clId="{FE2EF813-4673-2348-9C95-17D4989F9947}" dt="2023-04-04T15:09:14.497" v="317" actId="478"/>
          <ac:picMkLst>
            <pc:docMk/>
            <pc:sldMk cId="73665500" sldId="2076136404"/>
            <ac:picMk id="5" creationId="{D709B9BD-8A68-82BC-15AC-C3AB998B815F}"/>
          </ac:picMkLst>
        </pc:picChg>
        <pc:cxnChg chg="mod">
          <ac:chgData name="Reyes De Luna, Sonia Aide" userId="faafa5f2-6287-4c40-946a-bbd8ed93709c" providerId="ADAL" clId="{FE2EF813-4673-2348-9C95-17D4989F9947}" dt="2023-04-04T15:35:05.864" v="531" actId="692"/>
          <ac:cxnSpMkLst>
            <pc:docMk/>
            <pc:sldMk cId="73665500" sldId="2076136404"/>
            <ac:cxnSpMk id="11" creationId="{A0024262-7345-9A5C-3A37-972185644E50}"/>
          </ac:cxnSpMkLst>
        </pc:cxnChg>
      </pc:sldChg>
      <pc:sldChg chg="del">
        <pc:chgData name="Reyes De Luna, Sonia Aide" userId="faafa5f2-6287-4c40-946a-bbd8ed93709c" providerId="ADAL" clId="{FE2EF813-4673-2348-9C95-17D4989F9947}" dt="2023-04-04T15:45:43.787" v="642" actId="2696"/>
        <pc:sldMkLst>
          <pc:docMk/>
          <pc:sldMk cId="710254920" sldId="2076136406"/>
        </pc:sldMkLst>
      </pc:sldChg>
      <pc:sldChg chg="addSp delSp modSp mod">
        <pc:chgData name="Reyes De Luna, Sonia Aide" userId="faafa5f2-6287-4c40-946a-bbd8ed93709c" providerId="ADAL" clId="{FE2EF813-4673-2348-9C95-17D4989F9947}" dt="2023-04-04T15:45:02.013" v="636" actId="108"/>
        <pc:sldMkLst>
          <pc:docMk/>
          <pc:sldMk cId="3467338199" sldId="2076136407"/>
        </pc:sldMkLst>
        <pc:spChg chg="add del mod">
          <ac:chgData name="Reyes De Luna, Sonia Aide" userId="faafa5f2-6287-4c40-946a-bbd8ed93709c" providerId="ADAL" clId="{FE2EF813-4673-2348-9C95-17D4989F9947}" dt="2023-04-04T15:43:46.155" v="624" actId="478"/>
          <ac:spMkLst>
            <pc:docMk/>
            <pc:sldMk cId="3467338199" sldId="2076136407"/>
            <ac:spMk id="4" creationId="{1DFC4CD9-FEF4-5E52-CD2E-8ED01490D206}"/>
          </ac:spMkLst>
        </pc:spChg>
        <pc:spChg chg="mod">
          <ac:chgData name="Reyes De Luna, Sonia Aide" userId="faafa5f2-6287-4c40-946a-bbd8ed93709c" providerId="ADAL" clId="{FE2EF813-4673-2348-9C95-17D4989F9947}" dt="2023-04-04T15:43:42.487" v="623" actId="207"/>
          <ac:spMkLst>
            <pc:docMk/>
            <pc:sldMk cId="3467338199" sldId="2076136407"/>
            <ac:spMk id="14" creationId="{9E23C2F3-9155-511B-DF74-893B7B706196}"/>
          </ac:spMkLst>
        </pc:spChg>
        <pc:spChg chg="mod">
          <ac:chgData name="Reyes De Luna, Sonia Aide" userId="faafa5f2-6287-4c40-946a-bbd8ed93709c" providerId="ADAL" clId="{FE2EF813-4673-2348-9C95-17D4989F9947}" dt="2023-04-04T15:45:02.013" v="636" actId="108"/>
          <ac:spMkLst>
            <pc:docMk/>
            <pc:sldMk cId="3467338199" sldId="2076136407"/>
            <ac:spMk id="15" creationId="{6DD3892C-F82B-5019-7DF9-F800594C5460}"/>
          </ac:spMkLst>
        </pc:spChg>
        <pc:spChg chg="mod">
          <ac:chgData name="Reyes De Luna, Sonia Aide" userId="faafa5f2-6287-4c40-946a-bbd8ed93709c" providerId="ADAL" clId="{FE2EF813-4673-2348-9C95-17D4989F9947}" dt="2023-04-04T15:43:50.768" v="625" actId="207"/>
          <ac:spMkLst>
            <pc:docMk/>
            <pc:sldMk cId="3467338199" sldId="2076136407"/>
            <ac:spMk id="17" creationId="{9ADD27C1-57DC-1521-BB4B-8932526931F0}"/>
          </ac:spMkLst>
        </pc:spChg>
        <pc:spChg chg="mod">
          <ac:chgData name="Reyes De Luna, Sonia Aide" userId="faafa5f2-6287-4c40-946a-bbd8ed93709c" providerId="ADAL" clId="{FE2EF813-4673-2348-9C95-17D4989F9947}" dt="2023-04-04T15:44:33.765" v="629" actId="1076"/>
          <ac:spMkLst>
            <pc:docMk/>
            <pc:sldMk cId="3467338199" sldId="2076136407"/>
            <ac:spMk id="27" creationId="{52F704AD-5219-8E92-A330-1299C6C8F878}"/>
          </ac:spMkLst>
        </pc:spChg>
        <pc:spChg chg="mod">
          <ac:chgData name="Reyes De Luna, Sonia Aide" userId="faafa5f2-6287-4c40-946a-bbd8ed93709c" providerId="ADAL" clId="{FE2EF813-4673-2348-9C95-17D4989F9947}" dt="2023-04-04T15:44:10.570" v="626" actId="1076"/>
          <ac:spMkLst>
            <pc:docMk/>
            <pc:sldMk cId="3467338199" sldId="2076136407"/>
            <ac:spMk id="34" creationId="{2940C160-482F-9E66-829F-134FFB9E841C}"/>
          </ac:spMkLst>
        </pc:spChg>
        <pc:spChg chg="mod">
          <ac:chgData name="Reyes De Luna, Sonia Aide" userId="faafa5f2-6287-4c40-946a-bbd8ed93709c" providerId="ADAL" clId="{FE2EF813-4673-2348-9C95-17D4989F9947}" dt="2023-04-04T15:44:21.022" v="627" actId="1076"/>
          <ac:spMkLst>
            <pc:docMk/>
            <pc:sldMk cId="3467338199" sldId="2076136407"/>
            <ac:spMk id="35" creationId="{D7C10208-2A48-C8B4-9AF9-CD83F40D0EEA}"/>
          </ac:spMkLst>
        </pc:spChg>
        <pc:spChg chg="mod">
          <ac:chgData name="Reyes De Luna, Sonia Aide" userId="faafa5f2-6287-4c40-946a-bbd8ed93709c" providerId="ADAL" clId="{FE2EF813-4673-2348-9C95-17D4989F9947}" dt="2023-04-04T15:44:39.124" v="634" actId="1038"/>
          <ac:spMkLst>
            <pc:docMk/>
            <pc:sldMk cId="3467338199" sldId="2076136407"/>
            <ac:spMk id="36" creationId="{B1FF3488-751C-C4C5-6F06-0B1A04045CBD}"/>
          </ac:spMkLst>
        </pc:spChg>
        <pc:picChg chg="del">
          <ac:chgData name="Reyes De Luna, Sonia Aide" userId="faafa5f2-6287-4c40-946a-bbd8ed93709c" providerId="ADAL" clId="{FE2EF813-4673-2348-9C95-17D4989F9947}" dt="2023-04-04T15:44:42.605" v="635" actId="478"/>
          <ac:picMkLst>
            <pc:docMk/>
            <pc:sldMk cId="3467338199" sldId="2076136407"/>
            <ac:picMk id="29" creationId="{8791C400-6070-5402-506A-4C690D70A333}"/>
          </ac:picMkLst>
        </pc:picChg>
      </pc:sldChg>
      <pc:sldChg chg="addSp delSp modSp add mod">
        <pc:chgData name="Reyes De Luna, Sonia Aide" userId="faafa5f2-6287-4c40-946a-bbd8ed93709c" providerId="ADAL" clId="{FE2EF813-4673-2348-9C95-17D4989F9947}" dt="2023-04-04T16:38:49.431" v="1086" actId="478"/>
        <pc:sldMkLst>
          <pc:docMk/>
          <pc:sldMk cId="474029041" sldId="2076136408"/>
        </pc:sldMkLst>
        <pc:spChg chg="add del mod">
          <ac:chgData name="Reyes De Luna, Sonia Aide" userId="faafa5f2-6287-4c40-946a-bbd8ed93709c" providerId="ADAL" clId="{FE2EF813-4673-2348-9C95-17D4989F9947}" dt="2023-04-04T15:25:45.664" v="393" actId="478"/>
          <ac:spMkLst>
            <pc:docMk/>
            <pc:sldMk cId="474029041" sldId="2076136408"/>
            <ac:spMk id="2" creationId="{0C9C5D57-DCDE-59D8-F682-C2A94021A034}"/>
          </ac:spMkLst>
        </pc:spChg>
        <pc:spChg chg="add del">
          <ac:chgData name="Reyes De Luna, Sonia Aide" userId="faafa5f2-6287-4c40-946a-bbd8ed93709c" providerId="ADAL" clId="{FE2EF813-4673-2348-9C95-17D4989F9947}" dt="2023-04-04T15:25:54.056" v="395" actId="478"/>
          <ac:spMkLst>
            <pc:docMk/>
            <pc:sldMk cId="474029041" sldId="2076136408"/>
            <ac:spMk id="3" creationId="{C5CA4E0E-777C-D93F-9435-CEA4449BA7AA}"/>
          </ac:spMkLst>
        </pc:spChg>
        <pc:spChg chg="add del mod">
          <ac:chgData name="Reyes De Luna, Sonia Aide" userId="faafa5f2-6287-4c40-946a-bbd8ed93709c" providerId="ADAL" clId="{FE2EF813-4673-2348-9C95-17D4989F9947}" dt="2023-04-04T15:28:59.543" v="410" actId="478"/>
          <ac:spMkLst>
            <pc:docMk/>
            <pc:sldMk cId="474029041" sldId="2076136408"/>
            <ac:spMk id="6" creationId="{96B3C676-0ED5-3471-CCCC-9169170E059E}"/>
          </ac:spMkLst>
        </pc:spChg>
        <pc:spChg chg="add mod">
          <ac:chgData name="Reyes De Luna, Sonia Aide" userId="faafa5f2-6287-4c40-946a-bbd8ed93709c" providerId="ADAL" clId="{FE2EF813-4673-2348-9C95-17D4989F9947}" dt="2023-04-04T15:29:07.923" v="413" actId="1076"/>
          <ac:spMkLst>
            <pc:docMk/>
            <pc:sldMk cId="474029041" sldId="2076136408"/>
            <ac:spMk id="10" creationId="{3D405E3E-185A-957C-9445-BF0131C127F4}"/>
          </ac:spMkLst>
        </pc:spChg>
        <pc:spChg chg="del mod">
          <ac:chgData name="Reyes De Luna, Sonia Aide" userId="faafa5f2-6287-4c40-946a-bbd8ed93709c" providerId="ADAL" clId="{FE2EF813-4673-2348-9C95-17D4989F9947}" dt="2023-04-04T15:28:58.215" v="409" actId="478"/>
          <ac:spMkLst>
            <pc:docMk/>
            <pc:sldMk cId="474029041" sldId="2076136408"/>
            <ac:spMk id="12" creationId="{5C8A85D9-BA3B-34E1-65ED-C13BE1A17710}"/>
          </ac:spMkLst>
        </pc:spChg>
        <pc:spChg chg="mod">
          <ac:chgData name="Reyes De Luna, Sonia Aide" userId="faafa5f2-6287-4c40-946a-bbd8ed93709c" providerId="ADAL" clId="{FE2EF813-4673-2348-9C95-17D4989F9947}" dt="2023-04-04T15:31:13.291" v="433" actId="207"/>
          <ac:spMkLst>
            <pc:docMk/>
            <pc:sldMk cId="474029041" sldId="2076136408"/>
            <ac:spMk id="17" creationId="{3DFC87B0-799A-C4EE-D680-F89FA1274BED}"/>
          </ac:spMkLst>
        </pc:spChg>
        <pc:spChg chg="add del mod">
          <ac:chgData name="Reyes De Luna, Sonia Aide" userId="faafa5f2-6287-4c40-946a-bbd8ed93709c" providerId="ADAL" clId="{FE2EF813-4673-2348-9C95-17D4989F9947}" dt="2023-04-04T15:30:08.755" v="422" actId="478"/>
          <ac:spMkLst>
            <pc:docMk/>
            <pc:sldMk cId="474029041" sldId="2076136408"/>
            <ac:spMk id="19" creationId="{71115508-7790-46CF-6311-B9A2D288A087}"/>
          </ac:spMkLst>
        </pc:spChg>
        <pc:spChg chg="add del mod">
          <ac:chgData name="Reyes De Luna, Sonia Aide" userId="faafa5f2-6287-4c40-946a-bbd8ed93709c" providerId="ADAL" clId="{FE2EF813-4673-2348-9C95-17D4989F9947}" dt="2023-04-04T15:31:04.055" v="431" actId="478"/>
          <ac:spMkLst>
            <pc:docMk/>
            <pc:sldMk cId="474029041" sldId="2076136408"/>
            <ac:spMk id="22" creationId="{E124C0B6-0052-5BD0-2A65-8DB69EE8F9AF}"/>
          </ac:spMkLst>
        </pc:spChg>
        <pc:spChg chg="add del mod">
          <ac:chgData name="Reyes De Luna, Sonia Aide" userId="faafa5f2-6287-4c40-946a-bbd8ed93709c" providerId="ADAL" clId="{FE2EF813-4673-2348-9C95-17D4989F9947}" dt="2023-04-04T15:32:59.739" v="465" actId="478"/>
          <ac:spMkLst>
            <pc:docMk/>
            <pc:sldMk cId="474029041" sldId="2076136408"/>
            <ac:spMk id="23" creationId="{D61DF539-5D0C-5406-A28F-6EC8DEAF59C4}"/>
          </ac:spMkLst>
        </pc:spChg>
        <pc:spChg chg="add del mod">
          <ac:chgData name="Reyes De Luna, Sonia Aide" userId="faafa5f2-6287-4c40-946a-bbd8ed93709c" providerId="ADAL" clId="{FE2EF813-4673-2348-9C95-17D4989F9947}" dt="2023-04-04T16:38:49.431" v="1086" actId="478"/>
          <ac:spMkLst>
            <pc:docMk/>
            <pc:sldMk cId="474029041" sldId="2076136408"/>
            <ac:spMk id="24" creationId="{E9BAC366-6BD7-27F2-5576-EBE55D524920}"/>
          </ac:spMkLst>
        </pc:spChg>
      </pc:sldChg>
      <pc:sldChg chg="modSp add mod">
        <pc:chgData name="Reyes De Luna, Sonia Aide" userId="faafa5f2-6287-4c40-946a-bbd8ed93709c" providerId="ADAL" clId="{FE2EF813-4673-2348-9C95-17D4989F9947}" dt="2023-04-04T15:33:35.207" v="501" actId="207"/>
        <pc:sldMkLst>
          <pc:docMk/>
          <pc:sldMk cId="3445503704" sldId="2076136409"/>
        </pc:sldMkLst>
        <pc:spChg chg="mod">
          <ac:chgData name="Reyes De Luna, Sonia Aide" userId="faafa5f2-6287-4c40-946a-bbd8ed93709c" providerId="ADAL" clId="{FE2EF813-4673-2348-9C95-17D4989F9947}" dt="2023-04-04T15:33:35.207" v="501" actId="207"/>
          <ac:spMkLst>
            <pc:docMk/>
            <pc:sldMk cId="3445503704" sldId="2076136409"/>
            <ac:spMk id="29" creationId="{662A3C35-0B52-397C-1D75-3BDA2306B5E2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24:08.903" v="384"/>
        <pc:sldMkLst>
          <pc:docMk/>
          <pc:sldMk cId="2834957214" sldId="2076136410"/>
        </pc:sldMkLst>
        <pc:spChg chg="mod">
          <ac:chgData name="Reyes De Luna, Sonia Aide" userId="faafa5f2-6287-4c40-946a-bbd8ed93709c" providerId="ADAL" clId="{FE2EF813-4673-2348-9C95-17D4989F9947}" dt="2023-04-04T14:39:06.580" v="172" actId="255"/>
          <ac:spMkLst>
            <pc:docMk/>
            <pc:sldMk cId="2834957214" sldId="2076136410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834957214" sldId="2076136410"/>
            <ac:spMk id="17" creationId="{3DFC87B0-799A-C4EE-D680-F89FA1274BED}"/>
          </ac:spMkLst>
        </pc:spChg>
      </pc:sldChg>
      <pc:sldChg chg="addSp delSp modSp add del mod">
        <pc:chgData name="Reyes De Luna, Sonia Aide" userId="faafa5f2-6287-4c40-946a-bbd8ed93709c" providerId="ADAL" clId="{FE2EF813-4673-2348-9C95-17D4989F9947}" dt="2023-04-04T14:42:32.579" v="178" actId="2696"/>
        <pc:sldMkLst>
          <pc:docMk/>
          <pc:sldMk cId="3821351327" sldId="2076136411"/>
        </pc:sldMkLst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2" creationId="{8F4044D4-93E3-02DE-872C-985F6667B444}"/>
          </ac:spMkLst>
        </pc:spChg>
        <pc:spChg chg="add del mod">
          <ac:chgData name="Reyes De Luna, Sonia Aide" userId="faafa5f2-6287-4c40-946a-bbd8ed93709c" providerId="ADAL" clId="{FE2EF813-4673-2348-9C95-17D4989F9947}" dt="2023-04-04T14:41:31.667" v="174" actId="478"/>
          <ac:spMkLst>
            <pc:docMk/>
            <pc:sldMk cId="3821351327" sldId="2076136411"/>
            <ac:spMk id="6" creationId="{20964901-22A3-9B31-A0C5-1E82E65DCBF8}"/>
          </ac:spMkLst>
        </pc:spChg>
        <pc:picChg chg="add del mod">
          <ac:chgData name="Reyes De Luna, Sonia Aide" userId="faafa5f2-6287-4c40-946a-bbd8ed93709c" providerId="ADAL" clId="{FE2EF813-4673-2348-9C95-17D4989F9947}" dt="2023-04-04T14:41:31.667" v="174" actId="478"/>
          <ac:picMkLst>
            <pc:docMk/>
            <pc:sldMk cId="3821351327" sldId="2076136411"/>
            <ac:picMk id="4" creationId="{165AE495-1520-D7B9-0654-8EDAF2E0ADDB}"/>
          </ac:picMkLst>
        </pc:picChg>
      </pc:sldChg>
      <pc:sldChg chg="modSp add mod ord">
        <pc:chgData name="Reyes De Luna, Sonia Aide" userId="faafa5f2-6287-4c40-946a-bbd8ed93709c" providerId="ADAL" clId="{FE2EF813-4673-2348-9C95-17D4989F9947}" dt="2023-04-04T14:44:36.541" v="187" actId="20578"/>
        <pc:sldMkLst>
          <pc:docMk/>
          <pc:sldMk cId="3842550045" sldId="2076136412"/>
        </pc:sldMkLst>
        <pc:spChg chg="mod">
          <ac:chgData name="Reyes De Luna, Sonia Aide" userId="faafa5f2-6287-4c40-946a-bbd8ed93709c" providerId="ADAL" clId="{FE2EF813-4673-2348-9C95-17D4989F9947}" dt="2023-04-04T14:35:53.232" v="103" actId="1076"/>
          <ac:spMkLst>
            <pc:docMk/>
            <pc:sldMk cId="3842550045" sldId="2076136412"/>
            <ac:spMk id="16" creationId="{D5FD1066-7FA1-9BF9-22F0-F52B6DDCD8D0}"/>
          </ac:spMkLst>
        </pc:spChg>
      </pc:sldChg>
      <pc:sldChg chg="modSp add mod ord">
        <pc:chgData name="Reyes De Luna, Sonia Aide" userId="faafa5f2-6287-4c40-946a-bbd8ed93709c" providerId="ADAL" clId="{FE2EF813-4673-2348-9C95-17D4989F9947}" dt="2023-04-04T15:35:49.774" v="536" actId="1076"/>
        <pc:sldMkLst>
          <pc:docMk/>
          <pc:sldMk cId="2836534900" sldId="2076136413"/>
        </pc:sldMkLst>
        <pc:spChg chg="mod">
          <ac:chgData name="Reyes De Luna, Sonia Aide" userId="faafa5f2-6287-4c40-946a-bbd8ed93709c" providerId="ADAL" clId="{FE2EF813-4673-2348-9C95-17D4989F9947}" dt="2023-04-04T14:34:49.482" v="64" actId="255"/>
          <ac:spMkLst>
            <pc:docMk/>
            <pc:sldMk cId="2836534900" sldId="2076136413"/>
            <ac:spMk id="16" creationId="{D5FD1066-7FA1-9BF9-22F0-F52B6DDCD8D0}"/>
          </ac:spMkLst>
        </pc:spChg>
        <pc:spChg chg="mod">
          <ac:chgData name="Reyes De Luna, Sonia Aide" userId="faafa5f2-6287-4c40-946a-bbd8ed93709c" providerId="ADAL" clId="{FE2EF813-4673-2348-9C95-17D4989F9947}" dt="2023-04-04T15:35:49.774" v="536" actId="1076"/>
          <ac:spMkLst>
            <pc:docMk/>
            <pc:sldMk cId="2836534900" sldId="2076136413"/>
            <ac:spMk id="17" creationId="{3DFC87B0-799A-C4EE-D680-F89FA1274BED}"/>
          </ac:spMkLst>
        </pc:spChg>
        <pc:spChg chg="mod">
          <ac:chgData name="Reyes De Luna, Sonia Aide" userId="faafa5f2-6287-4c40-946a-bbd8ed93709c" providerId="ADAL" clId="{FE2EF813-4673-2348-9C95-17D4989F9947}" dt="2023-04-04T14:33:51.557" v="27" actId="20577"/>
          <ac:spMkLst>
            <pc:docMk/>
            <pc:sldMk cId="2836534900" sldId="2076136413"/>
            <ac:spMk id="48" creationId="{DF3BBE98-CE18-7410-A42D-05AF2CF3A2A6}"/>
          </ac:spMkLst>
        </pc:spChg>
        <pc:spChg chg="mod">
          <ac:chgData name="Reyes De Luna, Sonia Aide" userId="faafa5f2-6287-4c40-946a-bbd8ed93709c" providerId="ADAL" clId="{FE2EF813-4673-2348-9C95-17D4989F9947}" dt="2023-04-04T14:33:55.248" v="28"/>
          <ac:spMkLst>
            <pc:docMk/>
            <pc:sldMk cId="2836534900" sldId="2076136413"/>
            <ac:spMk id="49" creationId="{C81EEB7D-A645-3EE7-6E59-FE643DB0CCB1}"/>
          </ac:spMkLst>
        </pc:spChg>
        <pc:spChg chg="mod">
          <ac:chgData name="Reyes De Luna, Sonia Aide" userId="faafa5f2-6287-4c40-946a-bbd8ed93709c" providerId="ADAL" clId="{FE2EF813-4673-2348-9C95-17D4989F9947}" dt="2023-04-04T14:33:57.328" v="29"/>
          <ac:spMkLst>
            <pc:docMk/>
            <pc:sldMk cId="2836534900" sldId="2076136413"/>
            <ac:spMk id="50" creationId="{1E13DC0E-9361-9034-2A30-6DBBEC58B20D}"/>
          </ac:spMkLst>
        </pc:spChg>
        <pc:spChg chg="mod">
          <ac:chgData name="Reyes De Luna, Sonia Aide" userId="faafa5f2-6287-4c40-946a-bbd8ed93709c" providerId="ADAL" clId="{FE2EF813-4673-2348-9C95-17D4989F9947}" dt="2023-04-04T14:33:59.610" v="30"/>
          <ac:spMkLst>
            <pc:docMk/>
            <pc:sldMk cId="2836534900" sldId="2076136413"/>
            <ac:spMk id="51" creationId="{AB1EF8A2-8534-BEE3-A084-8B5E6BDB1310}"/>
          </ac:spMkLst>
        </pc:spChg>
      </pc:sldChg>
      <pc:sldChg chg="addSp delSp modSp add mod">
        <pc:chgData name="Reyes De Luna, Sonia Aide" userId="faafa5f2-6287-4c40-946a-bbd8ed93709c" providerId="ADAL" clId="{FE2EF813-4673-2348-9C95-17D4989F9947}" dt="2023-04-04T15:24:08.903" v="384"/>
        <pc:sldMkLst>
          <pc:docMk/>
          <pc:sldMk cId="526004311" sldId="2076136414"/>
        </pc:sldMkLst>
        <pc:spChg chg="mo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526004311" sldId="2076136414"/>
            <ac:spMk id="17" creationId="{3DFC87B0-799A-C4EE-D680-F89FA1274BED}"/>
          </ac:spMkLst>
        </pc:spChg>
        <pc:picChg chg="add del mod">
          <ac:chgData name="Reyes De Luna, Sonia Aide" userId="faafa5f2-6287-4c40-946a-bbd8ed93709c" providerId="ADAL" clId="{FE2EF813-4673-2348-9C95-17D4989F9947}" dt="2023-04-04T15:08:50.194" v="312" actId="21"/>
          <ac:picMkLst>
            <pc:docMk/>
            <pc:sldMk cId="526004311" sldId="2076136414"/>
            <ac:picMk id="2" creationId="{0CE104BF-B9A6-56E1-A8DC-7B409E238C90}"/>
          </ac:picMkLst>
        </pc:picChg>
        <pc:picChg chg="mod">
          <ac:chgData name="Reyes De Luna, Sonia Aide" userId="faafa5f2-6287-4c40-946a-bbd8ed93709c" providerId="ADAL" clId="{FE2EF813-4673-2348-9C95-17D4989F9947}" dt="2023-04-04T15:08:40.154" v="306" actId="1076"/>
          <ac:picMkLst>
            <pc:docMk/>
            <pc:sldMk cId="526004311" sldId="2076136414"/>
            <ac:picMk id="11" creationId="{3DC2E0AE-EC86-CD65-A90F-8E712A943723}"/>
          </ac:picMkLst>
        </pc:picChg>
      </pc:sldChg>
      <pc:sldChg chg="modSp add mod modClrScheme chgLayout">
        <pc:chgData name="Reyes De Luna, Sonia Aide" userId="faafa5f2-6287-4c40-946a-bbd8ed93709c" providerId="ADAL" clId="{FE2EF813-4673-2348-9C95-17D4989F9947}" dt="2023-04-04T15:24:08.903" v="384"/>
        <pc:sldMkLst>
          <pc:docMk/>
          <pc:sldMk cId="2499290544" sldId="2076136415"/>
        </pc:sldMkLst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24:08.903" v="384"/>
          <ac:spMkLst>
            <pc:docMk/>
            <pc:sldMk cId="2499290544" sldId="2076136415"/>
            <ac:spMk id="17" creationId="{3DFC87B0-799A-C4EE-D680-F89FA1274BED}"/>
          </ac:spMkLst>
        </pc:spChg>
      </pc:sldChg>
      <pc:sldChg chg="modSp add mod modClrScheme chgLayout">
        <pc:chgData name="Reyes De Luna, Sonia Aide" userId="faafa5f2-6287-4c40-946a-bbd8ed93709c" providerId="ADAL" clId="{FE2EF813-4673-2348-9C95-17D4989F9947}" dt="2023-04-04T15:36:24.568" v="544" actId="1076"/>
        <pc:sldMkLst>
          <pc:docMk/>
          <pc:sldMk cId="2538530049" sldId="2076136416"/>
        </pc:sldMkLst>
        <pc:spChg chg="mod ord">
          <ac:chgData name="Reyes De Luna, Sonia Aide" userId="faafa5f2-6287-4c40-946a-bbd8ed93709c" providerId="ADAL" clId="{FE2EF813-4673-2348-9C95-17D4989F9947}" dt="2023-04-04T15:36:17.519" v="543" actId="700"/>
          <ac:spMkLst>
            <pc:docMk/>
            <pc:sldMk cId="2538530049" sldId="2076136416"/>
            <ac:spMk id="16" creationId="{D5FD1066-7FA1-9BF9-22F0-F52B6DDCD8D0}"/>
          </ac:spMkLst>
        </pc:spChg>
        <pc:spChg chg="mod ord">
          <ac:chgData name="Reyes De Luna, Sonia Aide" userId="faafa5f2-6287-4c40-946a-bbd8ed93709c" providerId="ADAL" clId="{FE2EF813-4673-2348-9C95-17D4989F9947}" dt="2023-04-04T15:36:24.568" v="544" actId="1076"/>
          <ac:spMkLst>
            <pc:docMk/>
            <pc:sldMk cId="2538530049" sldId="2076136416"/>
            <ac:spMk id="17" creationId="{3DFC87B0-799A-C4EE-D680-F89FA1274BED}"/>
          </ac:spMkLst>
        </pc:spChg>
      </pc:sldChg>
      <pc:sldChg chg="add">
        <pc:chgData name="Reyes De Luna, Sonia Aide" userId="faafa5f2-6287-4c40-946a-bbd8ed93709c" providerId="ADAL" clId="{FE2EF813-4673-2348-9C95-17D4989F9947}" dt="2023-04-04T14:47:38.924" v="191"/>
        <pc:sldMkLst>
          <pc:docMk/>
          <pc:sldMk cId="1616178473" sldId="2076136417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04T15:45:50.610" v="644" actId="478"/>
        <pc:sldMkLst>
          <pc:docMk/>
          <pc:sldMk cId="2374854904" sldId="2076136418"/>
        </pc:sldMkLst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4" creationId="{E5272A38-A42D-855A-0BDE-711404878667}"/>
          </ac:spMkLst>
        </pc:spChg>
        <pc:spChg chg="add del mod ord">
          <ac:chgData name="Reyes De Luna, Sonia Aide" userId="faafa5f2-6287-4c40-946a-bbd8ed93709c" providerId="ADAL" clId="{FE2EF813-4673-2348-9C95-17D4989F9947}" dt="2023-04-04T15:45:50.610" v="644" actId="478"/>
          <ac:spMkLst>
            <pc:docMk/>
            <pc:sldMk cId="2374854904" sldId="2076136418"/>
            <ac:spMk id="29" creationId="{487836E9-B151-9D44-E645-A648A4AFFE4C}"/>
          </ac:spMkLst>
        </pc:spChg>
      </pc:sldChg>
      <pc:sldChg chg="new del">
        <pc:chgData name="Reyes De Luna, Sonia Aide" userId="faafa5f2-6287-4c40-946a-bbd8ed93709c" providerId="ADAL" clId="{FE2EF813-4673-2348-9C95-17D4989F9947}" dt="2023-04-04T15:36:12.013" v="542" actId="680"/>
        <pc:sldMkLst>
          <pc:docMk/>
          <pc:sldMk cId="2906342300" sldId="2076136418"/>
        </pc:sldMkLst>
      </pc:sldChg>
      <pc:sldChg chg="addSp delSp modSp add mod modClrScheme chgLayout">
        <pc:chgData name="Reyes De Luna, Sonia Aide" userId="faafa5f2-6287-4c40-946a-bbd8ed93709c" providerId="ADAL" clId="{FE2EF813-4673-2348-9C95-17D4989F9947}" dt="2023-04-11T00:16:22.124" v="1349" actId="1076"/>
        <pc:sldMkLst>
          <pc:docMk/>
          <pc:sldMk cId="845031549" sldId="2076136419"/>
        </pc:sldMkLst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2" creationId="{B1E16693-B09D-90B6-CEA7-308E1A687F9D}"/>
          </ac:spMkLst>
        </pc:spChg>
        <pc:spChg chg="add del mod topLvl">
          <ac:chgData name="Reyes De Luna, Sonia Aide" userId="faafa5f2-6287-4c40-946a-bbd8ed93709c" providerId="ADAL" clId="{FE2EF813-4673-2348-9C95-17D4989F9947}" dt="2023-04-11T00:14:47.631" v="1341" actId="478"/>
          <ac:spMkLst>
            <pc:docMk/>
            <pc:sldMk cId="845031549" sldId="2076136419"/>
            <ac:spMk id="3" creationId="{D3AC4EC7-E92B-B58E-DEE3-BA601CE0B7F7}"/>
          </ac:spMkLst>
        </pc:spChg>
        <pc:spChg chg="add mod topLvl">
          <ac:chgData name="Reyes De Luna, Sonia Aide" userId="faafa5f2-6287-4c40-946a-bbd8ed93709c" providerId="ADAL" clId="{FE2EF813-4673-2348-9C95-17D4989F9947}" dt="2023-04-11T00:16:22.124" v="1349" actId="1076"/>
          <ac:spMkLst>
            <pc:docMk/>
            <pc:sldMk cId="845031549" sldId="2076136419"/>
            <ac:spMk id="4" creationId="{0BC9EE4B-1F40-54F6-0AB5-331B0608AB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" creationId="{8B77C1B1-57C7-1809-221B-BE8DD181C63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" creationId="{A1447233-C817-13A6-0E6A-BA43B4202D4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" creationId="{041B04F1-00B1-3F92-E913-E1A198D2C47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" creationId="{183CBB47-04FE-CE17-6AE5-E688AE2285F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" creationId="{6ACC5B64-38CB-D5BA-9915-189EB4FB958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0" creationId="{15794D7B-A429-1BD5-0A40-CFF21707034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1" creationId="{303BEA1F-7874-E347-C258-1368EFE383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2" creationId="{A08E95EA-76ED-F068-4C13-43BB7417B4D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3" creationId="{4822D6DF-E51C-D9AE-ABBF-76E23C8C79E5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5" creationId="{E565B45D-297A-D4EE-26EC-23CF4DE643C9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16" creationId="{79AC2D79-9109-2508-CC7C-7D0ADA2E946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7" creationId="{94A06B9B-032D-CB2A-E00F-6B72D453B71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8" creationId="{C5A9E789-0AA7-9DB1-9CE6-EA919B5ED2E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19" creationId="{7DD15CC1-1EEB-A799-E067-63426654A5C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0" creationId="{65A2E314-A4A6-43BE-41FE-928FA07DAA2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1" creationId="{15364DF4-341A-0939-8EAC-90FCCF238D9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2" creationId="{24A5F42C-F7FC-A352-0A60-7015B0E416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3" creationId="{C3B19012-7CA8-F850-B10F-DF2168334A3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4" creationId="{82A2A97C-AFA9-DFDD-7D62-7247B5BE78F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5" creationId="{C0BAF2F9-7085-A2D8-5B65-617062F0599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6" creationId="{25731E43-2B62-0F9A-8A70-CBA9D009CA8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7" creationId="{59361023-D472-6F72-2DCA-F1425D4E0CA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29" creationId="{0A58BB32-AA61-A21E-F6D4-197873A6F196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30" creationId="{C19F113A-4455-CC49-0AD8-9D3D8403923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5" creationId="{159F8577-D8CD-A35B-B0D9-D35F44AC564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36" creationId="{1C9BBCBB-470D-4A74-14C0-9EC7FBE509F1}"/>
          </ac:spMkLst>
        </pc:spChg>
        <pc:spChg chg="del">
          <ac:chgData name="Reyes De Luna, Sonia Aide" userId="faafa5f2-6287-4c40-946a-bbd8ed93709c" providerId="ADAL" clId="{FE2EF813-4673-2348-9C95-17D4989F9947}" dt="2023-04-11T00:10:16.682" v="1252" actId="478"/>
          <ac:spMkLst>
            <pc:docMk/>
            <pc:sldMk cId="845031549" sldId="2076136419"/>
            <ac:spMk id="38" creationId="{24F28F56-85C3-7CD4-3002-5D0E2D34339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39" creationId="{0CAAD7F9-2100-4209-E994-7B552B75F8F3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0" creationId="{94BEC5FB-F5CB-CCE8-5761-10997A47E350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1" creationId="{26381EF7-315C-AC5D-0F28-A5417EC2F43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2" creationId="{6522A757-5405-5FDE-3A07-8426AFF8919F}"/>
          </ac:spMkLst>
        </pc:spChg>
        <pc:spChg chg="del">
          <ac:chgData name="Reyes De Luna, Sonia Aide" userId="faafa5f2-6287-4c40-946a-bbd8ed93709c" providerId="ADAL" clId="{FE2EF813-4673-2348-9C95-17D4989F9947}" dt="2023-04-11T00:10:19.382" v="1253" actId="478"/>
          <ac:spMkLst>
            <pc:docMk/>
            <pc:sldMk cId="845031549" sldId="2076136419"/>
            <ac:spMk id="43" creationId="{ED2796CE-2C57-AD49-38F1-38FC4ECF6C5F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5" creationId="{8AA827BE-B636-21A7-FB29-C0124B61ABB0}"/>
          </ac:spMkLst>
        </pc:spChg>
        <pc:spChg chg="del">
          <ac:chgData name="Reyes De Luna, Sonia Aide" userId="faafa5f2-6287-4c40-946a-bbd8ed93709c" providerId="ADAL" clId="{FE2EF813-4673-2348-9C95-17D4989F9947}" dt="2023-04-11T00:10:13.749" v="1251" actId="478"/>
          <ac:spMkLst>
            <pc:docMk/>
            <pc:sldMk cId="845031549" sldId="2076136419"/>
            <ac:spMk id="46" creationId="{27E28F31-67C4-EF4A-2FF2-C5D8A0BD844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7" creationId="{F501BC24-283B-E7BB-D312-708DBB1F643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8" creationId="{7C042D5C-AC8F-8C30-6D1E-F13A015E68D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49" creationId="{EC8F4C5A-41C3-1ED1-8C7B-2FE527CBE335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0" creationId="{BAE4645E-A2C2-0C80-71B5-94370214A67A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2" creationId="{12F22CD4-1CCE-6CBE-2C38-35D8573C9AE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4" creationId="{E74A1242-9B56-5619-8A64-892265FD2C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5" creationId="{46F37EE8-E7DD-2665-CC12-7C28A6B73867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7" creationId="{470C8B96-71F2-6DAC-85BE-88E64D2452B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8" creationId="{E7271C96-E799-4D08-7A5E-F91FF8448FE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59" creationId="{0ED1C2F8-ECD5-0C68-B852-5AD15E98615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0" creationId="{B64877B0-3086-F017-65DD-7EE9EBC4CD39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2" creationId="{624E1457-6959-60C1-BA4A-9D44AEB40AF0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4" creationId="{8B39EB93-992F-8577-61CE-7BD3A7BF3F5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6" creationId="{42DE93B0-DEF3-5D1E-9BA3-22D0BF98E7E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68" creationId="{9053659F-5584-58D1-21BE-B2580D167AC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0" creationId="{1EA335B7-8C35-159C-CCE1-70AFBA49550C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2" creationId="{87B8C312-7C77-1B81-DC4C-2BF3C7E4931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4" creationId="{9B0DC2C1-B5B8-3959-02B8-6BCF4D0C14A8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5" creationId="{5D27658B-3964-9DBA-437A-84678FC30894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7" creationId="{1434303A-0FE6-269E-2F4B-B1CA34491BE6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78" creationId="{B3C5EF88-F865-C727-1E38-B4AE24A96CFD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0" creationId="{6343CE53-B45B-CFF8-5F8E-F15057FBB5C3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1" creationId="{ED8423FA-4CB0-9A7D-5B36-7D98D989CB0E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3" creationId="{56EAFC5D-63C3-9A65-B509-C58EA21DFA7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4" creationId="{1575BC3A-D892-67A2-70B8-453D1AD5681F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6" creationId="{A9BF1C72-8765-82F4-D09D-2427A323639B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7" creationId="{91AE65E0-5598-2DA3-E5B1-915CA14DC502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89" creationId="{6532F370-9648-91EC-6199-E664F3760BB1}"/>
          </ac:spMkLst>
        </pc:spChg>
        <pc:spChg chg="add mod topLvl">
          <ac:chgData name="Reyes De Luna, Sonia Aide" userId="faafa5f2-6287-4c40-946a-bbd8ed93709c" providerId="ADAL" clId="{FE2EF813-4673-2348-9C95-17D4989F9947}" dt="2023-04-11T00:16:09.100" v="1346" actId="1076"/>
          <ac:spMkLst>
            <pc:docMk/>
            <pc:sldMk cId="845031549" sldId="2076136419"/>
            <ac:spMk id="90" creationId="{B2B21A5B-373F-E995-577E-07CA93D52B92}"/>
          </ac:spMkLst>
        </pc:spChg>
        <pc:spChg chg="add del mod ord">
          <ac:chgData name="Reyes De Luna, Sonia Aide" userId="faafa5f2-6287-4c40-946a-bbd8ed93709c" providerId="ADAL" clId="{FE2EF813-4673-2348-9C95-17D4989F9947}" dt="2023-04-11T00:16:18.510" v="1348" actId="478"/>
          <ac:spMkLst>
            <pc:docMk/>
            <pc:sldMk cId="845031549" sldId="2076136419"/>
            <ac:spMk id="92" creationId="{44449E5A-CA5A-1558-D3F0-57A0239D5A3A}"/>
          </ac:spMkLst>
        </pc:spChg>
        <pc:grpChg chg="add del mod">
          <ac:chgData name="Reyes De Luna, Sonia Aide" userId="faafa5f2-6287-4c40-946a-bbd8ed93709c" providerId="ADAL" clId="{FE2EF813-4673-2348-9C95-17D4989F9947}" dt="2023-04-11T00:10:59.126" v="1261" actId="165"/>
          <ac:grpSpMkLst>
            <pc:docMk/>
            <pc:sldMk cId="845031549" sldId="2076136419"/>
            <ac:grpSpMk id="91" creationId="{765036E4-6249-8539-292F-3E5CA935581D}"/>
          </ac:grpSpMkLst>
        </pc:grpChg>
        <pc:picChg chg="del">
          <ac:chgData name="Reyes De Luna, Sonia Aide" userId="faafa5f2-6287-4c40-946a-bbd8ed93709c" providerId="ADAL" clId="{FE2EF813-4673-2348-9C95-17D4989F9947}" dt="2023-04-11T00:10:13.749" v="1251" actId="478"/>
          <ac:picMkLst>
            <pc:docMk/>
            <pc:sldMk cId="845031549" sldId="2076136419"/>
            <ac:picMk id="14" creationId="{91D18BF6-591D-FD68-996D-0E58C6E68645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28" creationId="{EC8EF389-D95B-86BE-011B-1D98F0EB6B11}"/>
          </ac:picMkLst>
        </pc:picChg>
        <pc:picChg chg="del">
          <ac:chgData name="Reyes De Luna, Sonia Aide" userId="faafa5f2-6287-4c40-946a-bbd8ed93709c" providerId="ADAL" clId="{FE2EF813-4673-2348-9C95-17D4989F9947}" dt="2023-04-11T00:10:16.682" v="1252" actId="478"/>
          <ac:picMkLst>
            <pc:docMk/>
            <pc:sldMk cId="845031549" sldId="2076136419"/>
            <ac:picMk id="32" creationId="{4E3123A7-2ECA-1E9F-D68A-FEEA4E2E336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33" creationId="{D894808E-1ED7-8711-1E00-06329B7D8047}"/>
          </ac:picMkLst>
        </pc:picChg>
        <pc:picChg chg="del">
          <ac:chgData name="Reyes De Luna, Sonia Aide" userId="faafa5f2-6287-4c40-946a-bbd8ed93709c" providerId="ADAL" clId="{FE2EF813-4673-2348-9C95-17D4989F9947}" dt="2023-04-11T00:10:20.779" v="1254" actId="478"/>
          <ac:picMkLst>
            <pc:docMk/>
            <pc:sldMk cId="845031549" sldId="2076136419"/>
            <ac:picMk id="37" creationId="{44EC4929-98A7-028F-A10D-CBBAD8C96599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4.648" v="1262" actId="478"/>
          <ac:picMkLst>
            <pc:docMk/>
            <pc:sldMk cId="845031549" sldId="2076136419"/>
            <ac:picMk id="44" creationId="{C832D4FB-97C0-F534-B86E-5ED8430914CA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53" creationId="{CFDB4CB0-6534-C94D-4359-7954B5BF6A7C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3" creationId="{72BD51B3-6B22-C5A7-EE52-660143EED86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76" creationId="{76D7FC81-E65F-7ED1-8E30-A3405846E7CD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79" creationId="{A4615C96-484D-6378-C8CE-019CA4CF2F1E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5.835" v="1265" actId="478"/>
          <ac:picMkLst>
            <pc:docMk/>
            <pc:sldMk cId="845031549" sldId="2076136419"/>
            <ac:picMk id="82" creationId="{6FC21FC5-D4F5-055C-C222-960DFC4C1514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26.176" v="1263" actId="478"/>
          <ac:picMkLst>
            <pc:docMk/>
            <pc:sldMk cId="845031549" sldId="2076136419"/>
            <ac:picMk id="85" creationId="{13C4B81A-0073-E600-2244-50D8BC3F00F0}"/>
          </ac:picMkLst>
        </pc:picChg>
        <pc:picChg chg="add del mod topLvl">
          <ac:chgData name="Reyes De Luna, Sonia Aide" userId="faafa5f2-6287-4c40-946a-bbd8ed93709c" providerId="ADAL" clId="{FE2EF813-4673-2348-9C95-17D4989F9947}" dt="2023-04-11T00:11:31.369" v="1264" actId="478"/>
          <ac:picMkLst>
            <pc:docMk/>
            <pc:sldMk cId="845031549" sldId="2076136419"/>
            <ac:picMk id="88" creationId="{81660D4C-701A-2811-1887-2C1CD3923BD4}"/>
          </ac:picMkLst>
        </pc:pic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31" creationId="{0A7EFC56-9D24-5726-D73F-B0992A598350}"/>
          </ac:cxnSpMkLst>
        </pc:cxnChg>
        <pc:cxnChg chg="del">
          <ac:chgData name="Reyes De Luna, Sonia Aide" userId="faafa5f2-6287-4c40-946a-bbd8ed93709c" providerId="ADAL" clId="{FE2EF813-4673-2348-9C95-17D4989F9947}" dt="2023-04-11T00:10:16.682" v="1252" actId="478"/>
          <ac:cxnSpMkLst>
            <pc:docMk/>
            <pc:sldMk cId="845031549" sldId="2076136419"/>
            <ac:cxnSpMk id="34" creationId="{B8996768-4F85-0143-4190-E65F29664E6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1" creationId="{14D04966-1A31-00FF-7040-9F8BF716724F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56" creationId="{F96BAA70-3F8B-57BB-E605-34603F137C99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1" creationId="{7660FA93-F248-CE9D-A982-55947F5A59AC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3" creationId="{3E7BEFD7-9FC8-273D-9B54-331CCFAF8373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5" creationId="{8F2A5048-AA70-865D-6540-EA1850846C22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7" creationId="{00CB1C63-1F43-DA35-F778-C27D1D5DCE68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69" creationId="{768953DD-E232-B69C-B348-A0096644C5CE}"/>
          </ac:cxnSpMkLst>
        </pc:cxnChg>
        <pc:cxnChg chg="add mod topLvl">
          <ac:chgData name="Reyes De Luna, Sonia Aide" userId="faafa5f2-6287-4c40-946a-bbd8ed93709c" providerId="ADAL" clId="{FE2EF813-4673-2348-9C95-17D4989F9947}" dt="2023-04-11T00:16:09.100" v="1346" actId="1076"/>
          <ac:cxnSpMkLst>
            <pc:docMk/>
            <pc:sldMk cId="845031549" sldId="2076136419"/>
            <ac:cxnSpMk id="71" creationId="{33BCBA03-30D8-AD07-91A7-10E95F7E30D6}"/>
          </ac:cxnSpMkLst>
        </pc:cxnChg>
      </pc:sldChg>
      <pc:sldChg chg="new del">
        <pc:chgData name="Reyes De Luna, Sonia Aide" userId="faafa5f2-6287-4c40-946a-bbd8ed93709c" providerId="ADAL" clId="{FE2EF813-4673-2348-9C95-17D4989F9947}" dt="2023-04-04T16:40:27.124" v="1101" actId="680"/>
        <pc:sldMkLst>
          <pc:docMk/>
          <pc:sldMk cId="3780828848" sldId="2076136419"/>
        </pc:sldMkLst>
      </pc:sldChg>
      <pc:sldMasterChg chg="addSp delSp modSp mod delSldLayout modSldLayout sldLayoutOrd">
        <pc:chgData name="Reyes De Luna, Sonia Aide" userId="faafa5f2-6287-4c40-946a-bbd8ed93709c" providerId="ADAL" clId="{FE2EF813-4673-2348-9C95-17D4989F9947}" dt="2023-04-04T15:02:37.055" v="250" actId="207"/>
        <pc:sldMasterMkLst>
          <pc:docMk/>
          <pc:sldMasterMk cId="2725302714" sldId="2147483648"/>
        </pc:sldMasterMkLst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2" creationId="{33F02CBE-7D56-9524-5799-3D4C40AEE1EF}"/>
          </ac:spMkLst>
        </pc:spChg>
        <pc:spChg chg="mod">
          <ac:chgData name="Reyes De Luna, Sonia Aide" userId="faafa5f2-6287-4c40-946a-bbd8ed93709c" providerId="ADAL" clId="{FE2EF813-4673-2348-9C95-17D4989F9947}" dt="2023-04-04T14:57:17.932" v="223" actId="207"/>
          <ac:spMkLst>
            <pc:docMk/>
            <pc:sldMasterMk cId="2725302714" sldId="2147483648"/>
            <ac:spMk id="3" creationId="{A9053B17-0988-26D7-1416-D61D74DBE85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4" creationId="{3CFF87E4-E3EB-6979-BA49-637760E7BBC3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5" creationId="{6143CCC9-3353-516C-3DED-6C05973EB5B8}"/>
          </ac:spMkLst>
        </pc:spChg>
        <pc:spChg chg="mod">
          <ac:chgData name="Reyes De Luna, Sonia Aide" userId="faafa5f2-6287-4c40-946a-bbd8ed93709c" providerId="ADAL" clId="{FE2EF813-4673-2348-9C95-17D4989F9947}" dt="2023-04-04T14:55:26.784" v="215" actId="404"/>
          <ac:spMkLst>
            <pc:docMk/>
            <pc:sldMasterMk cId="2725302714" sldId="2147483648"/>
            <ac:spMk id="6" creationId="{751E5BC1-66C6-23A3-45FC-6B13BC2B4A2D}"/>
          </ac:spMkLst>
        </pc:spChg>
        <pc:spChg chg="add del mod">
          <ac:chgData name="Reyes De Luna, Sonia Aide" userId="faafa5f2-6287-4c40-946a-bbd8ed93709c" providerId="ADAL" clId="{FE2EF813-4673-2348-9C95-17D4989F9947}" dt="2023-04-04T14:55:54.884" v="219" actId="478"/>
          <ac:spMkLst>
            <pc:docMk/>
            <pc:sldMasterMk cId="2725302714" sldId="2147483648"/>
            <ac:spMk id="7" creationId="{02830B9D-F581-DE17-B9FB-C9C3BDBA1BCC}"/>
          </ac:spMkLst>
        </pc:spChg>
        <pc:spChg chg="add del mod">
          <ac:chgData name="Reyes De Luna, Sonia Aide" userId="faafa5f2-6287-4c40-946a-bbd8ed93709c" providerId="ADAL" clId="{FE2EF813-4673-2348-9C95-17D4989F9947}" dt="2023-04-04T14:57:20.709" v="224" actId="478"/>
          <ac:spMkLst>
            <pc:docMk/>
            <pc:sldMasterMk cId="2725302714" sldId="2147483648"/>
            <ac:spMk id="8" creationId="{936F6A08-49BB-30BE-B0F2-8F2F829475D3}"/>
          </ac:spMkLst>
        </pc:spChg>
        <pc:sldLayoutChg chg="addSp modSp mod">
          <pc:chgData name="Reyes De Luna, Sonia Aide" userId="faafa5f2-6287-4c40-946a-bbd8ed93709c" providerId="ADAL" clId="{FE2EF813-4673-2348-9C95-17D4989F9947}" dt="2023-04-04T15:01:03.803" v="243" actId="113"/>
          <pc:sldLayoutMkLst>
            <pc:docMk/>
            <pc:sldMasterMk cId="2725302714" sldId="2147483648"/>
            <pc:sldLayoutMk cId="2310175425" sldId="2147483649"/>
          </pc:sldLayoutMkLst>
          <pc:spChg chg="mod">
            <ac:chgData name="Reyes De Luna, Sonia Aide" userId="faafa5f2-6287-4c40-946a-bbd8ed93709c" providerId="ADAL" clId="{FE2EF813-4673-2348-9C95-17D4989F9947}" dt="2023-04-04T15:01:03.803" v="243" actId="113"/>
            <ac:spMkLst>
              <pc:docMk/>
              <pc:sldMasterMk cId="2725302714" sldId="2147483648"/>
              <pc:sldLayoutMk cId="2310175425" sldId="2147483649"/>
              <ac:spMk id="2" creationId="{3029E411-989D-8CFA-0371-904E9B56BB90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3" creationId="{68801E2D-CF21-2ADE-8396-CC12B5A246AC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4" creationId="{C7D9C27E-71A0-A8E6-7D94-D52F81CE5F6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5" creationId="{4C83CED7-3270-999D-99EC-4B2B5F4289C9}"/>
            </ac:spMkLst>
          </pc:spChg>
          <pc:spChg chg="mod">
            <ac:chgData name="Reyes De Luna, Sonia Aide" userId="faafa5f2-6287-4c40-946a-bbd8ed93709c" providerId="ADAL" clId="{FE2EF813-4673-2348-9C95-17D4989F9947}" dt="2023-04-04T14:56:12.521" v="221" actId="207"/>
            <ac:spMkLst>
              <pc:docMk/>
              <pc:sldMasterMk cId="2725302714" sldId="2147483648"/>
              <pc:sldLayoutMk cId="2310175425" sldId="2147483649"/>
              <ac:spMk id="6" creationId="{0DC7CE21-D4CA-6449-E0EA-746968CC779A}"/>
            </ac:spMkLst>
          </pc:spChg>
          <pc:picChg chg="add mod">
            <ac:chgData name="Reyes De Luna, Sonia Aide" userId="faafa5f2-6287-4c40-946a-bbd8ed93709c" providerId="ADAL" clId="{FE2EF813-4673-2348-9C95-17D4989F9947}" dt="2023-04-04T14:55:14.900" v="213" actId="167"/>
            <ac:picMkLst>
              <pc:docMk/>
              <pc:sldMasterMk cId="2725302714" sldId="2147483648"/>
              <pc:sldLayoutMk cId="2310175425" sldId="2147483649"/>
              <ac:picMk id="7" creationId="{36B54177-B7DF-1DD9-8875-D4168F53E154}"/>
            </ac:picMkLst>
          </pc:picChg>
        </pc:sldLayoutChg>
        <pc:sldLayoutChg chg="addSp modSp ord">
          <pc:chgData name="Reyes De Luna, Sonia Aide" userId="faafa5f2-6287-4c40-946a-bbd8ed93709c" providerId="ADAL" clId="{FE2EF813-4673-2348-9C95-17D4989F9947}" dt="2023-04-04T15:02:37.055" v="250" actId="207"/>
          <pc:sldLayoutMkLst>
            <pc:docMk/>
            <pc:sldMasterMk cId="2725302714" sldId="2147483648"/>
            <pc:sldLayoutMk cId="2505458327" sldId="2147483650"/>
          </pc:sldLayoutMkLst>
          <pc:spChg chg="mod">
            <ac:chgData name="Reyes De Luna, Sonia Aide" userId="faafa5f2-6287-4c40-946a-bbd8ed93709c" providerId="ADAL" clId="{FE2EF813-4673-2348-9C95-17D4989F9947}" dt="2023-04-04T15:02:37.055" v="250" actId="207"/>
            <ac:spMkLst>
              <pc:docMk/>
              <pc:sldMasterMk cId="2725302714" sldId="2147483648"/>
              <pc:sldLayoutMk cId="2505458327" sldId="2147483650"/>
              <ac:spMk id="2" creationId="{A319E2F3-3E92-F0B7-289B-ECE5123D9814}"/>
            </ac:spMkLst>
          </pc:spChg>
          <pc:picChg chg="add mod">
            <ac:chgData name="Reyes De Luna, Sonia Aide" userId="faafa5f2-6287-4c40-946a-bbd8ed93709c" providerId="ADAL" clId="{FE2EF813-4673-2348-9C95-17D4989F9947}" dt="2023-04-04T15:00:23.388" v="240" actId="167"/>
            <ac:picMkLst>
              <pc:docMk/>
              <pc:sldMasterMk cId="2725302714" sldId="2147483648"/>
              <pc:sldLayoutMk cId="2505458327" sldId="2147483650"/>
              <ac:picMk id="7" creationId="{7E36882C-E608-66B8-8A42-26DD6B67138C}"/>
            </ac:picMkLst>
          </pc:picChg>
        </pc:sldLayoutChg>
        <pc:sldLayoutChg chg="modSp">
          <pc:chgData name="Reyes De Luna, Sonia Aide" userId="faafa5f2-6287-4c40-946a-bbd8ed93709c" providerId="ADAL" clId="{FE2EF813-4673-2348-9C95-17D4989F9947}" dt="2023-04-04T15:00:51.992" v="242" actId="113"/>
          <pc:sldLayoutMkLst>
            <pc:docMk/>
            <pc:sldMasterMk cId="2725302714" sldId="2147483648"/>
            <pc:sldLayoutMk cId="2467048652" sldId="2147483651"/>
          </pc:sldLayoutMkLst>
          <pc:spChg chg="mod">
            <ac:chgData name="Reyes De Luna, Sonia Aide" userId="faafa5f2-6287-4c40-946a-bbd8ed93709c" providerId="ADAL" clId="{FE2EF813-4673-2348-9C95-17D4989F9947}" dt="2023-04-04T15:00:51.992" v="242" actId="113"/>
            <ac:spMkLst>
              <pc:docMk/>
              <pc:sldMasterMk cId="2725302714" sldId="2147483648"/>
              <pc:sldLayoutMk cId="2467048652" sldId="2147483651"/>
              <ac:spMk id="2" creationId="{C4018A1D-A95A-249C-60D7-BFEC9560650F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8:46.543" v="226" actId="2696"/>
          <pc:sldLayoutMkLst>
            <pc:docMk/>
            <pc:sldMasterMk cId="2725302714" sldId="2147483648"/>
            <pc:sldLayoutMk cId="588449800" sldId="2147483652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45.164" v="225" actId="2696"/>
          <pc:sldLayoutMkLst>
            <pc:docMk/>
            <pc:sldMasterMk cId="2725302714" sldId="2147483648"/>
            <pc:sldLayoutMk cId="1695778162" sldId="2147483653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4:59:53.660" v="237" actId="113"/>
          <pc:sldLayoutMkLst>
            <pc:docMk/>
            <pc:sldMasterMk cId="2725302714" sldId="2147483648"/>
            <pc:sldLayoutMk cId="221324232" sldId="2147483654"/>
          </pc:sldLayoutMkLst>
          <pc:spChg chg="mod">
            <ac:chgData name="Reyes De Luna, Sonia Aide" userId="faafa5f2-6287-4c40-946a-bbd8ed93709c" providerId="ADAL" clId="{FE2EF813-4673-2348-9C95-17D4989F9947}" dt="2023-04-04T14:59:53.660" v="237" actId="113"/>
            <ac:spMkLst>
              <pc:docMk/>
              <pc:sldMasterMk cId="2725302714" sldId="2147483648"/>
              <pc:sldLayoutMk cId="221324232" sldId="2147483654"/>
              <ac:spMk id="2" creationId="{F58AE75E-BF38-0C63-F39F-95D19FDCC331}"/>
            </ac:spMkLst>
          </pc:spChg>
          <pc:picChg chg="add mod">
            <ac:chgData name="Reyes De Luna, Sonia Aide" userId="faafa5f2-6287-4c40-946a-bbd8ed93709c" providerId="ADAL" clId="{FE2EF813-4673-2348-9C95-17D4989F9947}" dt="2023-04-04T14:59:42.361" v="236" actId="167"/>
            <ac:picMkLst>
              <pc:docMk/>
              <pc:sldMasterMk cId="2725302714" sldId="2147483648"/>
              <pc:sldLayoutMk cId="221324232" sldId="2147483654"/>
              <ac:picMk id="6" creationId="{85B76E4B-994E-FE80-0264-CD7AEB4265E3}"/>
            </ac:picMkLst>
          </pc:picChg>
        </pc:sldLayoutChg>
        <pc:sldLayoutChg chg="addSp delSp modSp mod">
          <pc:chgData name="Reyes De Luna, Sonia Aide" userId="faafa5f2-6287-4c40-946a-bbd8ed93709c" providerId="ADAL" clId="{FE2EF813-4673-2348-9C95-17D4989F9947}" dt="2023-04-04T14:59:37.213" v="234" actId="21"/>
          <pc:sldLayoutMkLst>
            <pc:docMk/>
            <pc:sldMasterMk cId="2725302714" sldId="2147483648"/>
            <pc:sldLayoutMk cId="1870010116" sldId="2147483655"/>
          </pc:sldLayoutMkLst>
          <pc:picChg chg="add del mod">
            <ac:chgData name="Reyes De Luna, Sonia Aide" userId="faafa5f2-6287-4c40-946a-bbd8ed93709c" providerId="ADAL" clId="{FE2EF813-4673-2348-9C95-17D4989F9947}" dt="2023-04-04T14:59:37.213" v="234" actId="21"/>
            <ac:picMkLst>
              <pc:docMk/>
              <pc:sldMasterMk cId="2725302714" sldId="2147483648"/>
              <pc:sldLayoutMk cId="1870010116" sldId="2147483655"/>
              <ac:picMk id="5" creationId="{B012F2B5-908D-6128-8766-902E161D88F0}"/>
            </ac:picMkLst>
          </pc:picChg>
        </pc:sldLayoutChg>
        <pc:sldLayoutChg chg="del">
          <pc:chgData name="Reyes De Luna, Sonia Aide" userId="faafa5f2-6287-4c40-946a-bbd8ed93709c" providerId="ADAL" clId="{FE2EF813-4673-2348-9C95-17D4989F9947}" dt="2023-04-04T14:58:57.440" v="227" actId="2696"/>
          <pc:sldLayoutMkLst>
            <pc:docMk/>
            <pc:sldMasterMk cId="2725302714" sldId="2147483648"/>
            <pc:sldLayoutMk cId="1477184535" sldId="2147483656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8:58.550" v="228" actId="2696"/>
          <pc:sldLayoutMkLst>
            <pc:docMk/>
            <pc:sldMasterMk cId="2725302714" sldId="2147483648"/>
            <pc:sldLayoutMk cId="2439887530" sldId="2147483657"/>
          </pc:sldLayoutMkLst>
        </pc:sldLayoutChg>
        <pc:sldLayoutChg chg="del">
          <pc:chgData name="Reyes De Luna, Sonia Aide" userId="faafa5f2-6287-4c40-946a-bbd8ed93709c" providerId="ADAL" clId="{FE2EF813-4673-2348-9C95-17D4989F9947}" dt="2023-04-04T14:54:16.632" v="208" actId="2696"/>
          <pc:sldLayoutMkLst>
            <pc:docMk/>
            <pc:sldMasterMk cId="2725302714" sldId="2147483648"/>
            <pc:sldLayoutMk cId="814506651" sldId="2147483658"/>
          </pc:sldLayoutMkLst>
        </pc:sldLayoutChg>
        <pc:sldLayoutChg chg="addSp modSp">
          <pc:chgData name="Reyes De Luna, Sonia Aide" userId="faafa5f2-6287-4c40-946a-bbd8ed93709c" providerId="ADAL" clId="{FE2EF813-4673-2348-9C95-17D4989F9947}" dt="2023-04-04T15:01:57.171" v="244"/>
          <pc:sldLayoutMkLst>
            <pc:docMk/>
            <pc:sldMasterMk cId="2725302714" sldId="2147483648"/>
            <pc:sldLayoutMk cId="2875385225" sldId="2147483658"/>
          </pc:sldLayoutMkLst>
          <pc:spChg chg="add mod">
            <ac:chgData name="Reyes De Luna, Sonia Aide" userId="faafa5f2-6287-4c40-946a-bbd8ed93709c" providerId="ADAL" clId="{FE2EF813-4673-2348-9C95-17D4989F9947}" dt="2023-04-04T15:01:57.171" v="244"/>
            <ac:spMkLst>
              <pc:docMk/>
              <pc:sldMasterMk cId="2725302714" sldId="2147483648"/>
              <pc:sldLayoutMk cId="2875385225" sldId="2147483658"/>
              <ac:spMk id="5" creationId="{74D66EB4-E928-04A5-17AC-B4C4FAF01B68}"/>
            </ac:spMkLst>
          </pc:spChg>
        </pc:sldLayoutChg>
        <pc:sldLayoutChg chg="del">
          <pc:chgData name="Reyes De Luna, Sonia Aide" userId="faafa5f2-6287-4c40-946a-bbd8ed93709c" providerId="ADAL" clId="{FE2EF813-4673-2348-9C95-17D4989F9947}" dt="2023-04-04T14:54:13.931" v="207" actId="2696"/>
          <pc:sldLayoutMkLst>
            <pc:docMk/>
            <pc:sldMasterMk cId="2725302714" sldId="2147483648"/>
            <pc:sldLayoutMk cId="1587531827" sldId="2147483659"/>
          </pc:sldLayoutMkLst>
        </pc:sldLayoutChg>
        <pc:sldLayoutChg chg="addSp modSp mod">
          <pc:chgData name="Reyes De Luna, Sonia Aide" userId="faafa5f2-6287-4c40-946a-bbd8ed93709c" providerId="ADAL" clId="{FE2EF813-4673-2348-9C95-17D4989F9947}" dt="2023-04-04T15:02:12.735" v="249" actId="1076"/>
          <pc:sldLayoutMkLst>
            <pc:docMk/>
            <pc:sldMasterMk cId="2725302714" sldId="2147483648"/>
            <pc:sldLayoutMk cId="3768260915" sldId="2147483659"/>
          </pc:sldLayoutMkLst>
          <pc:spChg chg="add mod">
            <ac:chgData name="Reyes De Luna, Sonia Aide" userId="faafa5f2-6287-4c40-946a-bbd8ed93709c" providerId="ADAL" clId="{FE2EF813-4673-2348-9C95-17D4989F9947}" dt="2023-04-04T15:02:10.338" v="247" actId="14100"/>
            <ac:spMkLst>
              <pc:docMk/>
              <pc:sldMasterMk cId="2725302714" sldId="2147483648"/>
              <pc:sldLayoutMk cId="3768260915" sldId="2147483659"/>
              <ac:spMk id="6" creationId="{BDA5DC36-6B14-E774-2FD3-FD49BCF6F742}"/>
            </ac:spMkLst>
          </pc:spChg>
          <pc:picChg chg="mod">
            <ac:chgData name="Reyes De Luna, Sonia Aide" userId="faafa5f2-6287-4c40-946a-bbd8ed93709c" providerId="ADAL" clId="{FE2EF813-4673-2348-9C95-17D4989F9947}" dt="2023-04-04T15:02:12.735" v="249" actId="1076"/>
            <ac:picMkLst>
              <pc:docMk/>
              <pc:sldMasterMk cId="2725302714" sldId="2147483648"/>
              <pc:sldLayoutMk cId="3768260915" sldId="2147483659"/>
              <ac:picMk id="5" creationId="{CFD1EF8D-21B9-3C6D-CAEB-887F2C4B10FA}"/>
            </ac:picMkLst>
          </pc:picChg>
        </pc:sldLayoutChg>
      </pc:sldMasterChg>
    </pc:docChg>
  </pc:docChgLst>
  <pc:docChgLst>
    <pc:chgData name="Gilda Alcivia García" userId="S::gilda.alcivia@axity.com::f951e080-0cd0-4d7a-a846-5080e1ec841b" providerId="AD" clId="Web-{1729BB90-8472-EC23-CB3A-231444460430}"/>
    <pc:docChg chg="addSld delSld modSld">
      <pc:chgData name="Gilda Alcivia García" userId="S::gilda.alcivia@axity.com::f951e080-0cd0-4d7a-a846-5080e1ec841b" providerId="AD" clId="Web-{1729BB90-8472-EC23-CB3A-231444460430}" dt="2023-04-04T18:26:40.453" v="14"/>
      <pc:docMkLst>
        <pc:docMk/>
      </pc:docMkLst>
      <pc:sldChg chg="addSp delSp modSp">
        <pc:chgData name="Gilda Alcivia García" userId="S::gilda.alcivia@axity.com::f951e080-0cd0-4d7a-a846-5080e1ec841b" providerId="AD" clId="Web-{1729BB90-8472-EC23-CB3A-231444460430}" dt="2023-04-04T18:26:40.453" v="14"/>
        <pc:sldMkLst>
          <pc:docMk/>
          <pc:sldMk cId="2776238204" sldId="279"/>
        </pc:sldMkLst>
        <pc:picChg chg="add del">
          <ac:chgData name="Gilda Alcivia García" userId="S::gilda.alcivia@axity.com::f951e080-0cd0-4d7a-a846-5080e1ec841b" providerId="AD" clId="Web-{1729BB90-8472-EC23-CB3A-231444460430}" dt="2023-04-04T18:19:15.032" v="1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S::gilda.alcivia@axity.com::f951e080-0cd0-4d7a-a846-5080e1ec841b" providerId="AD" clId="Web-{1729BB90-8472-EC23-CB3A-231444460430}" dt="2023-04-04T18:21:52.506" v="2"/>
          <ac:picMkLst>
            <pc:docMk/>
            <pc:sldMk cId="2776238204" sldId="279"/>
            <ac:picMk id="42" creationId="{A9763FEC-40A0-DCDB-63C3-7350E0ADD3EC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4:24.276" v="5"/>
          <ac:picMkLst>
            <pc:docMk/>
            <pc:sldMk cId="2776238204" sldId="279"/>
            <ac:picMk id="46" creationId="{03600C4C-8314-69AF-FFA2-5E91A40D51F4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02.873" v="10"/>
          <ac:picMkLst>
            <pc:docMk/>
            <pc:sldMk cId="2776238204" sldId="279"/>
            <ac:picMk id="47" creationId="{8F03584D-E1F9-11A8-C5B2-C3A3A45CE1B5}"/>
          </ac:picMkLst>
        </pc:picChg>
        <pc:picChg chg="add del mod">
          <ac:chgData name="Gilda Alcivia García" userId="S::gilda.alcivia@axity.com::f951e080-0cd0-4d7a-a846-5080e1ec841b" providerId="AD" clId="Web-{1729BB90-8472-EC23-CB3A-231444460430}" dt="2023-04-04T18:26:40.453" v="14"/>
          <ac:picMkLst>
            <pc:docMk/>
            <pc:sldMk cId="2776238204" sldId="279"/>
            <ac:picMk id="48" creationId="{F9BB290C-9F6B-7912-698B-41D95E2C28BD}"/>
          </ac:picMkLst>
        </pc:picChg>
      </pc:sldChg>
      <pc:sldChg chg="new del">
        <pc:chgData name="Gilda Alcivia García" userId="S::gilda.alcivia@axity.com::f951e080-0cd0-4d7a-a846-5080e1ec841b" providerId="AD" clId="Web-{1729BB90-8472-EC23-CB3A-231444460430}" dt="2023-04-04T18:25:42.138" v="7"/>
        <pc:sldMkLst>
          <pc:docMk/>
          <pc:sldMk cId="4069139619" sldId="2076136419"/>
        </pc:sldMkLst>
      </pc:sldChg>
    </pc:docChg>
  </pc:docChgLst>
  <pc:docChgLst>
    <pc:chgData name="Mauricio Alberto Gutierrez Zuñiga" userId="85290940-e146-4b74-828a-8c09243d6f0f" providerId="ADAL" clId="{B18697DD-449D-F74B-9ABE-62D9EA161210}"/>
    <pc:docChg chg="undo custSel addSld delSld modSld sldOrd">
      <pc:chgData name="Mauricio Alberto Gutierrez Zuñiga" userId="85290940-e146-4b74-828a-8c09243d6f0f" providerId="ADAL" clId="{B18697DD-449D-F74B-9ABE-62D9EA161210}" dt="2023-04-04T15:01:58.164" v="65" actId="1076"/>
      <pc:docMkLst>
        <pc:docMk/>
      </pc:docMkLst>
      <pc:sldChg chg="modTransition">
        <pc:chgData name="Mauricio Alberto Gutierrez Zuñiga" userId="85290940-e146-4b74-828a-8c09243d6f0f" providerId="ADAL" clId="{B18697DD-449D-F74B-9ABE-62D9EA161210}" dt="2023-04-04T13:39:09.159" v="27"/>
        <pc:sldMkLst>
          <pc:docMk/>
          <pc:sldMk cId="3083780196" sldId="256"/>
        </pc:sldMkLst>
      </pc:sldChg>
      <pc:sldChg chg="modTransition">
        <pc:chgData name="Mauricio Alberto Gutierrez Zuñiga" userId="85290940-e146-4b74-828a-8c09243d6f0f" providerId="ADAL" clId="{B18697DD-449D-F74B-9ABE-62D9EA161210}" dt="2023-04-04T13:39:07.270" v="26"/>
        <pc:sldMkLst>
          <pc:docMk/>
          <pc:sldMk cId="109381689" sldId="257"/>
        </pc:sldMkLst>
      </pc:sldChg>
      <pc:sldChg chg="modTransition">
        <pc:chgData name="Mauricio Alberto Gutierrez Zuñiga" userId="85290940-e146-4b74-828a-8c09243d6f0f" providerId="ADAL" clId="{B18697DD-449D-F74B-9ABE-62D9EA161210}" dt="2023-04-04T13:39:11.441" v="28"/>
        <pc:sldMkLst>
          <pc:docMk/>
          <pc:sldMk cId="384621904" sldId="258"/>
        </pc:sldMkLst>
      </pc:sldChg>
      <pc:sldChg chg="modTransition">
        <pc:chgData name="Mauricio Alberto Gutierrez Zuñiga" userId="85290940-e146-4b74-828a-8c09243d6f0f" providerId="ADAL" clId="{B18697DD-449D-F74B-9ABE-62D9EA161210}" dt="2023-04-04T13:39:13.825" v="29"/>
        <pc:sldMkLst>
          <pc:docMk/>
          <pc:sldMk cId="3472453280" sldId="259"/>
        </pc:sldMkLst>
      </pc:sldChg>
      <pc:sldChg chg="modTransition">
        <pc:chgData name="Mauricio Alberto Gutierrez Zuñiga" userId="85290940-e146-4b74-828a-8c09243d6f0f" providerId="ADAL" clId="{B18697DD-449D-F74B-9ABE-62D9EA161210}" dt="2023-04-04T13:39:16.314" v="30"/>
        <pc:sldMkLst>
          <pc:docMk/>
          <pc:sldMk cId="2427071954" sldId="260"/>
        </pc:sldMkLst>
      </pc:sldChg>
      <pc:sldChg chg="modTransition">
        <pc:chgData name="Mauricio Alberto Gutierrez Zuñiga" userId="85290940-e146-4b74-828a-8c09243d6f0f" providerId="ADAL" clId="{B18697DD-449D-F74B-9ABE-62D9EA161210}" dt="2023-04-04T13:39:19.209" v="31"/>
        <pc:sldMkLst>
          <pc:docMk/>
          <pc:sldMk cId="2089098980" sldId="262"/>
        </pc:sldMkLst>
      </pc:sldChg>
      <pc:sldChg chg="modTransition">
        <pc:chgData name="Mauricio Alberto Gutierrez Zuñiga" userId="85290940-e146-4b74-828a-8c09243d6f0f" providerId="ADAL" clId="{B18697DD-449D-F74B-9ABE-62D9EA161210}" dt="2023-04-04T13:39:21.863" v="32"/>
        <pc:sldMkLst>
          <pc:docMk/>
          <pc:sldMk cId="3712592850" sldId="263"/>
        </pc:sldMkLst>
      </pc:sldChg>
      <pc:sldChg chg="modTransition">
        <pc:chgData name="Mauricio Alberto Gutierrez Zuñiga" userId="85290940-e146-4b74-828a-8c09243d6f0f" providerId="ADAL" clId="{B18697DD-449D-F74B-9ABE-62D9EA161210}" dt="2023-04-04T13:39:26.807" v="33"/>
        <pc:sldMkLst>
          <pc:docMk/>
          <pc:sldMk cId="2484823885" sldId="265"/>
        </pc:sldMkLst>
      </pc:sldChg>
      <pc:sldChg chg="modTransition">
        <pc:chgData name="Mauricio Alberto Gutierrez Zuñiga" userId="85290940-e146-4b74-828a-8c09243d6f0f" providerId="ADAL" clId="{B18697DD-449D-F74B-9ABE-62D9EA161210}" dt="2023-04-04T13:39:28.858" v="34"/>
        <pc:sldMkLst>
          <pc:docMk/>
          <pc:sldMk cId="3400348679" sldId="266"/>
        </pc:sldMkLst>
      </pc:sldChg>
      <pc:sldChg chg="modTransition">
        <pc:chgData name="Mauricio Alberto Gutierrez Zuñiga" userId="85290940-e146-4b74-828a-8c09243d6f0f" providerId="ADAL" clId="{B18697DD-449D-F74B-9ABE-62D9EA161210}" dt="2023-04-04T13:39:31.061" v="35"/>
        <pc:sldMkLst>
          <pc:docMk/>
          <pc:sldMk cId="3482479898" sldId="267"/>
        </pc:sldMkLst>
      </pc:sldChg>
      <pc:sldChg chg="modTransition">
        <pc:chgData name="Mauricio Alberto Gutierrez Zuñiga" userId="85290940-e146-4b74-828a-8c09243d6f0f" providerId="ADAL" clId="{B18697DD-449D-F74B-9ABE-62D9EA161210}" dt="2023-04-04T13:39:33.827" v="36"/>
        <pc:sldMkLst>
          <pc:docMk/>
          <pc:sldMk cId="3156803619" sldId="268"/>
        </pc:sldMkLst>
      </pc:sldChg>
      <pc:sldChg chg="modTransition">
        <pc:chgData name="Mauricio Alberto Gutierrez Zuñiga" userId="85290940-e146-4b74-828a-8c09243d6f0f" providerId="ADAL" clId="{B18697DD-449D-F74B-9ABE-62D9EA161210}" dt="2023-04-04T13:39:36.025" v="37"/>
        <pc:sldMkLst>
          <pc:docMk/>
          <pc:sldMk cId="4112264461" sldId="269"/>
        </pc:sldMkLst>
      </pc:sldChg>
      <pc:sldChg chg="modTransition">
        <pc:chgData name="Mauricio Alberto Gutierrez Zuñiga" userId="85290940-e146-4b74-828a-8c09243d6f0f" providerId="ADAL" clId="{B18697DD-449D-F74B-9ABE-62D9EA161210}" dt="2023-04-04T13:39:39.392" v="38"/>
        <pc:sldMkLst>
          <pc:docMk/>
          <pc:sldMk cId="2383394823" sldId="270"/>
        </pc:sldMkLst>
      </pc:sldChg>
      <pc:sldChg chg="modTransition">
        <pc:chgData name="Mauricio Alberto Gutierrez Zuñiga" userId="85290940-e146-4b74-828a-8c09243d6f0f" providerId="ADAL" clId="{B18697DD-449D-F74B-9ABE-62D9EA161210}" dt="2023-04-04T13:39:43.904" v="39"/>
        <pc:sldMkLst>
          <pc:docMk/>
          <pc:sldMk cId="372554938" sldId="275"/>
        </pc:sldMkLst>
      </pc:sldChg>
      <pc:sldChg chg="modTransition">
        <pc:chgData name="Mauricio Alberto Gutierrez Zuñiga" userId="85290940-e146-4b74-828a-8c09243d6f0f" providerId="ADAL" clId="{B18697DD-449D-F74B-9ABE-62D9EA161210}" dt="2023-04-04T13:39:46.175" v="40"/>
        <pc:sldMkLst>
          <pc:docMk/>
          <pc:sldMk cId="2940389174" sldId="276"/>
        </pc:sldMkLst>
      </pc:sldChg>
      <pc:sldChg chg="modTransition">
        <pc:chgData name="Mauricio Alberto Gutierrez Zuñiga" userId="85290940-e146-4b74-828a-8c09243d6f0f" providerId="ADAL" clId="{B18697DD-449D-F74B-9ABE-62D9EA161210}" dt="2023-04-04T13:39:49.034" v="41"/>
        <pc:sldMkLst>
          <pc:docMk/>
          <pc:sldMk cId="3902738728" sldId="278"/>
        </pc:sldMkLst>
      </pc:sldChg>
      <pc:sldChg chg="modTransition">
        <pc:chgData name="Mauricio Alberto Gutierrez Zuñiga" userId="85290940-e146-4b74-828a-8c09243d6f0f" providerId="ADAL" clId="{B18697DD-449D-F74B-9ABE-62D9EA161210}" dt="2023-04-04T13:39:51.678" v="42"/>
        <pc:sldMkLst>
          <pc:docMk/>
          <pc:sldMk cId="2776238204" sldId="279"/>
        </pc:sldMkLst>
      </pc:sldChg>
      <pc:sldChg chg="del">
        <pc:chgData name="Mauricio Alberto Gutierrez Zuñiga" userId="85290940-e146-4b74-828a-8c09243d6f0f" providerId="ADAL" clId="{B18697DD-449D-F74B-9ABE-62D9EA161210}" dt="2023-04-04T13:35:15.800" v="1" actId="2696"/>
        <pc:sldMkLst>
          <pc:docMk/>
          <pc:sldMk cId="1878422943" sldId="280"/>
        </pc:sldMkLst>
      </pc:sldChg>
      <pc:sldChg chg="add ord setBg">
        <pc:chgData name="Mauricio Alberto Gutierrez Zuñiga" userId="85290940-e146-4b74-828a-8c09243d6f0f" providerId="ADAL" clId="{B18697DD-449D-F74B-9ABE-62D9EA161210}" dt="2023-04-04T13:35:17.626" v="2" actId="20578"/>
        <pc:sldMkLst>
          <pc:docMk/>
          <pc:sldMk cId="2044941274" sldId="2076136395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05.770" v="53" actId="1076"/>
        <pc:sldMkLst>
          <pc:docMk/>
          <pc:sldMk cId="2310504241" sldId="2076136398"/>
        </pc:sldMkLst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3" creationId="{0F46340C-824B-319A-C882-871478216ABF}"/>
          </ac:spMkLst>
        </pc:spChg>
        <pc:spChg chg="mod">
          <ac:chgData name="Mauricio Alberto Gutierrez Zuñiga" userId="85290940-e146-4b74-828a-8c09243d6f0f" providerId="ADAL" clId="{B18697DD-449D-F74B-9ABE-62D9EA161210}" dt="2023-04-04T15:01:05.770" v="53" actId="1076"/>
          <ac:spMkLst>
            <pc:docMk/>
            <pc:sldMk cId="2310504241" sldId="2076136398"/>
            <ac:spMk id="5" creationId="{E06CA927-7B14-2A88-318D-DC74E7D14292}"/>
          </ac:spMkLst>
        </pc:spChg>
        <pc:spChg chg="del">
          <ac:chgData name="Mauricio Alberto Gutierrez Zuñiga" userId="85290940-e146-4b74-828a-8c09243d6f0f" providerId="ADAL" clId="{B18697DD-449D-F74B-9ABE-62D9EA161210}" dt="2023-04-04T15:00:54.730" v="50" actId="478"/>
          <ac:spMkLst>
            <pc:docMk/>
            <pc:sldMk cId="2310504241" sldId="2076136398"/>
            <ac:spMk id="10" creationId="{8B6658A3-DC3B-C36B-4F0D-701C2EF136E1}"/>
          </ac:spMkLst>
        </pc:spChg>
      </pc:sldChg>
      <pc:sldChg chg="delSp modSp add mod setBg delAnim">
        <pc:chgData name="Mauricio Alberto Gutierrez Zuñiga" userId="85290940-e146-4b74-828a-8c09243d6f0f" providerId="ADAL" clId="{B18697DD-449D-F74B-9ABE-62D9EA161210}" dt="2023-04-04T15:01:58.164" v="65" actId="1076"/>
        <pc:sldMkLst>
          <pc:docMk/>
          <pc:sldMk cId="3036406351" sldId="2076136399"/>
        </pc:sldMkLst>
        <pc:spChg chg="mod">
          <ac:chgData name="Mauricio Alberto Gutierrez Zuñiga" userId="85290940-e146-4b74-828a-8c09243d6f0f" providerId="ADAL" clId="{B18697DD-449D-F74B-9ABE-62D9EA161210}" dt="2023-04-04T15:01:53.493" v="64" actId="14100"/>
          <ac:spMkLst>
            <pc:docMk/>
            <pc:sldMk cId="3036406351" sldId="2076136399"/>
            <ac:spMk id="4" creationId="{EEB72D5F-1CB4-065C-E6C5-30F9D6BC6D5C}"/>
          </ac:spMkLst>
        </pc:spChg>
        <pc:spChg chg="del">
          <ac:chgData name="Mauricio Alberto Gutierrez Zuñiga" userId="85290940-e146-4b74-828a-8c09243d6f0f" providerId="ADAL" clId="{B18697DD-449D-F74B-9ABE-62D9EA161210}" dt="2023-04-04T15:01:36.625" v="59" actId="478"/>
          <ac:spMkLst>
            <pc:docMk/>
            <pc:sldMk cId="3036406351" sldId="2076136399"/>
            <ac:spMk id="10" creationId="{C0D1703C-B130-69E6-A31E-070A570C806F}"/>
          </ac:spMkLst>
        </pc:spChg>
        <pc:grpChg chg="mod">
          <ac:chgData name="Mauricio Alberto Gutierrez Zuñiga" userId="85290940-e146-4b74-828a-8c09243d6f0f" providerId="ADAL" clId="{B18697DD-449D-F74B-9ABE-62D9EA161210}" dt="2023-04-04T15:01:58.164" v="65" actId="1076"/>
          <ac:grpSpMkLst>
            <pc:docMk/>
            <pc:sldMk cId="3036406351" sldId="2076136399"/>
            <ac:grpSpMk id="7" creationId="{2B9B6225-E7B2-D710-DFE2-3772FD5DA932}"/>
          </ac:grpSpMkLst>
        </pc:grpChg>
        <pc:picChg chg="mod">
          <ac:chgData name="Mauricio Alberto Gutierrez Zuñiga" userId="85290940-e146-4b74-828a-8c09243d6f0f" providerId="ADAL" clId="{B18697DD-449D-F74B-9ABE-62D9EA161210}" dt="2023-04-04T15:01:47.888" v="62" actId="1076"/>
          <ac:picMkLst>
            <pc:docMk/>
            <pc:sldMk cId="3036406351" sldId="2076136399"/>
            <ac:picMk id="3" creationId="{5C56F062-4A5C-17B1-54A6-94AF8A6E5A72}"/>
          </ac:picMkLst>
        </pc:picChg>
      </pc:sldChg>
      <pc:sldChg chg="addSp modSp add del mod ord setBg">
        <pc:chgData name="Mauricio Alberto Gutierrez Zuñiga" userId="85290940-e146-4b74-828a-8c09243d6f0f" providerId="ADAL" clId="{B18697DD-449D-F74B-9ABE-62D9EA161210}" dt="2023-04-04T13:40:56.905" v="49" actId="1076"/>
        <pc:sldMkLst>
          <pc:docMk/>
          <pc:sldMk cId="164414599" sldId="2076136400"/>
        </pc:sldMkLst>
        <pc:picChg chg="add mod">
          <ac:chgData name="Mauricio Alberto Gutierrez Zuñiga" userId="85290940-e146-4b74-828a-8c09243d6f0f" providerId="ADAL" clId="{B18697DD-449D-F74B-9ABE-62D9EA161210}" dt="2023-04-04T13:40:56.905" v="49" actId="1076"/>
          <ac:picMkLst>
            <pc:docMk/>
            <pc:sldMk cId="164414599" sldId="2076136400"/>
            <ac:picMk id="3" creationId="{0CCA748D-BCC5-8302-CEA6-321642A7C2FC}"/>
          </ac:picMkLst>
        </pc:picChg>
      </pc:sldChg>
      <pc:sldChg chg="add ord setBg">
        <pc:chgData name="Mauricio Alberto Gutierrez Zuñiga" userId="85290940-e146-4b74-828a-8c09243d6f0f" providerId="ADAL" clId="{B18697DD-449D-F74B-9ABE-62D9EA161210}" dt="2023-04-04T13:35:56.144" v="7" actId="20578"/>
        <pc:sldMkLst>
          <pc:docMk/>
          <pc:sldMk cId="3022210618" sldId="2076136401"/>
        </pc:sldMkLst>
      </pc:sldChg>
      <pc:sldChg chg="delSp modSp add mod setBg delAnim">
        <pc:chgData name="Mauricio Alberto Gutierrez Zuñiga" userId="85290940-e146-4b74-828a-8c09243d6f0f" providerId="ADAL" clId="{B18697DD-449D-F74B-9ABE-62D9EA161210}" dt="2023-04-04T15:01:29.780" v="58" actId="1037"/>
        <pc:sldMkLst>
          <pc:docMk/>
          <pc:sldMk cId="2149847872" sldId="2076136402"/>
        </pc:sldMkLst>
        <pc:spChg chg="mod">
          <ac:chgData name="Mauricio Alberto Gutierrez Zuñiga" userId="85290940-e146-4b74-828a-8c09243d6f0f" providerId="ADAL" clId="{B18697DD-449D-F74B-9ABE-62D9EA161210}" dt="2023-04-04T15:01:26.692" v="56" actId="1076"/>
          <ac:spMkLst>
            <pc:docMk/>
            <pc:sldMk cId="2149847872" sldId="2076136402"/>
            <ac:spMk id="4" creationId="{A3E6D225-8651-1510-6DE2-1FEC752A7DAC}"/>
          </ac:spMkLst>
        </pc:spChg>
        <pc:spChg chg="del">
          <ac:chgData name="Mauricio Alberto Gutierrez Zuñiga" userId="85290940-e146-4b74-828a-8c09243d6f0f" providerId="ADAL" clId="{B18697DD-449D-F74B-9ABE-62D9EA161210}" dt="2023-04-04T15:01:14.756" v="54" actId="478"/>
          <ac:spMkLst>
            <pc:docMk/>
            <pc:sldMk cId="2149847872" sldId="2076136402"/>
            <ac:spMk id="6" creationId="{DC006622-E9EB-9848-60F3-168EF3C27694}"/>
          </ac:spMkLst>
        </pc:spChg>
        <pc:cxnChg chg="mod">
          <ac:chgData name="Mauricio Alberto Gutierrez Zuñiga" userId="85290940-e146-4b74-828a-8c09243d6f0f" providerId="ADAL" clId="{B18697DD-449D-F74B-9ABE-62D9EA161210}" dt="2023-04-04T15:01:29.780" v="58" actId="1037"/>
          <ac:cxnSpMkLst>
            <pc:docMk/>
            <pc:sldMk cId="2149847872" sldId="2076136402"/>
            <ac:cxnSpMk id="35" creationId="{7B157E59-67A7-87DF-7794-7A2C460E40A6}"/>
          </ac:cxnSpMkLst>
        </pc:cxnChg>
      </pc:sldChg>
      <pc:sldChg chg="add setBg">
        <pc:chgData name="Mauricio Alberto Gutierrez Zuñiga" userId="85290940-e146-4b74-828a-8c09243d6f0f" providerId="ADAL" clId="{B18697DD-449D-F74B-9ABE-62D9EA161210}" dt="2023-04-04T13:36:17.045" v="11"/>
        <pc:sldMkLst>
          <pc:docMk/>
          <pc:sldMk cId="998986443" sldId="2076136403"/>
        </pc:sldMkLst>
      </pc:sldChg>
      <pc:sldChg chg="add ord setBg">
        <pc:chgData name="Mauricio Alberto Gutierrez Zuñiga" userId="85290940-e146-4b74-828a-8c09243d6f0f" providerId="ADAL" clId="{B18697DD-449D-F74B-9ABE-62D9EA161210}" dt="2023-04-04T13:35:26.199" v="4" actId="20578"/>
        <pc:sldMkLst>
          <pc:docMk/>
          <pc:sldMk cId="73665500" sldId="2076136404"/>
        </pc:sldMkLst>
      </pc:sldChg>
      <pc:sldChg chg="add del">
        <pc:chgData name="Mauricio Alberto Gutierrez Zuñiga" userId="85290940-e146-4b74-828a-8c09243d6f0f" providerId="ADAL" clId="{B18697DD-449D-F74B-9ABE-62D9EA161210}" dt="2023-04-04T13:37:57.192" v="25" actId="2696"/>
        <pc:sldMkLst>
          <pc:docMk/>
          <pc:sldMk cId="909655700" sldId="2076136405"/>
        </pc:sldMkLst>
      </pc:sldChg>
      <pc:sldChg chg="add ord">
        <pc:chgData name="Mauricio Alberto Gutierrez Zuñiga" userId="85290940-e146-4b74-828a-8c09243d6f0f" providerId="ADAL" clId="{B18697DD-449D-F74B-9ABE-62D9EA161210}" dt="2023-04-04T13:37:33.889" v="22" actId="20578"/>
        <pc:sldMkLst>
          <pc:docMk/>
          <pc:sldMk cId="710254920" sldId="2076136406"/>
        </pc:sldMkLst>
      </pc:sldChg>
      <pc:sldChg chg="add ord">
        <pc:chgData name="Mauricio Alberto Gutierrez Zuñiga" userId="85290940-e146-4b74-828a-8c09243d6f0f" providerId="ADAL" clId="{B18697DD-449D-F74B-9ABE-62D9EA161210}" dt="2023-04-04T13:37:45.711" v="24" actId="20578"/>
        <pc:sldMkLst>
          <pc:docMk/>
          <pc:sldMk cId="3467338199" sldId="2076136407"/>
        </pc:sldMkLst>
      </pc:sldChg>
    </pc:docChg>
  </pc:docChgLst>
  <pc:docChgLst>
    <pc:chgData name="Gilda Alcivia García" userId="f951e080-0cd0-4d7a-a846-5080e1ec841b" providerId="ADAL" clId="{01646D80-91E7-7946-B1EE-65F412C701AD}"/>
    <pc:docChg chg="undo custSel modSld">
      <pc:chgData name="Gilda Alcivia García" userId="f951e080-0cd0-4d7a-a846-5080e1ec841b" providerId="ADAL" clId="{01646D80-91E7-7946-B1EE-65F412C701AD}" dt="2023-04-11T22:26:26.327" v="441" actId="14100"/>
      <pc:docMkLst>
        <pc:docMk/>
      </pc:docMkLst>
      <pc:sldChg chg="addSp delSp modSp mod">
        <pc:chgData name="Gilda Alcivia García" userId="f951e080-0cd0-4d7a-a846-5080e1ec841b" providerId="ADAL" clId="{01646D80-91E7-7946-B1EE-65F412C701AD}" dt="2023-04-05T17:42:45.029" v="426" actId="1076"/>
        <pc:sldMkLst>
          <pc:docMk/>
          <pc:sldMk cId="3902738728" sldId="278"/>
        </pc:sldMkLst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3" creationId="{44847577-94E2-0683-234D-B74CDD98EBDF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5" creationId="{F6F8C55E-6373-853C-104E-3B69F938B46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6" creationId="{B6DF4E1E-FC23-292D-4524-D124CACA5340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7" creationId="{4E3CE44C-75D0-98A6-9F00-CD72B7860038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8" creationId="{1B12D627-3D8B-CABC-791B-8AD5258FFC04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19" creationId="{867D133D-2016-E236-B833-29AE23EFC5BE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0" creationId="{28E62AFB-8855-41CB-69C4-520333467BB9}"/>
          </ac:picMkLst>
        </pc:picChg>
        <pc:picChg chg="del">
          <ac:chgData name="Gilda Alcivia García" userId="f951e080-0cd0-4d7a-a846-5080e1ec841b" providerId="ADAL" clId="{01646D80-91E7-7946-B1EE-65F412C701AD}" dt="2023-04-04T18:51:32.088" v="227" actId="478"/>
          <ac:picMkLst>
            <pc:docMk/>
            <pc:sldMk cId="3902738728" sldId="278"/>
            <ac:picMk id="21" creationId="{0C9061E1-B622-369A-1EDC-7695F02EF456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2" creationId="{5D263CAD-5A3E-504C-036A-C3B518C14C0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3" creationId="{09B8DBDD-2ECB-BE55-4B40-E7EBB90F28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4" creationId="{569100F7-D27A-541A-8169-7B3C10890931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5" creationId="{EC581718-4B38-6AF3-75C7-31CDF8CB6D5E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6" creationId="{6FE2DBD5-7EC8-A636-0058-27166BFA095A}"/>
          </ac:picMkLst>
        </pc:picChg>
        <pc:picChg chg="del">
          <ac:chgData name="Gilda Alcivia García" userId="f951e080-0cd0-4d7a-a846-5080e1ec841b" providerId="ADAL" clId="{01646D80-91E7-7946-B1EE-65F412C701AD}" dt="2023-04-04T18:55:19.473" v="258" actId="478"/>
          <ac:picMkLst>
            <pc:docMk/>
            <pc:sldMk cId="3902738728" sldId="278"/>
            <ac:picMk id="27" creationId="{69369E6D-B972-D58E-C351-EB519F83570B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28" creationId="{86ED1A9F-7158-D29A-5911-60BD9F8FA77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29" creationId="{4699B04A-D7DF-ECA8-7734-E7D81A388F35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0" creationId="{E043C185-F83E-58B4-CAF7-19732FB5366F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1" creationId="{AC15A898-DBD8-E5BC-53EE-78F16CB4F34E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2" creationId="{D4E51A7F-7FB7-F646-0C1D-5EAAAF5FD1AC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33" creationId="{9E16B04C-473B-4858-848C-929CD0667F2B}"/>
          </ac:picMkLst>
        </pc:picChg>
        <pc:picChg chg="del">
          <ac:chgData name="Gilda Alcivia García" userId="f951e080-0cd0-4d7a-a846-5080e1ec841b" providerId="ADAL" clId="{01646D80-91E7-7946-B1EE-65F412C701AD}" dt="2023-04-04T18:56:03.289" v="261" actId="478"/>
          <ac:picMkLst>
            <pc:docMk/>
            <pc:sldMk cId="3902738728" sldId="278"/>
            <ac:picMk id="34" creationId="{22D134DB-6C01-849E-B7FF-05D40DCEA5F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5" creationId="{56C1ED32-D094-4E34-6126-A5B11C4A6540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6" creationId="{E2A853EF-DDCE-6A16-B57B-5AFFD243038A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7" creationId="{80C572F1-366D-EB7D-88AE-5EA9E159EBD5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8" creationId="{C4B9FDB2-63C9-A17B-88AB-D655950408A2}"/>
          </ac:picMkLst>
        </pc:picChg>
        <pc:picChg chg="del">
          <ac:chgData name="Gilda Alcivia García" userId="f951e080-0cd0-4d7a-a846-5080e1ec841b" providerId="ADAL" clId="{01646D80-91E7-7946-B1EE-65F412C701AD}" dt="2023-04-04T18:57:59.895" v="281" actId="478"/>
          <ac:picMkLst>
            <pc:docMk/>
            <pc:sldMk cId="3902738728" sldId="278"/>
            <ac:picMk id="39" creationId="{83632E63-DD22-C1F3-B8EA-43A21EF07522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0" creationId="{FF234A3D-7ACC-6519-B2A7-45C525D94BBB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1" creationId="{1EBDCCAA-371C-F3CA-0DFB-AFC1C34727A7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2" creationId="{3F967726-E46B-129A-3CC1-A6909632160D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3" creationId="{38E28D32-0E18-E958-0CA8-A1E248A11D55}"/>
          </ac:picMkLst>
        </pc:picChg>
        <pc:picChg chg="del">
          <ac:chgData name="Gilda Alcivia García" userId="f951e080-0cd0-4d7a-a846-5080e1ec841b" providerId="ADAL" clId="{01646D80-91E7-7946-B1EE-65F412C701AD}" dt="2023-04-04T18:58:41.425" v="292" actId="478"/>
          <ac:picMkLst>
            <pc:docMk/>
            <pc:sldMk cId="3902738728" sldId="278"/>
            <ac:picMk id="44" creationId="{67E43C7F-077E-4EDA-DF45-C6F6F29ACE4F}"/>
          </ac:picMkLst>
        </pc:picChg>
        <pc:picChg chg="del">
          <ac:chgData name="Gilda Alcivia García" userId="f951e080-0cd0-4d7a-a846-5080e1ec841b" providerId="ADAL" clId="{01646D80-91E7-7946-B1EE-65F412C701AD}" dt="2023-04-04T18:58:46.246" v="293" actId="478"/>
          <ac:picMkLst>
            <pc:docMk/>
            <pc:sldMk cId="3902738728" sldId="278"/>
            <ac:picMk id="45" creationId="{D356F34C-BCD9-DECF-6123-C985A74BE91D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46" creationId="{57334850-E155-2DEC-C031-A34FF39226A7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47" creationId="{3BEC17D0-DE38-04AD-6D5B-C1197FFEDD4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48" creationId="{56E42E11-B8E9-53BD-A095-0596ADB09500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49" creationId="{32727F2F-9AA5-3D21-66E7-D6DB0A9A552A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0" creationId="{CEF1B098-ABB5-4346-BE05-4CB46FC02192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1" creationId="{7A8C5E2B-9622-C077-5C8A-05802249DAF1}"/>
          </ac:picMkLst>
        </pc:picChg>
        <pc:picChg chg="del">
          <ac:chgData name="Gilda Alcivia García" userId="f951e080-0cd0-4d7a-a846-5080e1ec841b" providerId="ADAL" clId="{01646D80-91E7-7946-B1EE-65F412C701AD}" dt="2023-04-04T18:56:20.404" v="262" actId="478"/>
          <ac:picMkLst>
            <pc:docMk/>
            <pc:sldMk cId="3902738728" sldId="278"/>
            <ac:picMk id="52" creationId="{DC825309-2BB1-0871-789E-DC38085E2161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53" creationId="{110A2863-4A3E-FF37-7ACD-107C06BC7C8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54" creationId="{44D739C3-A05E-FC7B-F6FE-CBB3460F795A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55" creationId="{8046DD94-BBFC-9D94-B2F6-D90237640CCE}"/>
          </ac:picMkLst>
        </pc:picChg>
        <pc:picChg chg="add del mod">
          <ac:chgData name="Gilda Alcivia García" userId="f951e080-0cd0-4d7a-a846-5080e1ec841b" providerId="ADAL" clId="{01646D80-91E7-7946-B1EE-65F412C701AD}" dt="2023-04-04T18:54:01.665" v="245" actId="478"/>
          <ac:picMkLst>
            <pc:docMk/>
            <pc:sldMk cId="3902738728" sldId="278"/>
            <ac:picMk id="56" creationId="{7A337D80-E501-1A49-96AD-3CCCD669A243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57" creationId="{16B313F6-6AE4-2E02-80FB-7532427BF6C5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58" creationId="{F6BD37F8-570D-FEF6-EBE5-89485E2B95C3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59" creationId="{2CDCD665-813E-A7EE-78C5-8A41F1A96F6B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0" creationId="{57FC1351-E2B6-9DC7-4FDD-21609BBA8145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1" creationId="{C40779B8-5962-9D6A-92D6-F68DC0A1801C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2" creationId="{ED43EACC-FAAA-CAAB-24B3-A4BD3CAEDFD6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63" creationId="{A37CE7C4-8506-AF33-E7E2-FD799D363B12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64" creationId="{6E9AF474-E63E-D528-DB59-B1A7DF0FDD13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65" creationId="{A3CD1FA4-9A4B-2C0B-496D-17B79E0F1F51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66" creationId="{ACC08264-3CFF-DB07-4F44-3E5D3946A92C}"/>
          </ac:picMkLst>
        </pc:picChg>
        <pc:picChg chg="add mod">
          <ac:chgData name="Gilda Alcivia García" userId="f951e080-0cd0-4d7a-a846-5080e1ec841b" providerId="ADAL" clId="{01646D80-91E7-7946-B1EE-65F412C701AD}" dt="2023-04-04T19:05:29.723" v="338" actId="1038"/>
          <ac:picMkLst>
            <pc:docMk/>
            <pc:sldMk cId="3902738728" sldId="278"/>
            <ac:picMk id="67" creationId="{B9D2D076-6270-7B4E-6475-0A5A77A7B795}"/>
          </ac:picMkLst>
        </pc:picChg>
        <pc:picChg chg="add mod">
          <ac:chgData name="Gilda Alcivia García" userId="f951e080-0cd0-4d7a-a846-5080e1ec841b" providerId="ADAL" clId="{01646D80-91E7-7946-B1EE-65F412C701AD}" dt="2023-04-04T19:05:25.191" v="333" actId="1038"/>
          <ac:picMkLst>
            <pc:docMk/>
            <pc:sldMk cId="3902738728" sldId="278"/>
            <ac:picMk id="68" creationId="{8CAECCF2-2263-C37F-ABF4-10FBE55470CF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69" creationId="{9E6B1E66-CC7C-9DA6-8D2D-B21D63C3B919}"/>
          </ac:picMkLst>
        </pc:picChg>
        <pc:picChg chg="add mod">
          <ac:chgData name="Gilda Alcivia García" userId="f951e080-0cd0-4d7a-a846-5080e1ec841b" providerId="ADAL" clId="{01646D80-91E7-7946-B1EE-65F412C701AD}" dt="2023-04-04T19:05:52.678" v="367" actId="1038"/>
          <ac:picMkLst>
            <pc:docMk/>
            <pc:sldMk cId="3902738728" sldId="278"/>
            <ac:picMk id="70" creationId="{9E687A12-0CF3-761B-0C56-B343C7EC143A}"/>
          </ac:picMkLst>
        </pc:picChg>
        <pc:picChg chg="add mod">
          <ac:chgData name="Gilda Alcivia García" userId="f951e080-0cd0-4d7a-a846-5080e1ec841b" providerId="ADAL" clId="{01646D80-91E7-7946-B1EE-65F412C701AD}" dt="2023-04-04T19:05:46.254" v="359" actId="1038"/>
          <ac:picMkLst>
            <pc:docMk/>
            <pc:sldMk cId="3902738728" sldId="278"/>
            <ac:picMk id="71" creationId="{90E57EC7-3760-2027-5410-446FA1EB43C8}"/>
          </ac:picMkLst>
        </pc:picChg>
        <pc:picChg chg="add mod">
          <ac:chgData name="Gilda Alcivia García" userId="f951e080-0cd0-4d7a-a846-5080e1ec841b" providerId="ADAL" clId="{01646D80-91E7-7946-B1EE-65F412C701AD}" dt="2023-04-04T19:05:40.336" v="350" actId="1038"/>
          <ac:picMkLst>
            <pc:docMk/>
            <pc:sldMk cId="3902738728" sldId="278"/>
            <ac:picMk id="72" creationId="{552AA2FE-92B4-6199-EACC-175D063EABF7}"/>
          </ac:picMkLst>
        </pc:picChg>
        <pc:picChg chg="add mod">
          <ac:chgData name="Gilda Alcivia García" userId="f951e080-0cd0-4d7a-a846-5080e1ec841b" providerId="ADAL" clId="{01646D80-91E7-7946-B1EE-65F412C701AD}" dt="2023-04-04T19:05:34.922" v="344" actId="1038"/>
          <ac:picMkLst>
            <pc:docMk/>
            <pc:sldMk cId="3902738728" sldId="278"/>
            <ac:picMk id="73" creationId="{20EB9452-870F-F6AF-BBA6-A02625FF75B2}"/>
          </ac:picMkLst>
        </pc:picChg>
        <pc:picChg chg="add mod">
          <ac:chgData name="Gilda Alcivia García" userId="f951e080-0cd0-4d7a-a846-5080e1ec841b" providerId="ADAL" clId="{01646D80-91E7-7946-B1EE-65F412C701AD}" dt="2023-04-04T19:04:33.697" v="311" actId="12788"/>
          <ac:picMkLst>
            <pc:docMk/>
            <pc:sldMk cId="3902738728" sldId="278"/>
            <ac:picMk id="74" creationId="{1B2AA5FA-3DC6-1CB5-CCBB-6E7A3B62B57E}"/>
          </ac:picMkLst>
        </pc:picChg>
        <pc:picChg chg="add del mod">
          <ac:chgData name="Gilda Alcivia García" userId="f951e080-0cd0-4d7a-a846-5080e1ec841b" providerId="ADAL" clId="{01646D80-91E7-7946-B1EE-65F412C701AD}" dt="2023-04-05T17:41:20.269" v="402" actId="478"/>
          <ac:picMkLst>
            <pc:docMk/>
            <pc:sldMk cId="3902738728" sldId="278"/>
            <ac:picMk id="75" creationId="{718E7E35-7F70-C2C4-8329-1418E19E2E2E}"/>
          </ac:picMkLst>
        </pc:picChg>
        <pc:picChg chg="add del mod">
          <ac:chgData name="Gilda Alcivia García" userId="f951e080-0cd0-4d7a-a846-5080e1ec841b" providerId="ADAL" clId="{01646D80-91E7-7946-B1EE-65F412C701AD}" dt="2023-04-05T17:41:32.500" v="406" actId="478"/>
          <ac:picMkLst>
            <pc:docMk/>
            <pc:sldMk cId="3902738728" sldId="278"/>
            <ac:picMk id="76" creationId="{BF7BD74B-3A97-68FD-69B6-935CE036007B}"/>
          </ac:picMkLst>
        </pc:picChg>
        <pc:picChg chg="add del mod">
          <ac:chgData name="Gilda Alcivia García" userId="f951e080-0cd0-4d7a-a846-5080e1ec841b" providerId="ADAL" clId="{01646D80-91E7-7946-B1EE-65F412C701AD}" dt="2023-04-05T17:41:51.188" v="410" actId="478"/>
          <ac:picMkLst>
            <pc:docMk/>
            <pc:sldMk cId="3902738728" sldId="278"/>
            <ac:picMk id="77" creationId="{F3365AD5-DB08-117E-4FAC-7DCA96C354D7}"/>
          </ac:picMkLst>
        </pc:picChg>
        <pc:picChg chg="add del mod">
          <ac:chgData name="Gilda Alcivia García" userId="f951e080-0cd0-4d7a-a846-5080e1ec841b" providerId="ADAL" clId="{01646D80-91E7-7946-B1EE-65F412C701AD}" dt="2023-04-05T17:42:06.871" v="414" actId="478"/>
          <ac:picMkLst>
            <pc:docMk/>
            <pc:sldMk cId="3902738728" sldId="278"/>
            <ac:picMk id="78" creationId="{2C8B4CD9-B007-B800-444A-FC380EB39865}"/>
          </ac:picMkLst>
        </pc:picChg>
        <pc:picChg chg="add del mod">
          <ac:chgData name="Gilda Alcivia García" userId="f951e080-0cd0-4d7a-a846-5080e1ec841b" providerId="ADAL" clId="{01646D80-91E7-7946-B1EE-65F412C701AD}" dt="2023-04-05T17:42:22.084" v="421" actId="478"/>
          <ac:picMkLst>
            <pc:docMk/>
            <pc:sldMk cId="3902738728" sldId="278"/>
            <ac:picMk id="79" creationId="{6023C0C1-77A2-F7B4-CF5D-5B121B8376C5}"/>
          </ac:picMkLst>
        </pc:picChg>
        <pc:picChg chg="add del mod">
          <ac:chgData name="Gilda Alcivia García" userId="f951e080-0cd0-4d7a-a846-5080e1ec841b" providerId="ADAL" clId="{01646D80-91E7-7946-B1EE-65F412C701AD}" dt="2023-04-05T17:42:39.428" v="425" actId="478"/>
          <ac:picMkLst>
            <pc:docMk/>
            <pc:sldMk cId="3902738728" sldId="278"/>
            <ac:picMk id="80" creationId="{090B4C29-FA72-0BD9-71C8-8BB911C7EDE1}"/>
          </ac:picMkLst>
        </pc:picChg>
        <pc:picChg chg="add mod">
          <ac:chgData name="Gilda Alcivia García" userId="f951e080-0cd0-4d7a-a846-5080e1ec841b" providerId="ADAL" clId="{01646D80-91E7-7946-B1EE-65F412C701AD}" dt="2023-04-05T17:41:24.258" v="403" actId="1076"/>
          <ac:picMkLst>
            <pc:docMk/>
            <pc:sldMk cId="3902738728" sldId="278"/>
            <ac:picMk id="81" creationId="{57FD3DD5-F5AD-01D7-3FAE-ECD005267A6B}"/>
          </ac:picMkLst>
        </pc:picChg>
        <pc:picChg chg="add mod">
          <ac:chgData name="Gilda Alcivia García" userId="f951e080-0cd0-4d7a-a846-5080e1ec841b" providerId="ADAL" clId="{01646D80-91E7-7946-B1EE-65F412C701AD}" dt="2023-04-05T17:41:40.403" v="407" actId="1076"/>
          <ac:picMkLst>
            <pc:docMk/>
            <pc:sldMk cId="3902738728" sldId="278"/>
            <ac:picMk id="82" creationId="{DDEF0692-02D2-232B-DB0F-B41480E83776}"/>
          </ac:picMkLst>
        </pc:picChg>
        <pc:picChg chg="add mod">
          <ac:chgData name="Gilda Alcivia García" userId="f951e080-0cd0-4d7a-a846-5080e1ec841b" providerId="ADAL" clId="{01646D80-91E7-7946-B1EE-65F412C701AD}" dt="2023-04-05T17:42:14.134" v="418" actId="1038"/>
          <ac:picMkLst>
            <pc:docMk/>
            <pc:sldMk cId="3902738728" sldId="278"/>
            <ac:picMk id="83" creationId="{612FAE40-39CD-F2F0-5E67-A540F8A371FC}"/>
          </ac:picMkLst>
        </pc:picChg>
        <pc:picChg chg="add mod">
          <ac:chgData name="Gilda Alcivia García" userId="f951e080-0cd0-4d7a-a846-5080e1ec841b" providerId="ADAL" clId="{01646D80-91E7-7946-B1EE-65F412C701AD}" dt="2023-04-05T17:42:12.115" v="415" actId="1076"/>
          <ac:picMkLst>
            <pc:docMk/>
            <pc:sldMk cId="3902738728" sldId="278"/>
            <ac:picMk id="84" creationId="{B97E4577-F51D-30CB-112F-81B01EBD24A7}"/>
          </ac:picMkLst>
        </pc:picChg>
        <pc:picChg chg="add mod">
          <ac:chgData name="Gilda Alcivia García" userId="f951e080-0cd0-4d7a-a846-5080e1ec841b" providerId="ADAL" clId="{01646D80-91E7-7946-B1EE-65F412C701AD}" dt="2023-04-05T17:42:28.082" v="422" actId="1076"/>
          <ac:picMkLst>
            <pc:docMk/>
            <pc:sldMk cId="3902738728" sldId="278"/>
            <ac:picMk id="85" creationId="{2637BEE9-6FF8-DCF0-E26B-67F6B79BA5B5}"/>
          </ac:picMkLst>
        </pc:picChg>
        <pc:picChg chg="add mod">
          <ac:chgData name="Gilda Alcivia García" userId="f951e080-0cd0-4d7a-a846-5080e1ec841b" providerId="ADAL" clId="{01646D80-91E7-7946-B1EE-65F412C701AD}" dt="2023-04-05T17:42:45.029" v="426" actId="1076"/>
          <ac:picMkLst>
            <pc:docMk/>
            <pc:sldMk cId="3902738728" sldId="278"/>
            <ac:picMk id="86" creationId="{8FAF36C4-C8EA-B8A5-90A2-B8158DA03386}"/>
          </ac:picMkLst>
        </pc:picChg>
      </pc:sldChg>
      <pc:sldChg chg="addSp delSp modSp mod">
        <pc:chgData name="Gilda Alcivia García" userId="f951e080-0cd0-4d7a-a846-5080e1ec841b" providerId="ADAL" clId="{01646D80-91E7-7946-B1EE-65F412C701AD}" dt="2023-04-05T20:14:14.664" v="438" actId="1076"/>
        <pc:sldMkLst>
          <pc:docMk/>
          <pc:sldMk cId="2776238204" sldId="279"/>
        </pc:sldMkLst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2" creationId="{9FAA43DC-3D5F-A7F6-BAB4-EB423823BD37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13" creationId="{BBDD53D8-D35C-1C3F-BA8F-0697C31E1D45}"/>
          </ac:picMkLst>
        </pc:picChg>
        <pc:picChg chg="del">
          <ac:chgData name="Gilda Alcivia García" userId="f951e080-0cd0-4d7a-a846-5080e1ec841b" providerId="ADAL" clId="{01646D80-91E7-7946-B1EE-65F412C701AD}" dt="2023-04-04T18:28:43.187" v="3" actId="478"/>
          <ac:picMkLst>
            <pc:docMk/>
            <pc:sldMk cId="2776238204" sldId="279"/>
            <ac:picMk id="14" creationId="{648013C8-F584-6601-08BC-DE5C86A259A8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5" creationId="{62551A9C-51C4-5748-AB18-62EA33EE3168}"/>
          </ac:picMkLst>
        </pc:picChg>
        <pc:picChg chg="del">
          <ac:chgData name="Gilda Alcivia García" userId="f951e080-0cd0-4d7a-a846-5080e1ec841b" providerId="ADAL" clId="{01646D80-91E7-7946-B1EE-65F412C701AD}" dt="2023-04-04T18:29:14.015" v="7" actId="478"/>
          <ac:picMkLst>
            <pc:docMk/>
            <pc:sldMk cId="2776238204" sldId="279"/>
            <ac:picMk id="16" creationId="{A218D9A7-27B3-B8DE-28F9-CB50DA777D3B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7" creationId="{CE48C38E-294B-8569-AF4C-413C3E3A6694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8" creationId="{62BA79B2-9630-F85A-DDCC-3DC443F4C9EA}"/>
          </ac:picMkLst>
        </pc:picChg>
        <pc:picChg chg="del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19" creationId="{52257753-5E0B-53DC-05BF-642C2AAF0CB9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0" creationId="{B805FA53-6B18-7DA3-8CD6-542C2D3B2E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1" creationId="{178441F4-92ED-DF16-621A-410CCFB9B3DD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2" creationId="{F5848E72-B82A-159E-0C08-DFCA88156173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23" creationId="{948B405B-A894-C86D-D82A-0B80F1FACA22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4" creationId="{49EB6B54-40D3-DB79-3362-0543702004C1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5" creationId="{57BFDCD0-0304-CC05-825C-AEF42F7C3B25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6" creationId="{B19203FB-D25B-5316-B4FC-480BED7F4376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7" creationId="{7C44E2EA-7B83-507B-A1AC-C3569DC79D14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8" creationId="{1C6812E0-7AD2-EC8C-57E1-7A07B0A9EED3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29" creationId="{CE53EA21-CBB8-3163-D8B8-9B749DC0C79F}"/>
          </ac:picMkLst>
        </pc:picChg>
        <pc:picChg chg="del">
          <ac:chgData name="Gilda Alcivia García" userId="f951e080-0cd0-4d7a-a846-5080e1ec841b" providerId="ADAL" clId="{01646D80-91E7-7946-B1EE-65F412C701AD}" dt="2023-04-04T18:37:35.493" v="138" actId="478"/>
          <ac:picMkLst>
            <pc:docMk/>
            <pc:sldMk cId="2776238204" sldId="279"/>
            <ac:picMk id="30" creationId="{D6F22582-CB2E-0186-5F37-3C82C24CEA85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3" creationId="{2DF5AEF9-BFDA-6F7C-94D5-46D2CB604D03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4" creationId="{929B51DC-85D7-6DF8-FB05-318A2F8A0FB9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5" creationId="{718FA2FC-A408-C6A3-343B-1A8202056006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6" creationId="{BE9A9568-B9D9-9C61-7F20-56C8C6279480}"/>
          </ac:picMkLst>
        </pc:picChg>
        <pc:picChg chg="del">
          <ac:chgData name="Gilda Alcivia García" userId="f951e080-0cd0-4d7a-a846-5080e1ec841b" providerId="ADAL" clId="{01646D80-91E7-7946-B1EE-65F412C701AD}" dt="2023-04-04T18:38:58.771" v="153" actId="478"/>
          <ac:picMkLst>
            <pc:docMk/>
            <pc:sldMk cId="2776238204" sldId="279"/>
            <ac:picMk id="37" creationId="{1D411D83-E371-EA4E-6420-1EDE17DD75A0}"/>
          </ac:picMkLst>
        </pc:picChg>
        <pc:picChg chg="del">
          <ac:chgData name="Gilda Alcivia García" userId="f951e080-0cd0-4d7a-a846-5080e1ec841b" providerId="ADAL" clId="{01646D80-91E7-7946-B1EE-65F412C701AD}" dt="2023-04-04T18:39:24.530" v="155" actId="478"/>
          <ac:picMkLst>
            <pc:docMk/>
            <pc:sldMk cId="2776238204" sldId="279"/>
            <ac:picMk id="38" creationId="{7C332DEA-09C0-8516-D9FB-EB8369CCDE2C}"/>
          </ac:picMkLst>
        </pc:picChg>
        <pc:picChg chg="del">
          <ac:chgData name="Gilda Alcivia García" userId="f951e080-0cd0-4d7a-a846-5080e1ec841b" providerId="ADAL" clId="{01646D80-91E7-7946-B1EE-65F412C701AD}" dt="2023-04-04T18:39:27.686" v="157" actId="478"/>
          <ac:picMkLst>
            <pc:docMk/>
            <pc:sldMk cId="2776238204" sldId="279"/>
            <ac:picMk id="39" creationId="{496B15BB-DAE4-D126-0BD8-7293F180EE8C}"/>
          </ac:picMkLst>
        </pc:picChg>
        <pc:picChg chg="del">
          <ac:chgData name="Gilda Alcivia García" userId="f951e080-0cd0-4d7a-a846-5080e1ec841b" providerId="ADAL" clId="{01646D80-91E7-7946-B1EE-65F412C701AD}" dt="2023-04-04T18:39:26.320" v="156" actId="478"/>
          <ac:picMkLst>
            <pc:docMk/>
            <pc:sldMk cId="2776238204" sldId="279"/>
            <ac:picMk id="40" creationId="{A0F0CA10-3534-5F53-F204-4D51FC12AB11}"/>
          </ac:picMkLst>
        </pc:picChg>
        <pc:picChg chg="del">
          <ac:chgData name="Gilda Alcivia García" userId="f951e080-0cd0-4d7a-a846-5080e1ec841b" providerId="ADAL" clId="{01646D80-91E7-7946-B1EE-65F412C701AD}" dt="2023-04-04T18:39:29.192" v="158" actId="478"/>
          <ac:picMkLst>
            <pc:docMk/>
            <pc:sldMk cId="2776238204" sldId="279"/>
            <ac:picMk id="41" creationId="{7CE2EB63-48B7-BD8C-5E27-A1EAA1488E0D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42" creationId="{AAC63740-D7DC-8E7C-A56A-C395962346C4}"/>
          </ac:picMkLst>
        </pc:picChg>
        <pc:picChg chg="del">
          <ac:chgData name="Gilda Alcivia García" userId="f951e080-0cd0-4d7a-a846-5080e1ec841b" providerId="ADAL" clId="{01646D80-91E7-7946-B1EE-65F412C701AD}" dt="2023-04-04T18:39:30.830" v="159" actId="478"/>
          <ac:picMkLst>
            <pc:docMk/>
            <pc:sldMk cId="2776238204" sldId="279"/>
            <ac:picMk id="43" creationId="{ECC8A89E-446E-8484-341F-0BB9C906DBCB}"/>
          </ac:picMkLst>
        </pc:picChg>
        <pc:picChg chg="del">
          <ac:chgData name="Gilda Alcivia García" userId="f951e080-0cd0-4d7a-a846-5080e1ec841b" providerId="ADAL" clId="{01646D80-91E7-7946-B1EE-65F412C701AD}" dt="2023-04-04T18:34:09.823" v="51" actId="478"/>
          <ac:picMkLst>
            <pc:docMk/>
            <pc:sldMk cId="2776238204" sldId="279"/>
            <ac:picMk id="45" creationId="{4928BEF2-4AFC-9D52-7522-BF8A3341DBDD}"/>
          </ac:picMkLst>
        </pc:picChg>
        <pc:picChg chg="add del mod">
          <ac:chgData name="Gilda Alcivia García" userId="f951e080-0cd0-4d7a-a846-5080e1ec841b" providerId="ADAL" clId="{01646D80-91E7-7946-B1EE-65F412C701AD}" dt="2023-04-04T18:31:02.262" v="21" actId="478"/>
          <ac:picMkLst>
            <pc:docMk/>
            <pc:sldMk cId="2776238204" sldId="279"/>
            <ac:picMk id="46" creationId="{B55AB034-A359-5EAB-3C0C-6B715C9B11B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47" creationId="{4784ED96-8128-B822-0F62-B3B7E21FD11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48" creationId="{366DFA5F-BA5A-AA07-953B-46D210AF18EE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49" creationId="{0D4FE584-8338-FBF0-0179-B8A4DA8099A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50" creationId="{DB5D4D0C-08BD-D417-B500-B992301D071F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1" creationId="{B1EADDC6-648B-F4C2-B018-2B43F07B06C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2" creationId="{5164BE32-0113-8F23-43C8-BD55E04E1F7F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53" creationId="{8581EF2A-4D29-7E53-5D39-AE6410956652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54" creationId="{E03430A5-6F01-7DB7-F25C-4568AAF041BC}"/>
          </ac:picMkLst>
        </pc:picChg>
        <pc:picChg chg="add del mod">
          <ac:chgData name="Gilda Alcivia García" userId="f951e080-0cd0-4d7a-a846-5080e1ec841b" providerId="ADAL" clId="{01646D80-91E7-7946-B1EE-65F412C701AD}" dt="2023-04-04T18:33:20.853" v="43" actId="478"/>
          <ac:picMkLst>
            <pc:docMk/>
            <pc:sldMk cId="2776238204" sldId="279"/>
            <ac:picMk id="55" creationId="{28AD8693-D94E-8712-67A0-355AA908BBA8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56" creationId="{89DC8D55-61A1-638D-A982-DEA6377E6D00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57" creationId="{A9E42ACE-3D84-65B9-88D2-AABE3CD3D54A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58" creationId="{9D584132-D456-1909-AE75-43B29B7ADA81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59" creationId="{6AEB2C4C-BECA-C2DB-2E81-FAF4B8A5318E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0" creationId="{3D06DFD7-3D4B-BD9C-1863-6906B6D7A5D0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61" creationId="{C61F2ED7-E319-00D5-5EBF-884F74D8DA2B}"/>
          </ac:picMkLst>
        </pc:picChg>
        <pc:picChg chg="add mod">
          <ac:chgData name="Gilda Alcivia García" userId="f951e080-0cd0-4d7a-a846-5080e1ec841b" providerId="ADAL" clId="{01646D80-91E7-7946-B1EE-65F412C701AD}" dt="2023-04-04T18:46:04.525" v="184" actId="12788"/>
          <ac:picMkLst>
            <pc:docMk/>
            <pc:sldMk cId="2776238204" sldId="279"/>
            <ac:picMk id="62" creationId="{15194979-C965-C0AD-3BFC-BDA644F2FCC3}"/>
          </ac:picMkLst>
        </pc:picChg>
        <pc:picChg chg="add mod">
          <ac:chgData name="Gilda Alcivia García" userId="f951e080-0cd0-4d7a-a846-5080e1ec841b" providerId="ADAL" clId="{01646D80-91E7-7946-B1EE-65F412C701AD}" dt="2023-04-04T18:46:13.989" v="185" actId="12788"/>
          <ac:picMkLst>
            <pc:docMk/>
            <pc:sldMk cId="2776238204" sldId="279"/>
            <ac:picMk id="63" creationId="{D24C32A6-974D-980F-319F-BC4B3F3B79E0}"/>
          </ac:picMkLst>
        </pc:picChg>
        <pc:picChg chg="add del mod">
          <ac:chgData name="Gilda Alcivia García" userId="f951e080-0cd0-4d7a-a846-5080e1ec841b" providerId="ADAL" clId="{01646D80-91E7-7946-B1EE-65F412C701AD}" dt="2023-04-04T18:37:04.960" v="133" actId="478"/>
          <ac:picMkLst>
            <pc:docMk/>
            <pc:sldMk cId="2776238204" sldId="279"/>
            <ac:picMk id="64" creationId="{227B33BF-9E5A-2E35-BDE6-0DEA89029A8A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65" creationId="{D2747E76-33B0-09DC-12BA-AE65198238E4}"/>
          </ac:picMkLst>
        </pc:picChg>
        <pc:picChg chg="add mod">
          <ac:chgData name="Gilda Alcivia García" userId="f951e080-0cd0-4d7a-a846-5080e1ec841b" providerId="ADAL" clId="{01646D80-91E7-7946-B1EE-65F412C701AD}" dt="2023-04-04T18:46:24.065" v="186" actId="12788"/>
          <ac:picMkLst>
            <pc:docMk/>
            <pc:sldMk cId="2776238204" sldId="279"/>
            <ac:picMk id="66" creationId="{70C11FE8-6A1F-0137-B628-E727CE1E7DFD}"/>
          </ac:picMkLst>
        </pc:picChg>
        <pc:picChg chg="add mod">
          <ac:chgData name="Gilda Alcivia García" userId="f951e080-0cd0-4d7a-a846-5080e1ec841b" providerId="ADAL" clId="{01646D80-91E7-7946-B1EE-65F412C701AD}" dt="2023-04-04T18:47:00.658" v="199" actId="1038"/>
          <ac:picMkLst>
            <pc:docMk/>
            <pc:sldMk cId="2776238204" sldId="279"/>
            <ac:picMk id="67" creationId="{E8068AFA-9F9A-610D-5CA5-6265AED315E9}"/>
          </ac:picMkLst>
        </pc:picChg>
        <pc:picChg chg="add del mod">
          <ac:chgData name="Gilda Alcivia García" userId="f951e080-0cd0-4d7a-a846-5080e1ec841b" providerId="ADAL" clId="{01646D80-91E7-7946-B1EE-65F412C701AD}" dt="2023-04-04T18:44:30.748" v="174" actId="478"/>
          <ac:picMkLst>
            <pc:docMk/>
            <pc:sldMk cId="2776238204" sldId="279"/>
            <ac:picMk id="68" creationId="{073684AF-FCA7-B8B6-1968-DB97528F3747}"/>
          </ac:picMkLst>
        </pc:picChg>
        <pc:picChg chg="add mod">
          <ac:chgData name="Gilda Alcivia García" userId="f951e080-0cd0-4d7a-a846-5080e1ec841b" providerId="ADAL" clId="{01646D80-91E7-7946-B1EE-65F412C701AD}" dt="2023-04-04T18:46:56.394" v="195" actId="1038"/>
          <ac:picMkLst>
            <pc:docMk/>
            <pc:sldMk cId="2776238204" sldId="279"/>
            <ac:picMk id="69" creationId="{DCEC4239-CD04-A6FB-0102-90F93F446B3A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0" creationId="{8A036DCD-A898-6903-17D9-E6333394DF01}"/>
          </ac:picMkLst>
        </pc:picChg>
        <pc:picChg chg="add del mod">
          <ac:chgData name="Gilda Alcivia García" userId="f951e080-0cd0-4d7a-a846-5080e1ec841b" providerId="ADAL" clId="{01646D80-91E7-7946-B1EE-65F412C701AD}" dt="2023-04-05T20:13:10.869" v="429" actId="478"/>
          <ac:picMkLst>
            <pc:docMk/>
            <pc:sldMk cId="2776238204" sldId="279"/>
            <ac:picMk id="71" creationId="{EA3EB675-7775-8B47-8D25-42BB792C0929}"/>
          </ac:picMkLst>
        </pc:picChg>
        <pc:picChg chg="add del mod">
          <ac:chgData name="Gilda Alcivia García" userId="f951e080-0cd0-4d7a-a846-5080e1ec841b" providerId="ADAL" clId="{01646D80-91E7-7946-B1EE-65F412C701AD}" dt="2023-04-05T20:13:35.865" v="433" actId="478"/>
          <ac:picMkLst>
            <pc:docMk/>
            <pc:sldMk cId="2776238204" sldId="279"/>
            <ac:picMk id="72" creationId="{3ABE6AC6-3AD5-E4D6-A539-421A3ABE766D}"/>
          </ac:picMkLst>
        </pc:picChg>
        <pc:picChg chg="add del mod">
          <ac:chgData name="Gilda Alcivia García" userId="f951e080-0cd0-4d7a-a846-5080e1ec841b" providerId="ADAL" clId="{01646D80-91E7-7946-B1EE-65F412C701AD}" dt="2023-04-05T20:14:09.163" v="437" actId="478"/>
          <ac:picMkLst>
            <pc:docMk/>
            <pc:sldMk cId="2776238204" sldId="279"/>
            <ac:picMk id="73" creationId="{268148FB-1522-F549-07D7-B762DA8DFD88}"/>
          </ac:picMkLst>
        </pc:picChg>
        <pc:picChg chg="add mod">
          <ac:chgData name="Gilda Alcivia García" userId="f951e080-0cd0-4d7a-a846-5080e1ec841b" providerId="ADAL" clId="{01646D80-91E7-7946-B1EE-65F412C701AD}" dt="2023-04-04T18:47:05.140" v="203" actId="1038"/>
          <ac:picMkLst>
            <pc:docMk/>
            <pc:sldMk cId="2776238204" sldId="279"/>
            <ac:picMk id="74" creationId="{A9C74A79-942D-77C3-8712-CA21EACDCFDE}"/>
          </ac:picMkLst>
        </pc:picChg>
        <pc:picChg chg="add mod">
          <ac:chgData name="Gilda Alcivia García" userId="f951e080-0cd0-4d7a-a846-5080e1ec841b" providerId="ADAL" clId="{01646D80-91E7-7946-B1EE-65F412C701AD}" dt="2023-04-04T18:45:53.951" v="183" actId="12788"/>
          <ac:picMkLst>
            <pc:docMk/>
            <pc:sldMk cId="2776238204" sldId="279"/>
            <ac:picMk id="75" creationId="{86AC6BFB-4AF6-C7B0-D506-A651C7ECB1AE}"/>
          </ac:picMkLst>
        </pc:picChg>
        <pc:picChg chg="add del mod">
          <ac:chgData name="Gilda Alcivia García" userId="f951e080-0cd0-4d7a-a846-5080e1ec841b" providerId="ADAL" clId="{01646D80-91E7-7946-B1EE-65F412C701AD}" dt="2023-04-05T17:35:14.530" v="385" actId="478"/>
          <ac:picMkLst>
            <pc:docMk/>
            <pc:sldMk cId="2776238204" sldId="279"/>
            <ac:picMk id="76" creationId="{B3434FA0-9892-7521-BE25-E41AEF208056}"/>
          </ac:picMkLst>
        </pc:picChg>
        <pc:picChg chg="add del mod">
          <ac:chgData name="Gilda Alcivia García" userId="f951e080-0cd0-4d7a-a846-5080e1ec841b" providerId="ADAL" clId="{01646D80-91E7-7946-B1EE-65F412C701AD}" dt="2023-04-05T17:36:36.109" v="398" actId="478"/>
          <ac:picMkLst>
            <pc:docMk/>
            <pc:sldMk cId="2776238204" sldId="279"/>
            <ac:picMk id="77" creationId="{724943AC-DCFC-1195-6BEC-DB9712756F3C}"/>
          </ac:picMkLst>
        </pc:picChg>
        <pc:picChg chg="add del mod">
          <ac:chgData name="Gilda Alcivia García" userId="f951e080-0cd0-4d7a-a846-5080e1ec841b" providerId="ADAL" clId="{01646D80-91E7-7946-B1EE-65F412C701AD}" dt="2023-04-05T17:35:47.658" v="387" actId="478"/>
          <ac:picMkLst>
            <pc:docMk/>
            <pc:sldMk cId="2776238204" sldId="279"/>
            <ac:picMk id="78" creationId="{237B2871-9038-3D7D-AA4A-4589F5D8006B}"/>
          </ac:picMkLst>
        </pc:picChg>
        <pc:picChg chg="add del mod">
          <ac:chgData name="Gilda Alcivia García" userId="f951e080-0cd0-4d7a-a846-5080e1ec841b" providerId="ADAL" clId="{01646D80-91E7-7946-B1EE-65F412C701AD}" dt="2023-04-05T17:36:00.161" v="392" actId="478"/>
          <ac:picMkLst>
            <pc:docMk/>
            <pc:sldMk cId="2776238204" sldId="279"/>
            <ac:picMk id="79" creationId="{A7766B37-E44D-CD56-CB88-3F83A04940CB}"/>
          </ac:picMkLst>
        </pc:picChg>
        <pc:picChg chg="add del mod">
          <ac:chgData name="Gilda Alcivia García" userId="f951e080-0cd0-4d7a-a846-5080e1ec841b" providerId="ADAL" clId="{01646D80-91E7-7946-B1EE-65F412C701AD}" dt="2023-04-05T17:36:09.465" v="394" actId="478"/>
          <ac:picMkLst>
            <pc:docMk/>
            <pc:sldMk cId="2776238204" sldId="279"/>
            <ac:picMk id="80" creationId="{165BC393-91FA-AF9D-5A72-F459942AB709}"/>
          </ac:picMkLst>
        </pc:picChg>
        <pc:picChg chg="add del mod">
          <ac:chgData name="Gilda Alcivia García" userId="f951e080-0cd0-4d7a-a846-5080e1ec841b" providerId="ADAL" clId="{01646D80-91E7-7946-B1EE-65F412C701AD}" dt="2023-04-05T17:36:17.502" v="396" actId="478"/>
          <ac:picMkLst>
            <pc:docMk/>
            <pc:sldMk cId="2776238204" sldId="279"/>
            <ac:picMk id="81" creationId="{F9FB967D-424C-81C9-A7E2-07C6CB2AE0FE}"/>
          </ac:picMkLst>
        </pc:picChg>
        <pc:picChg chg="add mod">
          <ac:chgData name="Gilda Alcivia García" userId="f951e080-0cd0-4d7a-a846-5080e1ec841b" providerId="ADAL" clId="{01646D80-91E7-7946-B1EE-65F412C701AD}" dt="2023-04-05T17:35:21.071" v="386" actId="1076"/>
          <ac:picMkLst>
            <pc:docMk/>
            <pc:sldMk cId="2776238204" sldId="279"/>
            <ac:picMk id="82" creationId="{EBF175B7-CC18-0171-6BF6-5CD3AE8590D3}"/>
          </ac:picMkLst>
        </pc:picChg>
        <pc:picChg chg="add mod">
          <ac:chgData name="Gilda Alcivia García" userId="f951e080-0cd0-4d7a-a846-5080e1ec841b" providerId="ADAL" clId="{01646D80-91E7-7946-B1EE-65F412C701AD}" dt="2023-04-05T17:36:40.838" v="399" actId="1076"/>
          <ac:picMkLst>
            <pc:docMk/>
            <pc:sldMk cId="2776238204" sldId="279"/>
            <ac:picMk id="83" creationId="{2D857112-A6A7-5C7C-6A5A-F45D359088FE}"/>
          </ac:picMkLst>
        </pc:picChg>
        <pc:picChg chg="add mod">
          <ac:chgData name="Gilda Alcivia García" userId="f951e080-0cd0-4d7a-a846-5080e1ec841b" providerId="ADAL" clId="{01646D80-91E7-7946-B1EE-65F412C701AD}" dt="2023-04-05T17:35:55.750" v="391" actId="1038"/>
          <ac:picMkLst>
            <pc:docMk/>
            <pc:sldMk cId="2776238204" sldId="279"/>
            <ac:picMk id="84" creationId="{ECAE045B-BE27-B29A-A325-BD49A10DAC27}"/>
          </ac:picMkLst>
        </pc:picChg>
        <pc:picChg chg="add mod">
          <ac:chgData name="Gilda Alcivia García" userId="f951e080-0cd0-4d7a-a846-5080e1ec841b" providerId="ADAL" clId="{01646D80-91E7-7946-B1EE-65F412C701AD}" dt="2023-04-05T17:36:04.806" v="393" actId="1076"/>
          <ac:picMkLst>
            <pc:docMk/>
            <pc:sldMk cId="2776238204" sldId="279"/>
            <ac:picMk id="85" creationId="{422CB628-6448-5BFD-BBB0-BD0293B7BEFD}"/>
          </ac:picMkLst>
        </pc:picChg>
        <pc:picChg chg="add mod">
          <ac:chgData name="Gilda Alcivia García" userId="f951e080-0cd0-4d7a-a846-5080e1ec841b" providerId="ADAL" clId="{01646D80-91E7-7946-B1EE-65F412C701AD}" dt="2023-04-05T17:36:15.192" v="395" actId="1076"/>
          <ac:picMkLst>
            <pc:docMk/>
            <pc:sldMk cId="2776238204" sldId="279"/>
            <ac:picMk id="86" creationId="{12BC4AB9-3486-F963-CCB2-2B088AE2D4C5}"/>
          </ac:picMkLst>
        </pc:picChg>
        <pc:picChg chg="add mod">
          <ac:chgData name="Gilda Alcivia García" userId="f951e080-0cd0-4d7a-a846-5080e1ec841b" providerId="ADAL" clId="{01646D80-91E7-7946-B1EE-65F412C701AD}" dt="2023-04-05T17:36:22.713" v="397" actId="1076"/>
          <ac:picMkLst>
            <pc:docMk/>
            <pc:sldMk cId="2776238204" sldId="279"/>
            <ac:picMk id="87" creationId="{47F42C2D-8D6D-B13E-D115-F7B9704DDD03}"/>
          </ac:picMkLst>
        </pc:picChg>
        <pc:picChg chg="add mod">
          <ac:chgData name="Gilda Alcivia García" userId="f951e080-0cd0-4d7a-a846-5080e1ec841b" providerId="ADAL" clId="{01646D80-91E7-7946-B1EE-65F412C701AD}" dt="2023-04-05T20:13:14.556" v="430" actId="1076"/>
          <ac:picMkLst>
            <pc:docMk/>
            <pc:sldMk cId="2776238204" sldId="279"/>
            <ac:picMk id="88" creationId="{96E6737A-6AFC-3B9E-E792-E15777EF21F5}"/>
          </ac:picMkLst>
        </pc:picChg>
        <pc:picChg chg="add mod">
          <ac:chgData name="Gilda Alcivia García" userId="f951e080-0cd0-4d7a-a846-5080e1ec841b" providerId="ADAL" clId="{01646D80-91E7-7946-B1EE-65F412C701AD}" dt="2023-04-05T20:13:43.813" v="434" actId="1076"/>
          <ac:picMkLst>
            <pc:docMk/>
            <pc:sldMk cId="2776238204" sldId="279"/>
            <ac:picMk id="89" creationId="{A58DA55B-5778-CA6D-67BA-43BA69ED0020}"/>
          </ac:picMkLst>
        </pc:picChg>
        <pc:picChg chg="add mod">
          <ac:chgData name="Gilda Alcivia García" userId="f951e080-0cd0-4d7a-a846-5080e1ec841b" providerId="ADAL" clId="{01646D80-91E7-7946-B1EE-65F412C701AD}" dt="2023-04-05T20:14:14.664" v="438" actId="1076"/>
          <ac:picMkLst>
            <pc:docMk/>
            <pc:sldMk cId="2776238204" sldId="279"/>
            <ac:picMk id="90" creationId="{C64BFBA8-A767-B311-7AB1-2C3B69E876ED}"/>
          </ac:picMkLst>
        </pc:picChg>
      </pc:sldChg>
      <pc:sldChg chg="modSp mod">
        <pc:chgData name="Gilda Alcivia García" userId="f951e080-0cd0-4d7a-a846-5080e1ec841b" providerId="ADAL" clId="{01646D80-91E7-7946-B1EE-65F412C701AD}" dt="2023-04-11T22:26:26.327" v="441" actId="14100"/>
        <pc:sldMkLst>
          <pc:docMk/>
          <pc:sldMk cId="2674973588" sldId="317"/>
        </pc:sldMkLst>
        <pc:spChg chg="mod">
          <ac:chgData name="Gilda Alcivia García" userId="f951e080-0cd0-4d7a-a846-5080e1ec841b" providerId="ADAL" clId="{01646D80-91E7-7946-B1EE-65F412C701AD}" dt="2023-04-11T22:26:26.327" v="441" actId="14100"/>
          <ac:spMkLst>
            <pc:docMk/>
            <pc:sldMk cId="2674973588" sldId="317"/>
            <ac:spMk id="2" creationId="{8D606105-B8C3-0393-1749-40D8A2A92694}"/>
          </ac:spMkLst>
        </pc:spChg>
      </pc:sldChg>
      <pc:sldChg chg="modSp mod">
        <pc:chgData name="Gilda Alcivia García" userId="f951e080-0cd0-4d7a-a846-5080e1ec841b" providerId="ADAL" clId="{01646D80-91E7-7946-B1EE-65F412C701AD}" dt="2023-04-11T22:08:34.866" v="440" actId="1076"/>
        <pc:sldMkLst>
          <pc:docMk/>
          <pc:sldMk cId="3022210618" sldId="2076136401"/>
        </pc:sldMkLst>
        <pc:picChg chg="mod">
          <ac:chgData name="Gilda Alcivia García" userId="f951e080-0cd0-4d7a-a846-5080e1ec841b" providerId="ADAL" clId="{01646D80-91E7-7946-B1EE-65F412C701AD}" dt="2023-04-11T22:08:34.866" v="440" actId="1076"/>
          <ac:picMkLst>
            <pc:docMk/>
            <pc:sldMk cId="3022210618" sldId="2076136401"/>
            <ac:picMk id="3" creationId="{97C89B70-EF02-7CD2-8BA6-A8D10423ABE3}"/>
          </ac:picMkLst>
        </pc:picChg>
      </pc:sldChg>
    </pc:docChg>
  </pc:docChgLst>
  <pc:docChgLst>
    <pc:chgData name="Reyes De Luna, Sonia Aide" userId="S::sonia.reyes@axity.com::faafa5f2-6287-4c40-946a-bbd8ed93709c" providerId="AD" clId="Web-{AC4DA7E6-C92C-DA31-06EA-C6E2611E2BB9}"/>
    <pc:docChg chg="modSld">
      <pc:chgData name="Reyes De Luna, Sonia Aide" userId="S::sonia.reyes@axity.com::faafa5f2-6287-4c40-946a-bbd8ed93709c" providerId="AD" clId="Web-{AC4DA7E6-C92C-DA31-06EA-C6E2611E2BB9}" dt="2023-04-19T16:15:09.212" v="1" actId="1076"/>
      <pc:docMkLst>
        <pc:docMk/>
      </pc:docMkLst>
      <pc:sldChg chg="modSp">
        <pc:chgData name="Reyes De Luna, Sonia Aide" userId="S::sonia.reyes@axity.com::faafa5f2-6287-4c40-946a-bbd8ed93709c" providerId="AD" clId="Web-{AC4DA7E6-C92C-DA31-06EA-C6E2611E2BB9}" dt="2023-04-19T16:14:49.118" v="0" actId="20577"/>
        <pc:sldMkLst>
          <pc:docMk/>
          <pc:sldMk cId="3600367730" sldId="277"/>
        </pc:sldMkLst>
        <pc:spChg chg="mod">
          <ac:chgData name="Reyes De Luna, Sonia Aide" userId="S::sonia.reyes@axity.com::faafa5f2-6287-4c40-946a-bbd8ed93709c" providerId="AD" clId="Web-{AC4DA7E6-C92C-DA31-06EA-C6E2611E2BB9}" dt="2023-04-19T16:14:49.118" v="0" actId="20577"/>
          <ac:spMkLst>
            <pc:docMk/>
            <pc:sldMk cId="3600367730" sldId="277"/>
            <ac:spMk id="6" creationId="{6EA9674B-71C4-0765-F91A-7A1A1E5D590F}"/>
          </ac:spMkLst>
        </pc:spChg>
      </pc:sldChg>
      <pc:sldChg chg="modSp">
        <pc:chgData name="Reyes De Luna, Sonia Aide" userId="S::sonia.reyes@axity.com::faafa5f2-6287-4c40-946a-bbd8ed93709c" providerId="AD" clId="Web-{AC4DA7E6-C92C-DA31-06EA-C6E2611E2BB9}" dt="2023-04-19T16:15:09.212" v="1" actId="1076"/>
        <pc:sldMkLst>
          <pc:docMk/>
          <pc:sldMk cId="2499290544" sldId="2076136415"/>
        </pc:sldMkLst>
        <pc:spChg chg="mod">
          <ac:chgData name="Reyes De Luna, Sonia Aide" userId="S::sonia.reyes@axity.com::faafa5f2-6287-4c40-946a-bbd8ed93709c" providerId="AD" clId="Web-{AC4DA7E6-C92C-DA31-06EA-C6E2611E2BB9}" dt="2023-04-19T16:15:09.212" v="1" actId="1076"/>
          <ac:spMkLst>
            <pc:docMk/>
            <pc:sldMk cId="2499290544" sldId="2076136415"/>
            <ac:spMk id="17" creationId="{3DFC87B0-799A-C4EE-D680-F89FA1274BED}"/>
          </ac:spMkLst>
        </pc:spChg>
      </pc:sldChg>
    </pc:docChg>
  </pc:docChgLst>
  <pc:docChgLst>
    <pc:chgData name="Reyes De Luna, Sonia Aide" userId="S::sonia.reyes@axity.com::faafa5f2-6287-4c40-946a-bbd8ed93709c" providerId="AD" clId="Web-{BDB75A19-BF89-1734-E02F-9464D19A5AC3}"/>
    <pc:docChg chg="modSld">
      <pc:chgData name="Reyes De Luna, Sonia Aide" userId="S::sonia.reyes@axity.com::faafa5f2-6287-4c40-946a-bbd8ed93709c" providerId="AD" clId="Web-{BDB75A19-BF89-1734-E02F-9464D19A5AC3}" dt="2023-04-04T14:27:16.495" v="11" actId="20577"/>
      <pc:docMkLst>
        <pc:docMk/>
      </pc:docMkLst>
      <pc:sldChg chg="modSp">
        <pc:chgData name="Reyes De Luna, Sonia Aide" userId="S::sonia.reyes@axity.com::faafa5f2-6287-4c40-946a-bbd8ed93709c" providerId="AD" clId="Web-{BDB75A19-BF89-1734-E02F-9464D19A5AC3}" dt="2023-04-04T14:27:16.495" v="11" actId="20577"/>
        <pc:sldMkLst>
          <pc:docMk/>
          <pc:sldMk cId="3083780196" sldId="256"/>
        </pc:sldMkLst>
        <pc:spChg chg="mod">
          <ac:chgData name="Reyes De Luna, Sonia Aide" userId="S::sonia.reyes@axity.com::faafa5f2-6287-4c40-946a-bbd8ed93709c" providerId="AD" clId="Web-{BDB75A19-BF89-1734-E02F-9464D19A5AC3}" dt="2023-04-04T14:27:16.495" v="11" actId="20577"/>
          <ac:spMkLst>
            <pc:docMk/>
            <pc:sldMk cId="3083780196" sldId="256"/>
            <ac:spMk id="7" creationId="{7DD223F1-F30E-89AD-C8C4-DE13D12FB758}"/>
          </ac:spMkLst>
        </pc:spChg>
        <pc:picChg chg="mod">
          <ac:chgData name="Reyes De Luna, Sonia Aide" userId="S::sonia.reyes@axity.com::faafa5f2-6287-4c40-946a-bbd8ed93709c" providerId="AD" clId="Web-{BDB75A19-BF89-1734-E02F-9464D19A5AC3}" dt="2023-04-04T14:26:58.776" v="9" actId="1076"/>
          <ac:picMkLst>
            <pc:docMk/>
            <pc:sldMk cId="3083780196" sldId="256"/>
            <ac:picMk id="9" creationId="{5A4D31D0-3890-6220-F7F2-2687A7B93C4A}"/>
          </ac:picMkLst>
        </pc:picChg>
      </pc:sldChg>
      <pc:sldChg chg="delSp">
        <pc:chgData name="Reyes De Luna, Sonia Aide" userId="S::sonia.reyes@axity.com::faafa5f2-6287-4c40-946a-bbd8ed93709c" providerId="AD" clId="Web-{BDB75A19-BF89-1734-E02F-9464D19A5AC3}" dt="2023-04-04T14:25:30.961" v="0"/>
        <pc:sldMkLst>
          <pc:docMk/>
          <pc:sldMk cId="3179608582" sldId="272"/>
        </pc:sldMkLst>
        <pc:spChg chg="del">
          <ac:chgData name="Reyes De Luna, Sonia Aide" userId="S::sonia.reyes@axity.com::faafa5f2-6287-4c40-946a-bbd8ed93709c" providerId="AD" clId="Web-{BDB75A19-BF89-1734-E02F-9464D19A5AC3}" dt="2023-04-04T14:25:30.961" v="0"/>
          <ac:spMkLst>
            <pc:docMk/>
            <pc:sldMk cId="3179608582" sldId="272"/>
            <ac:spMk id="6" creationId="{F759771A-C010-EBAD-BA7C-50DEBEFC01D1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5:58.399" v="5" actId="20577"/>
        <pc:sldMkLst>
          <pc:docMk/>
          <pc:sldMk cId="372554938" sldId="275"/>
        </pc:sldMkLst>
        <pc:spChg chg="mod">
          <ac:chgData name="Reyes De Luna, Sonia Aide" userId="S::sonia.reyes@axity.com::faafa5f2-6287-4c40-946a-bbd8ed93709c" providerId="AD" clId="Web-{BDB75A19-BF89-1734-E02F-9464D19A5AC3}" dt="2023-04-04T14:25:58.399" v="5" actId="20577"/>
          <ac:spMkLst>
            <pc:docMk/>
            <pc:sldMk cId="372554938" sldId="275"/>
            <ac:spMk id="16" creationId="{A8CBBCE6-CED9-E86D-5CDC-162E9DDC2E26}"/>
          </ac:spMkLst>
        </pc:spChg>
      </pc:sldChg>
      <pc:sldChg chg="modSp">
        <pc:chgData name="Reyes De Luna, Sonia Aide" userId="S::sonia.reyes@axity.com::faafa5f2-6287-4c40-946a-bbd8ed93709c" providerId="AD" clId="Web-{BDB75A19-BF89-1734-E02F-9464D19A5AC3}" dt="2023-04-04T14:26:05.337" v="7" actId="1076"/>
        <pc:sldMkLst>
          <pc:docMk/>
          <pc:sldMk cId="2940389174" sldId="276"/>
        </pc:sldMkLst>
        <pc:spChg chg="mod">
          <ac:chgData name="Reyes De Luna, Sonia Aide" userId="S::sonia.reyes@axity.com::faafa5f2-6287-4c40-946a-bbd8ed93709c" providerId="AD" clId="Web-{BDB75A19-BF89-1734-E02F-9464D19A5AC3}" dt="2023-04-04T14:26:05.337" v="7" actId="1076"/>
          <ac:spMkLst>
            <pc:docMk/>
            <pc:sldMk cId="2940389174" sldId="276"/>
            <ac:spMk id="5" creationId="{FDA09E02-6FCC-5710-845C-E0979B464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3E373-4A5A-9F47-B78B-3F6D862D2DA4}" type="datetimeFigureOut">
              <a:rPr lang="es-CO" smtClean="0"/>
              <a:t>23/06/2023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7E2-46FE-4042-8B77-7B8FCCEDDC92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760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36B54177-B7DF-1DD9-8875-D4168F53E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029E411-989D-8CFA-0371-904E9B56B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801E2D-CF21-2ADE-8396-CC12B5A2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7D9C27E-71A0-A8E6-7D94-D52F81CE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1245C-EDA9-0F49-9277-480AED948C75}" type="datetimeFigureOut">
              <a:rPr lang="es-MX" smtClean="0"/>
              <a:pPr/>
              <a:t>23/06/2023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83CED7-3270-999D-99EC-4B2B5F42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DC7CE21-D4CA-6449-E0EA-746968CC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17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018A1D-A95A-249C-60D7-BFEC95606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DA112BB-1B55-D3DA-D7D7-35DE1AC5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844E3D2-E945-19C6-68D7-AA7AC54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6FC48AC-4463-729E-ABA1-FB3D3EF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FB46B77-03B3-EF69-5002-A7FF1275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0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DAF5A4A-1B68-98B0-A191-8BD2A6F091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0108"/>
          <a:stretch/>
        </p:blipFill>
        <p:spPr>
          <a:xfrm>
            <a:off x="1" y="0"/>
            <a:ext cx="6082788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9977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66AD6CAE-8F01-422E-B0BA-3045B167AE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323" y="365125"/>
            <a:ext cx="8207477" cy="1325563"/>
          </a:xfrm>
        </p:spPr>
        <p:txBody>
          <a:bodyPr/>
          <a:lstStyle>
            <a:lvl1pPr>
              <a:defRPr b="1">
                <a:solidFill>
                  <a:srgbClr val="3C0E52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323" y="1825625"/>
            <a:ext cx="8207477" cy="435133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11028E90-7017-3801-0152-2A4D9D428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9315"/>
          <a:stretch/>
        </p:blipFill>
        <p:spPr>
          <a:xfrm>
            <a:off x="1" y="0"/>
            <a:ext cx="2521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814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B4AC21E6-3AB4-AA3E-EED5-BEA73B416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>
            <a:off x="1932969" y="2459791"/>
            <a:ext cx="10259032" cy="4398211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="" xmlns:a16="http://schemas.microsoft.com/office/drawing/2014/main" id="{74D66EB4-E928-04A5-17AC-B4C4FAF0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3852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6DD7-9EC0-2343-87F4-811CC24B63A7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F5A20-7E25-C84E-8766-4FA53A4AD820}" type="slidenum">
              <a:rPr lang="es-MX" smtClean="0"/>
              <a:t>‹#›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CFD1EF8D-21B9-3C6D-CAEB-887F2C4B1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9644" b="14753"/>
          <a:stretch/>
        </p:blipFill>
        <p:spPr>
          <a:xfrm rot="10800000">
            <a:off x="0" y="0"/>
            <a:ext cx="10259032" cy="439821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="" xmlns:a16="http://schemas.microsoft.com/office/drawing/2014/main" id="{BDA5DC36-6B14-E774-2FD3-FD49BCF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72400" cy="157340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82609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7E36882C-E608-66B8-8A42-26DD6B671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319E2F3-3E92-F0B7-289B-ECE5123D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126B8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17E9B9D-3312-7614-E939-8BBA8944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561BD46-81DF-C525-880C-B60F5499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48141E5-38F4-5870-C465-013B716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D3EFEE5-200A-753E-B6FD-9311CB9B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545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85B76E4B-994E-FE80-0264-CD7AEB4265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58AE75E-BF38-0C63-F39F-95D19FDC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C0849DC6-910E-1212-87E9-5D91EDF0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6AC465A2-B629-9EFC-663F-3F807AD6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7149893F-AB4A-EA91-D670-6E867771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32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3D8DCD30-7661-12EB-6BF3-7D6889A8D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245C-EDA9-0F49-9277-480AED948C75}" type="datetimeFigureOut">
              <a:rPr lang="es-MX" smtClean="0"/>
              <a:t>23/06/2023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BCE383F0-BCD5-365A-30DE-4A37BDD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3062DF9B-A73E-907D-5239-FDDD3489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9D02-DD78-0443-BE77-FC5E6DAD05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0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33F02CBE-7D56-9524-5799-3D4C40AE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9053B17-0988-26D7-1416-D61D74DB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CFF87E4-E3EB-6979-BA49-637760E7B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ED1245C-EDA9-0F49-9277-480AED948C75}" type="datetimeFigureOut">
              <a:rPr lang="es-MX" smtClean="0"/>
              <a:pPr/>
              <a:t>23/06/2023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6143CCC9-3353-516C-3DED-6C05973EB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51E5BC1-66C6-23A3-45FC-6B13BC2B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8269D02-DD78-0443-BE77-FC5E6DAD059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30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C0E5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B7DCC1AE-CBB9-4F76-A8E3-CF73CD4FF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9" b="392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="" xmlns:a16="http://schemas.microsoft.com/office/drawing/2014/main" id="{B0381972-7714-18E2-8087-DC6EBF8C29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rgbClr val="C125B7">
                  <a:alpha val="0"/>
                </a:srgbClr>
              </a:gs>
              <a:gs pos="49000">
                <a:srgbClr val="5E146C">
                  <a:alpha val="50250"/>
                </a:srgbClr>
              </a:gs>
              <a:gs pos="81000">
                <a:srgbClr val="3C0E5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7556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Arboles de Regresión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2" name="Straight Arrow Connector 81"/>
          <p:cNvSpPr/>
          <p:nvPr/>
        </p:nvSpPr>
        <p:spPr>
          <a:xfrm flipV="1">
            <a:off x="1045871" y="3005467"/>
            <a:ext cx="1" cy="2667313"/>
          </a:xfrm>
          <a:prstGeom prst="line">
            <a:avLst/>
          </a:prstGeom>
          <a:ln w="28575">
            <a:solidFill>
              <a:srgbClr val="F03455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3" name="Straight Arrow Connector 83"/>
          <p:cNvSpPr/>
          <p:nvPr/>
        </p:nvSpPr>
        <p:spPr>
          <a:xfrm>
            <a:off x="900840" y="5501735"/>
            <a:ext cx="4677517" cy="1"/>
          </a:xfrm>
          <a:prstGeom prst="line">
            <a:avLst/>
          </a:prstGeom>
          <a:ln w="28575">
            <a:solidFill>
              <a:srgbClr val="F03455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4" name="Multiply 84"/>
          <p:cNvSpPr/>
          <p:nvPr/>
        </p:nvSpPr>
        <p:spPr>
          <a:xfrm rot="18900000">
            <a:off x="2761342" y="44587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5" name="Multiply 84"/>
          <p:cNvSpPr/>
          <p:nvPr/>
        </p:nvSpPr>
        <p:spPr>
          <a:xfrm rot="18900000">
            <a:off x="2987554" y="450871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6" name="Multiply 84"/>
          <p:cNvSpPr/>
          <p:nvPr/>
        </p:nvSpPr>
        <p:spPr>
          <a:xfrm rot="18900000">
            <a:off x="2531067" y="42301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7" name="Multiply 84"/>
          <p:cNvSpPr/>
          <p:nvPr/>
        </p:nvSpPr>
        <p:spPr>
          <a:xfrm rot="18900000">
            <a:off x="3124775" y="41285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8" name="Multiply 84"/>
          <p:cNvSpPr/>
          <p:nvPr/>
        </p:nvSpPr>
        <p:spPr>
          <a:xfrm rot="18900000">
            <a:off x="2761772" y="4282747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69" name="Multiply 84"/>
          <p:cNvSpPr/>
          <p:nvPr/>
        </p:nvSpPr>
        <p:spPr>
          <a:xfrm rot="18900000">
            <a:off x="2511489" y="46215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0" name="Multiply 84"/>
          <p:cNvSpPr/>
          <p:nvPr/>
        </p:nvSpPr>
        <p:spPr>
          <a:xfrm rot="18900000">
            <a:off x="2827525" y="41459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1" name="Multiply 84"/>
          <p:cNvSpPr/>
          <p:nvPr/>
        </p:nvSpPr>
        <p:spPr>
          <a:xfrm rot="18900000">
            <a:off x="2764890" y="46915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2" name="Multiply 84"/>
          <p:cNvSpPr/>
          <p:nvPr/>
        </p:nvSpPr>
        <p:spPr>
          <a:xfrm rot="18900000">
            <a:off x="2117909" y="49611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3" name="Multiply 84"/>
          <p:cNvSpPr/>
          <p:nvPr/>
        </p:nvSpPr>
        <p:spPr>
          <a:xfrm rot="18900000">
            <a:off x="4258601" y="35317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4" name="Multiply 84"/>
          <p:cNvSpPr/>
          <p:nvPr/>
        </p:nvSpPr>
        <p:spPr>
          <a:xfrm rot="18900000">
            <a:off x="3121471" y="46220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5" name="Multiply 84"/>
          <p:cNvSpPr/>
          <p:nvPr/>
        </p:nvSpPr>
        <p:spPr>
          <a:xfrm rot="18900000">
            <a:off x="3135107" y="42980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6" name="Multiply 84"/>
          <p:cNvSpPr/>
          <p:nvPr/>
        </p:nvSpPr>
        <p:spPr>
          <a:xfrm rot="18900000">
            <a:off x="1317154" y="44934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7" name="Multiply 84"/>
          <p:cNvSpPr/>
          <p:nvPr/>
        </p:nvSpPr>
        <p:spPr>
          <a:xfrm rot="18900000">
            <a:off x="2409623" y="35759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8" name="Multiply 84"/>
          <p:cNvSpPr/>
          <p:nvPr/>
        </p:nvSpPr>
        <p:spPr>
          <a:xfrm rot="18900000">
            <a:off x="2427880" y="44727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9" name="Multiply 84"/>
          <p:cNvSpPr/>
          <p:nvPr/>
        </p:nvSpPr>
        <p:spPr>
          <a:xfrm rot="18900000">
            <a:off x="3334908" y="424273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0" name="Multiply 84"/>
          <p:cNvSpPr/>
          <p:nvPr/>
        </p:nvSpPr>
        <p:spPr>
          <a:xfrm rot="18900000">
            <a:off x="3584428" y="367791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1" name="Multiply 84"/>
          <p:cNvSpPr/>
          <p:nvPr/>
        </p:nvSpPr>
        <p:spPr>
          <a:xfrm rot="18900000">
            <a:off x="1743702" y="38281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2" name="Multiply 84"/>
          <p:cNvSpPr/>
          <p:nvPr/>
        </p:nvSpPr>
        <p:spPr>
          <a:xfrm rot="18900000">
            <a:off x="3259942" y="45388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3" name="Multiply 84"/>
          <p:cNvSpPr/>
          <p:nvPr/>
        </p:nvSpPr>
        <p:spPr>
          <a:xfrm rot="18900000">
            <a:off x="1243046" y="39129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4" name="Multiply 84"/>
          <p:cNvSpPr/>
          <p:nvPr/>
        </p:nvSpPr>
        <p:spPr>
          <a:xfrm rot="18900000">
            <a:off x="1660359" y="47751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5" name="Multiply 84"/>
          <p:cNvSpPr/>
          <p:nvPr/>
        </p:nvSpPr>
        <p:spPr>
          <a:xfrm rot="18900000">
            <a:off x="1798861" y="4408145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6" name="Multiply 84"/>
          <p:cNvSpPr/>
          <p:nvPr/>
        </p:nvSpPr>
        <p:spPr>
          <a:xfrm rot="18900000">
            <a:off x="4197601" y="32692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7" name="Multiply 84"/>
          <p:cNvSpPr/>
          <p:nvPr/>
        </p:nvSpPr>
        <p:spPr>
          <a:xfrm rot="18900000">
            <a:off x="2988570" y="48134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8" name="Multiply 84"/>
          <p:cNvSpPr/>
          <p:nvPr/>
        </p:nvSpPr>
        <p:spPr>
          <a:xfrm rot="18900000">
            <a:off x="3624836" y="46430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9" name="Multiply 84"/>
          <p:cNvSpPr/>
          <p:nvPr/>
        </p:nvSpPr>
        <p:spPr>
          <a:xfrm rot="18900000">
            <a:off x="1909145" y="32122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0" name="Multiply 84"/>
          <p:cNvSpPr/>
          <p:nvPr/>
        </p:nvSpPr>
        <p:spPr>
          <a:xfrm rot="18900000">
            <a:off x="3918673" y="47401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1" name="Multiply 84"/>
          <p:cNvSpPr/>
          <p:nvPr/>
        </p:nvSpPr>
        <p:spPr>
          <a:xfrm rot="18900000">
            <a:off x="3947433" y="36706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2" name="Multiply 84"/>
          <p:cNvSpPr/>
          <p:nvPr/>
        </p:nvSpPr>
        <p:spPr>
          <a:xfrm rot="18900000">
            <a:off x="4033713" y="44350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3" name="Multiply 84"/>
          <p:cNvSpPr/>
          <p:nvPr/>
        </p:nvSpPr>
        <p:spPr>
          <a:xfrm rot="18900000">
            <a:off x="4596138" y="46448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4" name="Multiply 84"/>
          <p:cNvSpPr/>
          <p:nvPr/>
        </p:nvSpPr>
        <p:spPr>
          <a:xfrm rot="18900000">
            <a:off x="4489607" y="42481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5" name="Multiply 84"/>
          <p:cNvSpPr/>
          <p:nvPr/>
        </p:nvSpPr>
        <p:spPr>
          <a:xfrm rot="18900000">
            <a:off x="1815986" y="52199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6" name="Multiply 84"/>
          <p:cNvSpPr/>
          <p:nvPr/>
        </p:nvSpPr>
        <p:spPr>
          <a:xfrm rot="18900000">
            <a:off x="1419708" y="5193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7" name="Multiply 84"/>
          <p:cNvSpPr/>
          <p:nvPr/>
        </p:nvSpPr>
        <p:spPr>
          <a:xfrm rot="18900000">
            <a:off x="2075857" y="39076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8" name="Multiply 84"/>
          <p:cNvSpPr/>
          <p:nvPr/>
        </p:nvSpPr>
        <p:spPr>
          <a:xfrm rot="18900000">
            <a:off x="4664450" y="50793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9" name="Multiply 84"/>
          <p:cNvSpPr/>
          <p:nvPr/>
        </p:nvSpPr>
        <p:spPr>
          <a:xfrm rot="18900000">
            <a:off x="3103641" y="36650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0" name="Multiply 84"/>
          <p:cNvSpPr/>
          <p:nvPr/>
        </p:nvSpPr>
        <p:spPr>
          <a:xfrm rot="18900000">
            <a:off x="2869531" y="3535206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1" name="Multiply 84"/>
          <p:cNvSpPr/>
          <p:nvPr/>
        </p:nvSpPr>
        <p:spPr>
          <a:xfrm rot="18900000">
            <a:off x="2692548" y="36706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2" name="Multiply 84"/>
          <p:cNvSpPr/>
          <p:nvPr/>
        </p:nvSpPr>
        <p:spPr>
          <a:xfrm rot="18900000">
            <a:off x="3451507" y="34756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3" name="Multiply 84"/>
          <p:cNvSpPr/>
          <p:nvPr/>
        </p:nvSpPr>
        <p:spPr>
          <a:xfrm rot="18900000">
            <a:off x="2664271" y="3317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4" name="Multiply 84"/>
          <p:cNvSpPr/>
          <p:nvPr/>
        </p:nvSpPr>
        <p:spPr>
          <a:xfrm rot="18900000">
            <a:off x="3025284" y="37716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5" name="Multiply 84"/>
          <p:cNvSpPr/>
          <p:nvPr/>
        </p:nvSpPr>
        <p:spPr>
          <a:xfrm rot="18900000">
            <a:off x="3739878" y="32488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6" name="Multiply 84"/>
          <p:cNvSpPr/>
          <p:nvPr/>
        </p:nvSpPr>
        <p:spPr>
          <a:xfrm rot="18900000">
            <a:off x="3124284" y="33110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7" name="Multiply 84"/>
          <p:cNvSpPr/>
          <p:nvPr/>
        </p:nvSpPr>
        <p:spPr>
          <a:xfrm rot="18900000">
            <a:off x="3320148" y="37155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8" name="Multiply 84"/>
          <p:cNvSpPr/>
          <p:nvPr/>
        </p:nvSpPr>
        <p:spPr>
          <a:xfrm rot="18900000">
            <a:off x="4427684" y="29089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9" name="Multiply 84"/>
          <p:cNvSpPr/>
          <p:nvPr/>
        </p:nvSpPr>
        <p:spPr>
          <a:xfrm rot="18900000">
            <a:off x="2110576" y="30824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0" name="Multiply 84"/>
          <p:cNvSpPr/>
          <p:nvPr/>
        </p:nvSpPr>
        <p:spPr>
          <a:xfrm rot="18900000">
            <a:off x="4172634" y="50703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1" name="Multiply 84"/>
          <p:cNvSpPr/>
          <p:nvPr/>
        </p:nvSpPr>
        <p:spPr>
          <a:xfrm rot="18900000">
            <a:off x="4172632" y="405710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2" name="Multiply 84"/>
          <p:cNvSpPr/>
          <p:nvPr/>
        </p:nvSpPr>
        <p:spPr>
          <a:xfrm rot="18900000">
            <a:off x="1777163" y="34051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3" name="Multiply 84"/>
          <p:cNvSpPr/>
          <p:nvPr/>
        </p:nvSpPr>
        <p:spPr>
          <a:xfrm rot="18900000">
            <a:off x="1686018" y="3241796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4" name="Multiply 84"/>
          <p:cNvSpPr/>
          <p:nvPr/>
        </p:nvSpPr>
        <p:spPr>
          <a:xfrm rot="18900000">
            <a:off x="1831589" y="30423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5" name="Multiply 84"/>
          <p:cNvSpPr/>
          <p:nvPr/>
        </p:nvSpPr>
        <p:spPr>
          <a:xfrm rot="18900000">
            <a:off x="2132667" y="33529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6" name="ZoneTexte 125"/>
          <p:cNvSpPr txBox="1"/>
          <p:nvPr/>
        </p:nvSpPr>
        <p:spPr>
          <a:xfrm>
            <a:off x="2171593" y="5564474"/>
            <a:ext cx="39409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20</a:t>
            </a:r>
          </a:p>
        </p:txBody>
      </p:sp>
      <p:sp>
        <p:nvSpPr>
          <p:cNvPr id="217" name="Connecteur droit avec flèche 125"/>
          <p:cNvSpPr/>
          <p:nvPr/>
        </p:nvSpPr>
        <p:spPr>
          <a:xfrm flipH="1" flipV="1">
            <a:off x="2369097" y="2949396"/>
            <a:ext cx="2160" cy="2552341"/>
          </a:xfrm>
          <a:prstGeom prst="line">
            <a:avLst/>
          </a:prstGeom>
          <a:ln w="12700">
            <a:solidFill>
              <a:srgbClr val="3A5E8A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8" name="Connecteur droit avec flèche 2"/>
          <p:cNvSpPr/>
          <p:nvPr/>
        </p:nvSpPr>
        <p:spPr>
          <a:xfrm>
            <a:off x="2372971" y="3982632"/>
            <a:ext cx="3040563" cy="1"/>
          </a:xfrm>
          <a:prstGeom prst="line">
            <a:avLst/>
          </a:prstGeom>
          <a:ln w="12700">
            <a:solidFill>
              <a:srgbClr val="3A5E8A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9" name="ZoneTexte 125"/>
          <p:cNvSpPr txBox="1"/>
          <p:nvPr/>
        </p:nvSpPr>
        <p:spPr>
          <a:xfrm>
            <a:off x="373823" y="3841845"/>
            <a:ext cx="52701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170</a:t>
            </a:r>
          </a:p>
        </p:txBody>
      </p:sp>
      <p:sp>
        <p:nvSpPr>
          <p:cNvPr id="220" name="ZoneTexte 3"/>
          <p:cNvSpPr txBox="1"/>
          <p:nvPr/>
        </p:nvSpPr>
        <p:spPr>
          <a:xfrm>
            <a:off x="2058667" y="2680015"/>
            <a:ext cx="66523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Split 1</a:t>
            </a:r>
          </a:p>
        </p:txBody>
      </p:sp>
      <p:sp>
        <p:nvSpPr>
          <p:cNvPr id="221" name="ZoneTexte 3"/>
          <p:cNvSpPr txBox="1"/>
          <p:nvPr/>
        </p:nvSpPr>
        <p:spPr>
          <a:xfrm>
            <a:off x="4913123" y="3699568"/>
            <a:ext cx="66523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Split 2</a:t>
            </a:r>
          </a:p>
        </p:txBody>
      </p:sp>
      <p:sp>
        <p:nvSpPr>
          <p:cNvPr id="222" name="Multiply 84"/>
          <p:cNvSpPr/>
          <p:nvPr/>
        </p:nvSpPr>
        <p:spPr>
          <a:xfrm rot="18900000">
            <a:off x="3808388" y="36260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23" name="Multiply 84"/>
          <p:cNvSpPr/>
          <p:nvPr/>
        </p:nvSpPr>
        <p:spPr>
          <a:xfrm rot="18900000">
            <a:off x="2947519" y="429395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24" name="Multiply 84"/>
          <p:cNvSpPr/>
          <p:nvPr/>
        </p:nvSpPr>
        <p:spPr>
          <a:xfrm rot="18900000">
            <a:off x="3753722" y="380908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25" name="Multiply 84"/>
          <p:cNvSpPr/>
          <p:nvPr/>
        </p:nvSpPr>
        <p:spPr>
          <a:xfrm rot="18900000">
            <a:off x="4197602" y="37390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26" name="Multiply 84"/>
          <p:cNvSpPr/>
          <p:nvPr/>
        </p:nvSpPr>
        <p:spPr>
          <a:xfrm rot="18900000">
            <a:off x="4616415" y="33053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27" name="Multiply 84"/>
          <p:cNvSpPr/>
          <p:nvPr/>
        </p:nvSpPr>
        <p:spPr>
          <a:xfrm rot="18900000">
            <a:off x="3947433" y="34478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grpSp>
        <p:nvGrpSpPr>
          <p:cNvPr id="228" name="Rectangle 70"/>
          <p:cNvGrpSpPr/>
          <p:nvPr/>
        </p:nvGrpSpPr>
        <p:grpSpPr>
          <a:xfrm>
            <a:off x="5559529" y="5528694"/>
            <a:ext cx="417531" cy="380642"/>
            <a:chOff x="0" y="0"/>
            <a:chExt cx="417529" cy="380641"/>
          </a:xfrm>
        </p:grpSpPr>
        <p:sp>
          <p:nvSpPr>
            <p:cNvPr id="229" name="Rectangle"/>
            <p:cNvSpPr/>
            <p:nvPr/>
          </p:nvSpPr>
          <p:spPr>
            <a:xfrm>
              <a:off x="0" y="-1"/>
              <a:ext cx="417530" cy="380643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30" name="X1"/>
            <p:cNvSpPr txBox="1"/>
            <p:nvPr/>
          </p:nvSpPr>
          <p:spPr>
            <a:xfrm>
              <a:off x="0" y="4900"/>
              <a:ext cx="41753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1000"/>
                <a:t>1</a:t>
              </a:r>
            </a:p>
          </p:txBody>
        </p:sp>
      </p:grpSp>
      <p:grpSp>
        <p:nvGrpSpPr>
          <p:cNvPr id="231" name="Rectangle 72"/>
          <p:cNvGrpSpPr/>
          <p:nvPr/>
        </p:nvGrpSpPr>
        <p:grpSpPr>
          <a:xfrm>
            <a:off x="622367" y="2628061"/>
            <a:ext cx="413532" cy="380642"/>
            <a:chOff x="0" y="0"/>
            <a:chExt cx="413531" cy="380641"/>
          </a:xfrm>
        </p:grpSpPr>
        <p:sp>
          <p:nvSpPr>
            <p:cNvPr id="232" name="Rectangle"/>
            <p:cNvSpPr/>
            <p:nvPr/>
          </p:nvSpPr>
          <p:spPr>
            <a:xfrm>
              <a:off x="-1" y="-1"/>
              <a:ext cx="413533" cy="380643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33" name="X2"/>
            <p:cNvSpPr txBox="1"/>
            <p:nvPr/>
          </p:nvSpPr>
          <p:spPr>
            <a:xfrm>
              <a:off x="-1" y="4900"/>
              <a:ext cx="41353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1000"/>
                <a:t>2</a:t>
              </a:r>
            </a:p>
          </p:txBody>
        </p:sp>
      </p:grpSp>
      <p:grpSp>
        <p:nvGrpSpPr>
          <p:cNvPr id="234" name="Rectangle : coins arrondis 4"/>
          <p:cNvGrpSpPr/>
          <p:nvPr/>
        </p:nvGrpSpPr>
        <p:grpSpPr>
          <a:xfrm>
            <a:off x="8610053" y="1873501"/>
            <a:ext cx="827903" cy="301686"/>
            <a:chOff x="0" y="0"/>
            <a:chExt cx="827901" cy="301685"/>
          </a:xfrm>
        </p:grpSpPr>
        <p:sp>
          <p:nvSpPr>
            <p:cNvPr id="235" name="Rounded Rectangle"/>
            <p:cNvSpPr/>
            <p:nvPr/>
          </p:nvSpPr>
          <p:spPr>
            <a:xfrm>
              <a:off x="0" y="0"/>
              <a:ext cx="827902" cy="30168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6" name="X1 &lt; 20"/>
            <p:cNvSpPr txBox="1"/>
            <p:nvPr/>
          </p:nvSpPr>
          <p:spPr>
            <a:xfrm>
              <a:off x="14726" y="16222"/>
              <a:ext cx="79845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700"/>
                <a:t>1</a:t>
              </a:r>
              <a:r>
                <a:rPr sz="400"/>
                <a:t> </a:t>
              </a:r>
              <a:r>
                <a:t>&lt; 20</a:t>
              </a:r>
            </a:p>
          </p:txBody>
        </p:sp>
      </p:grpSp>
      <p:sp>
        <p:nvSpPr>
          <p:cNvPr id="237" name="Connecteur droit avec flèche 5"/>
          <p:cNvSpPr/>
          <p:nvPr/>
        </p:nvSpPr>
        <p:spPr>
          <a:xfrm flipV="1">
            <a:off x="7459226" y="2179838"/>
            <a:ext cx="1555992" cy="924104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8" name="Connecteur droit avec flèche 126"/>
          <p:cNvSpPr/>
          <p:nvPr/>
        </p:nvSpPr>
        <p:spPr>
          <a:xfrm>
            <a:off x="9020528" y="2179593"/>
            <a:ext cx="1502074" cy="930575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9" name="ZoneTexte 7"/>
          <p:cNvSpPr txBox="1"/>
          <p:nvPr/>
        </p:nvSpPr>
        <p:spPr>
          <a:xfrm>
            <a:off x="7808514" y="2345887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Sí</a:t>
            </a:r>
          </a:p>
        </p:txBody>
      </p:sp>
      <p:sp>
        <p:nvSpPr>
          <p:cNvPr id="240" name="ZoneTexte 133"/>
          <p:cNvSpPr txBox="1"/>
          <p:nvPr/>
        </p:nvSpPr>
        <p:spPr>
          <a:xfrm>
            <a:off x="9570461" y="2345887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No</a:t>
            </a:r>
          </a:p>
        </p:txBody>
      </p:sp>
      <p:sp>
        <p:nvSpPr>
          <p:cNvPr id="241" name="Rectangle : coins arrondis 217"/>
          <p:cNvSpPr/>
          <p:nvPr/>
        </p:nvSpPr>
        <p:spPr>
          <a:xfrm>
            <a:off x="7068620" y="3108247"/>
            <a:ext cx="827903" cy="301686"/>
          </a:xfrm>
          <a:prstGeom prst="roundRect">
            <a:avLst>
              <a:gd name="adj" fmla="val 16667"/>
            </a:avLst>
          </a:prstGeom>
          <a:ln w="25400">
            <a:solidFill>
              <a:srgbClr val="F03455"/>
            </a:solidFill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2" name="Connecteur droit avec flèche 218"/>
          <p:cNvSpPr/>
          <p:nvPr/>
        </p:nvSpPr>
        <p:spPr>
          <a:xfrm flipV="1">
            <a:off x="9748381" y="3420954"/>
            <a:ext cx="763441" cy="762359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3" name="Connecteur droit avec flèche 219"/>
          <p:cNvSpPr/>
          <p:nvPr/>
        </p:nvSpPr>
        <p:spPr>
          <a:xfrm>
            <a:off x="10513974" y="3420954"/>
            <a:ext cx="795788" cy="763439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4" name="ZoneTexte 220"/>
          <p:cNvSpPr txBox="1"/>
          <p:nvPr/>
        </p:nvSpPr>
        <p:spPr>
          <a:xfrm>
            <a:off x="10778159" y="3566526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No</a:t>
            </a:r>
          </a:p>
        </p:txBody>
      </p:sp>
      <p:sp>
        <p:nvSpPr>
          <p:cNvPr id="245" name="ZoneTexte 221"/>
          <p:cNvSpPr txBox="1"/>
          <p:nvPr/>
        </p:nvSpPr>
        <p:spPr>
          <a:xfrm>
            <a:off x="9635159" y="3566526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Sí</a:t>
            </a:r>
          </a:p>
        </p:txBody>
      </p:sp>
      <p:sp>
        <p:nvSpPr>
          <p:cNvPr id="246" name="Rectangle : coins arrondis 232"/>
          <p:cNvSpPr/>
          <p:nvPr/>
        </p:nvSpPr>
        <p:spPr>
          <a:xfrm>
            <a:off x="9338445" y="4181157"/>
            <a:ext cx="827903" cy="301686"/>
          </a:xfrm>
          <a:prstGeom prst="roundRect">
            <a:avLst>
              <a:gd name="adj" fmla="val 16667"/>
            </a:avLst>
          </a:prstGeom>
          <a:ln w="25400">
            <a:solidFill>
              <a:srgbClr val="F03455"/>
            </a:solidFill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7" name="Rectangle : coins arrondis 233"/>
          <p:cNvSpPr/>
          <p:nvPr/>
        </p:nvSpPr>
        <p:spPr>
          <a:xfrm>
            <a:off x="10869633" y="4181157"/>
            <a:ext cx="827903" cy="301686"/>
          </a:xfrm>
          <a:prstGeom prst="roundRect">
            <a:avLst>
              <a:gd name="adj" fmla="val 16667"/>
            </a:avLst>
          </a:prstGeom>
          <a:ln w="25400">
            <a:solidFill>
              <a:srgbClr val="F03455"/>
            </a:solidFill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grpSp>
        <p:nvGrpSpPr>
          <p:cNvPr id="248" name="Rectangle : coins arrondis 227"/>
          <p:cNvGrpSpPr/>
          <p:nvPr/>
        </p:nvGrpSpPr>
        <p:grpSpPr>
          <a:xfrm>
            <a:off x="10081719" y="3108247"/>
            <a:ext cx="850973" cy="301686"/>
            <a:chOff x="0" y="0"/>
            <a:chExt cx="850971" cy="301685"/>
          </a:xfrm>
        </p:grpSpPr>
        <p:sp>
          <p:nvSpPr>
            <p:cNvPr id="249" name="Rounded Rectangle"/>
            <p:cNvSpPr/>
            <p:nvPr/>
          </p:nvSpPr>
          <p:spPr>
            <a:xfrm>
              <a:off x="0" y="0"/>
              <a:ext cx="850972" cy="30168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250" name="X2 &lt; 170"/>
            <p:cNvSpPr txBox="1"/>
            <p:nvPr/>
          </p:nvSpPr>
          <p:spPr>
            <a:xfrm>
              <a:off x="14727" y="16222"/>
              <a:ext cx="821518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700"/>
                <a:t>2 </a:t>
              </a:r>
              <a:r>
                <a:t>&lt; 170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798833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 advAuto="0"/>
      <p:bldP spid="219" grpId="0" animBg="1" advAuto="0"/>
      <p:bldP spid="221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Arboles de Regresión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Straight Arrow Connector 81"/>
          <p:cNvSpPr/>
          <p:nvPr/>
        </p:nvSpPr>
        <p:spPr>
          <a:xfrm flipV="1">
            <a:off x="1060735" y="3017853"/>
            <a:ext cx="1" cy="2667313"/>
          </a:xfrm>
          <a:prstGeom prst="line">
            <a:avLst/>
          </a:prstGeom>
          <a:ln w="28575">
            <a:solidFill>
              <a:srgbClr val="F03455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Straight Arrow Connector 83"/>
          <p:cNvSpPr/>
          <p:nvPr/>
        </p:nvSpPr>
        <p:spPr>
          <a:xfrm>
            <a:off x="915704" y="5514121"/>
            <a:ext cx="4677517" cy="1"/>
          </a:xfrm>
          <a:prstGeom prst="line">
            <a:avLst/>
          </a:prstGeom>
          <a:ln w="28575">
            <a:solidFill>
              <a:srgbClr val="F03455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2776206" y="44711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3002418" y="45211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2545931" y="42424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3139639" y="41409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2776636" y="4295133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2526353" y="46338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2842389" y="41583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2779754" y="47039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2132773" y="49735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4273465" y="35441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2" name="Multiply 84"/>
          <p:cNvSpPr/>
          <p:nvPr/>
        </p:nvSpPr>
        <p:spPr>
          <a:xfrm rot="18900000">
            <a:off x="3136335" y="46343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" name="Multiply 84"/>
          <p:cNvSpPr/>
          <p:nvPr/>
        </p:nvSpPr>
        <p:spPr>
          <a:xfrm rot="18900000">
            <a:off x="3149971" y="431040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1332018" y="45058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2424487" y="358837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6" name="Multiply 84"/>
          <p:cNvSpPr/>
          <p:nvPr/>
        </p:nvSpPr>
        <p:spPr>
          <a:xfrm rot="18900000">
            <a:off x="2442744" y="44851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3349772" y="42551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3599292" y="36903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9" name="Multiply 84"/>
          <p:cNvSpPr/>
          <p:nvPr/>
        </p:nvSpPr>
        <p:spPr>
          <a:xfrm rot="18900000">
            <a:off x="1758566" y="38405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3274806" y="45512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1" name="Multiply 84"/>
          <p:cNvSpPr/>
          <p:nvPr/>
        </p:nvSpPr>
        <p:spPr>
          <a:xfrm rot="18900000">
            <a:off x="1257910" y="39253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1675223" y="47875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1813725" y="4420531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4212465" y="32816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3003434" y="48258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3639700" y="46554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1924009" y="32246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3933537" y="47525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3962297" y="36830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4048577" y="44474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1" name="Multiply 84"/>
          <p:cNvSpPr/>
          <p:nvPr/>
        </p:nvSpPr>
        <p:spPr>
          <a:xfrm rot="18900000">
            <a:off x="4611002" y="46572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2" name="Multiply 84"/>
          <p:cNvSpPr/>
          <p:nvPr/>
        </p:nvSpPr>
        <p:spPr>
          <a:xfrm rot="18900000">
            <a:off x="4504471" y="42605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3" name="Multiply 84"/>
          <p:cNvSpPr/>
          <p:nvPr/>
        </p:nvSpPr>
        <p:spPr>
          <a:xfrm rot="18900000">
            <a:off x="1830850" y="52323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4" name="Multiply 84"/>
          <p:cNvSpPr/>
          <p:nvPr/>
        </p:nvSpPr>
        <p:spPr>
          <a:xfrm rot="18900000">
            <a:off x="1434572" y="52053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5" name="Multiply 84"/>
          <p:cNvSpPr/>
          <p:nvPr/>
        </p:nvSpPr>
        <p:spPr>
          <a:xfrm rot="18900000">
            <a:off x="2090721" y="39200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6" name="Multiply 84"/>
          <p:cNvSpPr/>
          <p:nvPr/>
        </p:nvSpPr>
        <p:spPr>
          <a:xfrm rot="18900000">
            <a:off x="4679314" y="50917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7" name="Multiply 84"/>
          <p:cNvSpPr/>
          <p:nvPr/>
        </p:nvSpPr>
        <p:spPr>
          <a:xfrm rot="18900000">
            <a:off x="3118505" y="36774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2884395" y="354759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2707412" y="36830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3466371" y="348804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1" name="Multiply 84"/>
          <p:cNvSpPr/>
          <p:nvPr/>
        </p:nvSpPr>
        <p:spPr>
          <a:xfrm rot="18900000">
            <a:off x="2679135" y="332984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2" name="Multiply 84"/>
          <p:cNvSpPr/>
          <p:nvPr/>
        </p:nvSpPr>
        <p:spPr>
          <a:xfrm rot="18900000">
            <a:off x="3040148" y="37839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3" name="Multiply 84"/>
          <p:cNvSpPr/>
          <p:nvPr/>
        </p:nvSpPr>
        <p:spPr>
          <a:xfrm rot="18900000">
            <a:off x="3754742" y="32612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4" name="Multiply 84"/>
          <p:cNvSpPr/>
          <p:nvPr/>
        </p:nvSpPr>
        <p:spPr>
          <a:xfrm rot="18900000">
            <a:off x="3139148" y="33234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5" name="Multiply 84"/>
          <p:cNvSpPr/>
          <p:nvPr/>
        </p:nvSpPr>
        <p:spPr>
          <a:xfrm rot="18900000">
            <a:off x="3335012" y="37279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6" name="Multiply 84"/>
          <p:cNvSpPr/>
          <p:nvPr/>
        </p:nvSpPr>
        <p:spPr>
          <a:xfrm rot="18900000">
            <a:off x="4442548" y="29213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7" name="Multiply 84"/>
          <p:cNvSpPr/>
          <p:nvPr/>
        </p:nvSpPr>
        <p:spPr>
          <a:xfrm rot="18900000">
            <a:off x="2125440" y="30948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8" name="Multiply 84"/>
          <p:cNvSpPr/>
          <p:nvPr/>
        </p:nvSpPr>
        <p:spPr>
          <a:xfrm rot="18900000">
            <a:off x="4187498" y="50827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9" name="Multiply 84"/>
          <p:cNvSpPr/>
          <p:nvPr/>
        </p:nvSpPr>
        <p:spPr>
          <a:xfrm rot="18900000">
            <a:off x="4187496" y="4069490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0" name="Multiply 84"/>
          <p:cNvSpPr/>
          <p:nvPr/>
        </p:nvSpPr>
        <p:spPr>
          <a:xfrm rot="18900000">
            <a:off x="1792027" y="34175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1" name="Multiply 84"/>
          <p:cNvSpPr/>
          <p:nvPr/>
        </p:nvSpPr>
        <p:spPr>
          <a:xfrm rot="18900000">
            <a:off x="1700882" y="325418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1846453" y="30546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2147531" y="33653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4" name="ZoneTexte 125"/>
          <p:cNvSpPr txBox="1"/>
          <p:nvPr/>
        </p:nvSpPr>
        <p:spPr>
          <a:xfrm>
            <a:off x="2186457" y="5576860"/>
            <a:ext cx="39409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20</a:t>
            </a:r>
          </a:p>
        </p:txBody>
      </p:sp>
      <p:sp>
        <p:nvSpPr>
          <p:cNvPr id="65" name="Connecteur droit avec flèche 125"/>
          <p:cNvSpPr/>
          <p:nvPr/>
        </p:nvSpPr>
        <p:spPr>
          <a:xfrm flipH="1" flipV="1">
            <a:off x="2383961" y="2961782"/>
            <a:ext cx="2160" cy="2552341"/>
          </a:xfrm>
          <a:prstGeom prst="line">
            <a:avLst/>
          </a:prstGeom>
          <a:ln w="12700">
            <a:solidFill>
              <a:srgbClr val="3A5E8A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Connecteur droit avec flèche 2"/>
          <p:cNvSpPr/>
          <p:nvPr/>
        </p:nvSpPr>
        <p:spPr>
          <a:xfrm>
            <a:off x="2387835" y="3995018"/>
            <a:ext cx="3040563" cy="1"/>
          </a:xfrm>
          <a:prstGeom prst="line">
            <a:avLst/>
          </a:prstGeom>
          <a:ln w="12700">
            <a:solidFill>
              <a:srgbClr val="3A5E8A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Connecteur droit avec flèche 2"/>
          <p:cNvSpPr/>
          <p:nvPr/>
        </p:nvSpPr>
        <p:spPr>
          <a:xfrm>
            <a:off x="1060735" y="3588406"/>
            <a:ext cx="1315939" cy="1"/>
          </a:xfrm>
          <a:prstGeom prst="line">
            <a:avLst/>
          </a:prstGeom>
          <a:ln w="12700">
            <a:solidFill>
              <a:srgbClr val="3A5E8A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ZoneTexte 125"/>
          <p:cNvSpPr txBox="1"/>
          <p:nvPr/>
        </p:nvSpPr>
        <p:spPr>
          <a:xfrm>
            <a:off x="388687" y="3449906"/>
            <a:ext cx="52701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200</a:t>
            </a:r>
          </a:p>
        </p:txBody>
      </p:sp>
      <p:sp>
        <p:nvSpPr>
          <p:cNvPr id="69" name="ZoneTexte 125"/>
          <p:cNvSpPr txBox="1"/>
          <p:nvPr/>
        </p:nvSpPr>
        <p:spPr>
          <a:xfrm>
            <a:off x="388687" y="3854231"/>
            <a:ext cx="52701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170</a:t>
            </a:r>
          </a:p>
        </p:txBody>
      </p:sp>
      <p:sp>
        <p:nvSpPr>
          <p:cNvPr id="70" name="ZoneTexte 3"/>
          <p:cNvSpPr txBox="1"/>
          <p:nvPr/>
        </p:nvSpPr>
        <p:spPr>
          <a:xfrm>
            <a:off x="2073531" y="2692401"/>
            <a:ext cx="66523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Split 1</a:t>
            </a:r>
          </a:p>
        </p:txBody>
      </p:sp>
      <p:sp>
        <p:nvSpPr>
          <p:cNvPr id="71" name="ZoneTexte 3"/>
          <p:cNvSpPr txBox="1"/>
          <p:nvPr/>
        </p:nvSpPr>
        <p:spPr>
          <a:xfrm>
            <a:off x="4927987" y="3711954"/>
            <a:ext cx="66523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Split 2</a:t>
            </a:r>
          </a:p>
        </p:txBody>
      </p:sp>
      <p:sp>
        <p:nvSpPr>
          <p:cNvPr id="72" name="ZoneTexte 3"/>
          <p:cNvSpPr txBox="1"/>
          <p:nvPr/>
        </p:nvSpPr>
        <p:spPr>
          <a:xfrm>
            <a:off x="999309" y="3339937"/>
            <a:ext cx="66523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Split 3</a:t>
            </a:r>
          </a:p>
        </p:txBody>
      </p:sp>
      <p:sp>
        <p:nvSpPr>
          <p:cNvPr id="73" name="Multiply 84"/>
          <p:cNvSpPr/>
          <p:nvPr/>
        </p:nvSpPr>
        <p:spPr>
          <a:xfrm rot="18900000">
            <a:off x="3823252" y="36384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4" name="Multiply 84"/>
          <p:cNvSpPr/>
          <p:nvPr/>
        </p:nvSpPr>
        <p:spPr>
          <a:xfrm rot="18900000">
            <a:off x="2962383" y="4306336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5" name="Multiply 84"/>
          <p:cNvSpPr/>
          <p:nvPr/>
        </p:nvSpPr>
        <p:spPr>
          <a:xfrm rot="18900000">
            <a:off x="3768586" y="38214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6" name="Multiply 84"/>
          <p:cNvSpPr/>
          <p:nvPr/>
        </p:nvSpPr>
        <p:spPr>
          <a:xfrm rot="18900000">
            <a:off x="4212466" y="37513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7" name="Multiply 84"/>
          <p:cNvSpPr/>
          <p:nvPr/>
        </p:nvSpPr>
        <p:spPr>
          <a:xfrm rot="18900000">
            <a:off x="4631279" y="33177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8" name="Multiply 84"/>
          <p:cNvSpPr/>
          <p:nvPr/>
        </p:nvSpPr>
        <p:spPr>
          <a:xfrm rot="18900000">
            <a:off x="3962297" y="34602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grpSp>
        <p:nvGrpSpPr>
          <p:cNvPr id="79" name="Rectangle 79"/>
          <p:cNvGrpSpPr/>
          <p:nvPr/>
        </p:nvGrpSpPr>
        <p:grpSpPr>
          <a:xfrm>
            <a:off x="5574393" y="5541080"/>
            <a:ext cx="417531" cy="380642"/>
            <a:chOff x="0" y="0"/>
            <a:chExt cx="417529" cy="380641"/>
          </a:xfrm>
        </p:grpSpPr>
        <p:sp>
          <p:nvSpPr>
            <p:cNvPr id="80" name="Rectangle"/>
            <p:cNvSpPr/>
            <p:nvPr/>
          </p:nvSpPr>
          <p:spPr>
            <a:xfrm>
              <a:off x="0" y="-1"/>
              <a:ext cx="417530" cy="380643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1" name="X1"/>
            <p:cNvSpPr txBox="1"/>
            <p:nvPr/>
          </p:nvSpPr>
          <p:spPr>
            <a:xfrm>
              <a:off x="0" y="4900"/>
              <a:ext cx="41753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1000"/>
                <a:t>1</a:t>
              </a:r>
            </a:p>
          </p:txBody>
        </p:sp>
      </p:grpSp>
      <p:grpSp>
        <p:nvGrpSpPr>
          <p:cNvPr id="82" name="Rectangle 80"/>
          <p:cNvGrpSpPr/>
          <p:nvPr/>
        </p:nvGrpSpPr>
        <p:grpSpPr>
          <a:xfrm>
            <a:off x="637231" y="2640447"/>
            <a:ext cx="413532" cy="380642"/>
            <a:chOff x="0" y="0"/>
            <a:chExt cx="413531" cy="380641"/>
          </a:xfrm>
        </p:grpSpPr>
        <p:sp>
          <p:nvSpPr>
            <p:cNvPr id="83" name="Rectangle"/>
            <p:cNvSpPr/>
            <p:nvPr/>
          </p:nvSpPr>
          <p:spPr>
            <a:xfrm>
              <a:off x="-1" y="-1"/>
              <a:ext cx="413533" cy="380643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4" name="X2"/>
            <p:cNvSpPr txBox="1"/>
            <p:nvPr/>
          </p:nvSpPr>
          <p:spPr>
            <a:xfrm>
              <a:off x="-1" y="4900"/>
              <a:ext cx="41353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1000"/>
                <a:t>2</a:t>
              </a:r>
            </a:p>
          </p:txBody>
        </p:sp>
      </p:grpSp>
      <p:sp>
        <p:nvSpPr>
          <p:cNvPr id="85" name="Connecteur droit avec flèche 5"/>
          <p:cNvSpPr/>
          <p:nvPr/>
        </p:nvSpPr>
        <p:spPr>
          <a:xfrm flipV="1">
            <a:off x="7461007" y="2161944"/>
            <a:ext cx="1555992" cy="924104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6" name="Connecteur droit avec flèche 126"/>
          <p:cNvSpPr/>
          <p:nvPr/>
        </p:nvSpPr>
        <p:spPr>
          <a:xfrm>
            <a:off x="9022309" y="2161699"/>
            <a:ext cx="1502074" cy="930575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7" name="ZoneTexte 7"/>
          <p:cNvSpPr txBox="1"/>
          <p:nvPr/>
        </p:nvSpPr>
        <p:spPr>
          <a:xfrm>
            <a:off x="7810295" y="2327993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Sí</a:t>
            </a:r>
          </a:p>
        </p:txBody>
      </p:sp>
      <p:sp>
        <p:nvSpPr>
          <p:cNvPr id="88" name="ZoneTexte 133"/>
          <p:cNvSpPr txBox="1"/>
          <p:nvPr/>
        </p:nvSpPr>
        <p:spPr>
          <a:xfrm>
            <a:off x="9572242" y="2327993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No</a:t>
            </a:r>
          </a:p>
        </p:txBody>
      </p:sp>
      <p:sp>
        <p:nvSpPr>
          <p:cNvPr id="89" name="Connecteur droit avec flèche 218"/>
          <p:cNvSpPr/>
          <p:nvPr/>
        </p:nvSpPr>
        <p:spPr>
          <a:xfrm flipV="1">
            <a:off x="9750162" y="3403060"/>
            <a:ext cx="763441" cy="762359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0" name="Connecteur droit avec flèche 219"/>
          <p:cNvSpPr/>
          <p:nvPr/>
        </p:nvSpPr>
        <p:spPr>
          <a:xfrm>
            <a:off x="10515755" y="3403060"/>
            <a:ext cx="795788" cy="763439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1" name="ZoneTexte 220"/>
          <p:cNvSpPr txBox="1"/>
          <p:nvPr/>
        </p:nvSpPr>
        <p:spPr>
          <a:xfrm>
            <a:off x="10779940" y="3548632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No</a:t>
            </a:r>
          </a:p>
        </p:txBody>
      </p:sp>
      <p:sp>
        <p:nvSpPr>
          <p:cNvPr id="92" name="ZoneTexte 221"/>
          <p:cNvSpPr txBox="1"/>
          <p:nvPr/>
        </p:nvSpPr>
        <p:spPr>
          <a:xfrm>
            <a:off x="9636940" y="3548632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Sí</a:t>
            </a:r>
          </a:p>
        </p:txBody>
      </p:sp>
      <p:sp>
        <p:nvSpPr>
          <p:cNvPr id="93" name="Rectangle : coins arrondis 232"/>
          <p:cNvSpPr/>
          <p:nvPr/>
        </p:nvSpPr>
        <p:spPr>
          <a:xfrm>
            <a:off x="9340226" y="4163263"/>
            <a:ext cx="827903" cy="301686"/>
          </a:xfrm>
          <a:prstGeom prst="roundRect">
            <a:avLst>
              <a:gd name="adj" fmla="val 16667"/>
            </a:avLst>
          </a:prstGeom>
          <a:ln w="25400">
            <a:solidFill>
              <a:srgbClr val="F03455"/>
            </a:solidFill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4" name="Rectangle : coins arrondis 233"/>
          <p:cNvSpPr/>
          <p:nvPr/>
        </p:nvSpPr>
        <p:spPr>
          <a:xfrm>
            <a:off x="10871414" y="4163263"/>
            <a:ext cx="827903" cy="301686"/>
          </a:xfrm>
          <a:prstGeom prst="roundRect">
            <a:avLst>
              <a:gd name="adj" fmla="val 16667"/>
            </a:avLst>
          </a:prstGeom>
          <a:ln w="25400">
            <a:solidFill>
              <a:srgbClr val="F03455"/>
            </a:solidFill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5" name="Connecteur droit avec flèche 228"/>
          <p:cNvSpPr/>
          <p:nvPr/>
        </p:nvSpPr>
        <p:spPr>
          <a:xfrm flipV="1">
            <a:off x="6703958" y="3403060"/>
            <a:ext cx="763441" cy="762359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" name="Connecteur droit avec flèche 229"/>
          <p:cNvSpPr/>
          <p:nvPr/>
        </p:nvSpPr>
        <p:spPr>
          <a:xfrm>
            <a:off x="7469554" y="3403059"/>
            <a:ext cx="795787" cy="763439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" name="ZoneTexte 230"/>
          <p:cNvSpPr txBox="1"/>
          <p:nvPr/>
        </p:nvSpPr>
        <p:spPr>
          <a:xfrm>
            <a:off x="7733736" y="3548632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No</a:t>
            </a:r>
          </a:p>
        </p:txBody>
      </p:sp>
      <p:sp>
        <p:nvSpPr>
          <p:cNvPr id="98" name="ZoneTexte 231"/>
          <p:cNvSpPr txBox="1"/>
          <p:nvPr/>
        </p:nvSpPr>
        <p:spPr>
          <a:xfrm>
            <a:off x="6590735" y="3548632"/>
            <a:ext cx="62526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Sí</a:t>
            </a:r>
          </a:p>
        </p:txBody>
      </p:sp>
      <p:sp>
        <p:nvSpPr>
          <p:cNvPr id="99" name="Rectangle : coins arrondis 234"/>
          <p:cNvSpPr/>
          <p:nvPr/>
        </p:nvSpPr>
        <p:spPr>
          <a:xfrm>
            <a:off x="6294023" y="4163263"/>
            <a:ext cx="827903" cy="301686"/>
          </a:xfrm>
          <a:prstGeom prst="roundRect">
            <a:avLst>
              <a:gd name="adj" fmla="val 16667"/>
            </a:avLst>
          </a:prstGeom>
          <a:ln w="25400">
            <a:solidFill>
              <a:srgbClr val="F03455"/>
            </a:solidFill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0" name="Rectangle : coins arrondis 241"/>
          <p:cNvSpPr/>
          <p:nvPr/>
        </p:nvSpPr>
        <p:spPr>
          <a:xfrm>
            <a:off x="7873735" y="4163263"/>
            <a:ext cx="827902" cy="301686"/>
          </a:xfrm>
          <a:prstGeom prst="roundRect">
            <a:avLst>
              <a:gd name="adj" fmla="val 16667"/>
            </a:avLst>
          </a:prstGeom>
          <a:ln w="25400">
            <a:solidFill>
              <a:srgbClr val="F03455"/>
            </a:solidFill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grpSp>
        <p:nvGrpSpPr>
          <p:cNvPr id="101" name="Rectangle : coins arrondis 4"/>
          <p:cNvGrpSpPr/>
          <p:nvPr/>
        </p:nvGrpSpPr>
        <p:grpSpPr>
          <a:xfrm>
            <a:off x="8611834" y="1855607"/>
            <a:ext cx="827903" cy="301686"/>
            <a:chOff x="0" y="0"/>
            <a:chExt cx="827901" cy="301685"/>
          </a:xfrm>
        </p:grpSpPr>
        <p:sp>
          <p:nvSpPr>
            <p:cNvPr id="102" name="Rounded Rectangle"/>
            <p:cNvSpPr/>
            <p:nvPr/>
          </p:nvSpPr>
          <p:spPr>
            <a:xfrm>
              <a:off x="0" y="0"/>
              <a:ext cx="827902" cy="30168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X1 &lt; 20"/>
            <p:cNvSpPr txBox="1"/>
            <p:nvPr/>
          </p:nvSpPr>
          <p:spPr>
            <a:xfrm>
              <a:off x="14726" y="16222"/>
              <a:ext cx="79845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700"/>
                <a:t>1</a:t>
              </a:r>
              <a:r>
                <a:rPr sz="400"/>
                <a:t> </a:t>
              </a:r>
              <a:r>
                <a:t>&lt; 20</a:t>
              </a:r>
            </a:p>
          </p:txBody>
        </p:sp>
      </p:grpSp>
      <p:grpSp>
        <p:nvGrpSpPr>
          <p:cNvPr id="104" name="Rectangle : coins arrondis 217"/>
          <p:cNvGrpSpPr/>
          <p:nvPr/>
        </p:nvGrpSpPr>
        <p:grpSpPr>
          <a:xfrm>
            <a:off x="7070401" y="3090353"/>
            <a:ext cx="827903" cy="301686"/>
            <a:chOff x="0" y="0"/>
            <a:chExt cx="827901" cy="301685"/>
          </a:xfrm>
        </p:grpSpPr>
        <p:sp>
          <p:nvSpPr>
            <p:cNvPr id="105" name="Rounded Rectangle"/>
            <p:cNvSpPr/>
            <p:nvPr/>
          </p:nvSpPr>
          <p:spPr>
            <a:xfrm>
              <a:off x="0" y="0"/>
              <a:ext cx="827902" cy="30168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6" name="X2 &lt; 200"/>
            <p:cNvSpPr txBox="1"/>
            <p:nvPr/>
          </p:nvSpPr>
          <p:spPr>
            <a:xfrm>
              <a:off x="14726" y="16222"/>
              <a:ext cx="79845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700"/>
                <a:t>2 </a:t>
              </a:r>
              <a:r>
                <a:t>&lt; 200</a:t>
              </a:r>
            </a:p>
          </p:txBody>
        </p:sp>
      </p:grpSp>
      <p:grpSp>
        <p:nvGrpSpPr>
          <p:cNvPr id="107" name="Rectangle : coins arrondis 227"/>
          <p:cNvGrpSpPr/>
          <p:nvPr/>
        </p:nvGrpSpPr>
        <p:grpSpPr>
          <a:xfrm>
            <a:off x="10083500" y="3090353"/>
            <a:ext cx="850973" cy="301686"/>
            <a:chOff x="0" y="0"/>
            <a:chExt cx="850971" cy="301685"/>
          </a:xfrm>
        </p:grpSpPr>
        <p:sp>
          <p:nvSpPr>
            <p:cNvPr id="108" name="Rounded Rectangle"/>
            <p:cNvSpPr/>
            <p:nvPr/>
          </p:nvSpPr>
          <p:spPr>
            <a:xfrm>
              <a:off x="0" y="0"/>
              <a:ext cx="850972" cy="30168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09" name="X2 &lt; 170"/>
            <p:cNvSpPr txBox="1"/>
            <p:nvPr/>
          </p:nvSpPr>
          <p:spPr>
            <a:xfrm>
              <a:off x="14727" y="16222"/>
              <a:ext cx="821518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700"/>
                <a:t>2 </a:t>
              </a:r>
              <a:r>
                <a:t>&lt; 170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29910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 advAuto="0"/>
      <p:bldP spid="68" grpId="0" animBg="1" advAuto="0"/>
      <p:bldP spid="72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Arboles de Regresión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Straight Arrow Connector 81"/>
          <p:cNvSpPr/>
          <p:nvPr/>
        </p:nvSpPr>
        <p:spPr>
          <a:xfrm flipV="1">
            <a:off x="1060735" y="3005467"/>
            <a:ext cx="1" cy="2667313"/>
          </a:xfrm>
          <a:prstGeom prst="line">
            <a:avLst/>
          </a:prstGeom>
          <a:ln w="28575">
            <a:solidFill>
              <a:srgbClr val="F03455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Straight Arrow Connector 83"/>
          <p:cNvSpPr/>
          <p:nvPr/>
        </p:nvSpPr>
        <p:spPr>
          <a:xfrm>
            <a:off x="915704" y="5501735"/>
            <a:ext cx="4677517" cy="1"/>
          </a:xfrm>
          <a:prstGeom prst="line">
            <a:avLst/>
          </a:prstGeom>
          <a:ln w="28575">
            <a:solidFill>
              <a:srgbClr val="F03455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2776206" y="44587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3002418" y="450871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2545931" y="42301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3139639" y="41285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2776636" y="4282747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2526353" y="46215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2842389" y="41459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2779754" y="46915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2132773" y="49611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4273465" y="35317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2" name="Multiply 84"/>
          <p:cNvSpPr/>
          <p:nvPr/>
        </p:nvSpPr>
        <p:spPr>
          <a:xfrm rot="18900000">
            <a:off x="3136335" y="46220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" name="Multiply 84"/>
          <p:cNvSpPr/>
          <p:nvPr/>
        </p:nvSpPr>
        <p:spPr>
          <a:xfrm rot="18900000">
            <a:off x="3149971" y="42980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1332018" y="44934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2424487" y="35759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6" name="Multiply 84"/>
          <p:cNvSpPr/>
          <p:nvPr/>
        </p:nvSpPr>
        <p:spPr>
          <a:xfrm rot="18900000">
            <a:off x="2442744" y="447272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3349772" y="424273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3599292" y="367791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9" name="Multiply 84"/>
          <p:cNvSpPr/>
          <p:nvPr/>
        </p:nvSpPr>
        <p:spPr>
          <a:xfrm rot="18900000">
            <a:off x="1758566" y="38281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3274806" y="453881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1" name="Multiply 84"/>
          <p:cNvSpPr/>
          <p:nvPr/>
        </p:nvSpPr>
        <p:spPr>
          <a:xfrm rot="18900000">
            <a:off x="1257910" y="39129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1675223" y="47751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1813725" y="4408145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4212465" y="32692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3003434" y="481343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3639700" y="464307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1924009" y="32122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3933537" y="47401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3962297" y="36706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4048577" y="44350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1" name="Multiply 84"/>
          <p:cNvSpPr/>
          <p:nvPr/>
        </p:nvSpPr>
        <p:spPr>
          <a:xfrm rot="18900000">
            <a:off x="4611002" y="46448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2" name="Multiply 84"/>
          <p:cNvSpPr/>
          <p:nvPr/>
        </p:nvSpPr>
        <p:spPr>
          <a:xfrm rot="18900000">
            <a:off x="4504471" y="42481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3" name="Multiply 84"/>
          <p:cNvSpPr/>
          <p:nvPr/>
        </p:nvSpPr>
        <p:spPr>
          <a:xfrm rot="18900000">
            <a:off x="1830850" y="52199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4" name="Multiply 84"/>
          <p:cNvSpPr/>
          <p:nvPr/>
        </p:nvSpPr>
        <p:spPr>
          <a:xfrm rot="18900000">
            <a:off x="1434572" y="51930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5" name="Multiply 84"/>
          <p:cNvSpPr/>
          <p:nvPr/>
        </p:nvSpPr>
        <p:spPr>
          <a:xfrm rot="18900000">
            <a:off x="2090721" y="39076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6" name="Multiply 84"/>
          <p:cNvSpPr/>
          <p:nvPr/>
        </p:nvSpPr>
        <p:spPr>
          <a:xfrm rot="18900000">
            <a:off x="4679314" y="50793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7" name="Multiply 84"/>
          <p:cNvSpPr/>
          <p:nvPr/>
        </p:nvSpPr>
        <p:spPr>
          <a:xfrm rot="18900000">
            <a:off x="3118505" y="366508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2884395" y="3535206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2707412" y="367069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3466371" y="34756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1" name="Multiply 84"/>
          <p:cNvSpPr/>
          <p:nvPr/>
        </p:nvSpPr>
        <p:spPr>
          <a:xfrm rot="18900000">
            <a:off x="2679135" y="331745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2" name="Multiply 84"/>
          <p:cNvSpPr/>
          <p:nvPr/>
        </p:nvSpPr>
        <p:spPr>
          <a:xfrm rot="18900000">
            <a:off x="3040148" y="377160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3" name="Multiply 84"/>
          <p:cNvSpPr/>
          <p:nvPr/>
        </p:nvSpPr>
        <p:spPr>
          <a:xfrm rot="18900000">
            <a:off x="3754742" y="32488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4" name="Multiply 84"/>
          <p:cNvSpPr/>
          <p:nvPr/>
        </p:nvSpPr>
        <p:spPr>
          <a:xfrm rot="18900000">
            <a:off x="3139148" y="331103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5" name="Multiply 84"/>
          <p:cNvSpPr/>
          <p:nvPr/>
        </p:nvSpPr>
        <p:spPr>
          <a:xfrm rot="18900000">
            <a:off x="3335012" y="37155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6" name="Multiply 84"/>
          <p:cNvSpPr/>
          <p:nvPr/>
        </p:nvSpPr>
        <p:spPr>
          <a:xfrm rot="18900000">
            <a:off x="4442548" y="29089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7" name="Multiply 84"/>
          <p:cNvSpPr/>
          <p:nvPr/>
        </p:nvSpPr>
        <p:spPr>
          <a:xfrm rot="18900000">
            <a:off x="2125440" y="30824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8" name="Multiply 84"/>
          <p:cNvSpPr/>
          <p:nvPr/>
        </p:nvSpPr>
        <p:spPr>
          <a:xfrm rot="18900000">
            <a:off x="4187498" y="50703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9" name="Multiply 84"/>
          <p:cNvSpPr/>
          <p:nvPr/>
        </p:nvSpPr>
        <p:spPr>
          <a:xfrm rot="18900000">
            <a:off x="4187496" y="405710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0" name="Multiply 84"/>
          <p:cNvSpPr/>
          <p:nvPr/>
        </p:nvSpPr>
        <p:spPr>
          <a:xfrm rot="18900000">
            <a:off x="1792027" y="340517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1" name="Multiply 84"/>
          <p:cNvSpPr/>
          <p:nvPr/>
        </p:nvSpPr>
        <p:spPr>
          <a:xfrm rot="18900000">
            <a:off x="1700882" y="3241796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1846453" y="304231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2147531" y="33529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4" name="ZoneTexte 125"/>
          <p:cNvSpPr txBox="1"/>
          <p:nvPr/>
        </p:nvSpPr>
        <p:spPr>
          <a:xfrm>
            <a:off x="2186457" y="5564474"/>
            <a:ext cx="39409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20</a:t>
            </a:r>
          </a:p>
        </p:txBody>
      </p:sp>
      <p:sp>
        <p:nvSpPr>
          <p:cNvPr id="65" name="Connecteur droit avec flèche 125"/>
          <p:cNvSpPr/>
          <p:nvPr/>
        </p:nvSpPr>
        <p:spPr>
          <a:xfrm flipH="1" flipV="1">
            <a:off x="2383961" y="2949396"/>
            <a:ext cx="2160" cy="2552341"/>
          </a:xfrm>
          <a:prstGeom prst="line">
            <a:avLst/>
          </a:prstGeom>
          <a:ln w="12700">
            <a:solidFill>
              <a:srgbClr val="3A5E8A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Connecteur droit avec flèche 125"/>
          <p:cNvSpPr/>
          <p:nvPr/>
        </p:nvSpPr>
        <p:spPr>
          <a:xfrm flipV="1">
            <a:off x="3609436" y="3999006"/>
            <a:ext cx="1" cy="1523111"/>
          </a:xfrm>
          <a:prstGeom prst="line">
            <a:avLst/>
          </a:prstGeom>
          <a:ln w="12700">
            <a:solidFill>
              <a:srgbClr val="3A5E8A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Connecteur droit avec flèche 2"/>
          <p:cNvSpPr/>
          <p:nvPr/>
        </p:nvSpPr>
        <p:spPr>
          <a:xfrm>
            <a:off x="2387835" y="3982632"/>
            <a:ext cx="3040563" cy="1"/>
          </a:xfrm>
          <a:prstGeom prst="line">
            <a:avLst/>
          </a:prstGeom>
          <a:ln w="12700">
            <a:solidFill>
              <a:srgbClr val="3A5E8A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Connecteur droit avec flèche 2"/>
          <p:cNvSpPr/>
          <p:nvPr/>
        </p:nvSpPr>
        <p:spPr>
          <a:xfrm>
            <a:off x="1060735" y="3576020"/>
            <a:ext cx="1315939" cy="1"/>
          </a:xfrm>
          <a:prstGeom prst="line">
            <a:avLst/>
          </a:prstGeom>
          <a:ln w="12700">
            <a:solidFill>
              <a:srgbClr val="3A5E8A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ZoneTexte 125"/>
          <p:cNvSpPr txBox="1"/>
          <p:nvPr/>
        </p:nvSpPr>
        <p:spPr>
          <a:xfrm>
            <a:off x="3410232" y="5564474"/>
            <a:ext cx="39409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40</a:t>
            </a:r>
          </a:p>
        </p:txBody>
      </p:sp>
      <p:sp>
        <p:nvSpPr>
          <p:cNvPr id="70" name="ZoneTexte 125"/>
          <p:cNvSpPr txBox="1"/>
          <p:nvPr/>
        </p:nvSpPr>
        <p:spPr>
          <a:xfrm>
            <a:off x="388687" y="3437520"/>
            <a:ext cx="52701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200</a:t>
            </a:r>
          </a:p>
        </p:txBody>
      </p:sp>
      <p:sp>
        <p:nvSpPr>
          <p:cNvPr id="71" name="ZoneTexte 125"/>
          <p:cNvSpPr txBox="1"/>
          <p:nvPr/>
        </p:nvSpPr>
        <p:spPr>
          <a:xfrm>
            <a:off x="388687" y="3841845"/>
            <a:ext cx="52701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170</a:t>
            </a:r>
          </a:p>
        </p:txBody>
      </p:sp>
      <p:sp>
        <p:nvSpPr>
          <p:cNvPr id="72" name="ZoneTexte 3"/>
          <p:cNvSpPr txBox="1"/>
          <p:nvPr/>
        </p:nvSpPr>
        <p:spPr>
          <a:xfrm>
            <a:off x="2073531" y="2680015"/>
            <a:ext cx="66523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Split 1</a:t>
            </a:r>
          </a:p>
        </p:txBody>
      </p:sp>
      <p:sp>
        <p:nvSpPr>
          <p:cNvPr id="73" name="ZoneTexte 3"/>
          <p:cNvSpPr txBox="1"/>
          <p:nvPr/>
        </p:nvSpPr>
        <p:spPr>
          <a:xfrm>
            <a:off x="4927987" y="3699568"/>
            <a:ext cx="66523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Split 2</a:t>
            </a:r>
          </a:p>
        </p:txBody>
      </p:sp>
      <p:sp>
        <p:nvSpPr>
          <p:cNvPr id="74" name="ZoneTexte 3"/>
          <p:cNvSpPr txBox="1"/>
          <p:nvPr/>
        </p:nvSpPr>
        <p:spPr>
          <a:xfrm>
            <a:off x="999309" y="3327551"/>
            <a:ext cx="66523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Split 3</a:t>
            </a:r>
          </a:p>
        </p:txBody>
      </p:sp>
      <p:sp>
        <p:nvSpPr>
          <p:cNvPr id="75" name="Multiply 84"/>
          <p:cNvSpPr/>
          <p:nvPr/>
        </p:nvSpPr>
        <p:spPr>
          <a:xfrm rot="18900000">
            <a:off x="3823252" y="36260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6" name="Multiply 84"/>
          <p:cNvSpPr/>
          <p:nvPr/>
        </p:nvSpPr>
        <p:spPr>
          <a:xfrm rot="18900000">
            <a:off x="2962383" y="4293950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7" name="Multiply 84"/>
          <p:cNvSpPr/>
          <p:nvPr/>
        </p:nvSpPr>
        <p:spPr>
          <a:xfrm rot="18900000">
            <a:off x="3768586" y="380908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8" name="Multiply 84"/>
          <p:cNvSpPr/>
          <p:nvPr/>
        </p:nvSpPr>
        <p:spPr>
          <a:xfrm rot="18900000">
            <a:off x="4212466" y="37390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9" name="Multiply 84"/>
          <p:cNvSpPr/>
          <p:nvPr/>
        </p:nvSpPr>
        <p:spPr>
          <a:xfrm rot="18900000">
            <a:off x="4631279" y="33053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0" name="Multiply 84"/>
          <p:cNvSpPr/>
          <p:nvPr/>
        </p:nvSpPr>
        <p:spPr>
          <a:xfrm rot="18900000">
            <a:off x="3962297" y="34478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1" name="ZoneTexte 3"/>
          <p:cNvSpPr txBox="1"/>
          <p:nvPr/>
        </p:nvSpPr>
        <p:spPr>
          <a:xfrm>
            <a:off x="3536101" y="5120896"/>
            <a:ext cx="66523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Split 4</a:t>
            </a:r>
          </a:p>
        </p:txBody>
      </p:sp>
      <p:grpSp>
        <p:nvGrpSpPr>
          <p:cNvPr id="82" name="Rectangle 80"/>
          <p:cNvGrpSpPr/>
          <p:nvPr/>
        </p:nvGrpSpPr>
        <p:grpSpPr>
          <a:xfrm>
            <a:off x="5574393" y="5528694"/>
            <a:ext cx="417531" cy="380642"/>
            <a:chOff x="0" y="0"/>
            <a:chExt cx="417529" cy="380641"/>
          </a:xfrm>
        </p:grpSpPr>
        <p:sp>
          <p:nvSpPr>
            <p:cNvPr id="83" name="Rectangle"/>
            <p:cNvSpPr/>
            <p:nvPr/>
          </p:nvSpPr>
          <p:spPr>
            <a:xfrm>
              <a:off x="0" y="-1"/>
              <a:ext cx="417530" cy="380643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4" name="X1"/>
            <p:cNvSpPr txBox="1"/>
            <p:nvPr/>
          </p:nvSpPr>
          <p:spPr>
            <a:xfrm>
              <a:off x="0" y="4900"/>
              <a:ext cx="41753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1000"/>
                <a:t>1</a:t>
              </a:r>
            </a:p>
          </p:txBody>
        </p:sp>
      </p:grpSp>
      <p:grpSp>
        <p:nvGrpSpPr>
          <p:cNvPr id="85" name="Rectangle 82"/>
          <p:cNvGrpSpPr/>
          <p:nvPr/>
        </p:nvGrpSpPr>
        <p:grpSpPr>
          <a:xfrm>
            <a:off x="637231" y="2628061"/>
            <a:ext cx="413532" cy="380642"/>
            <a:chOff x="0" y="0"/>
            <a:chExt cx="413531" cy="380641"/>
          </a:xfrm>
        </p:grpSpPr>
        <p:sp>
          <p:nvSpPr>
            <p:cNvPr id="86" name="Rectangle"/>
            <p:cNvSpPr/>
            <p:nvPr/>
          </p:nvSpPr>
          <p:spPr>
            <a:xfrm>
              <a:off x="-1" y="-1"/>
              <a:ext cx="413533" cy="380643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7" name="X2"/>
            <p:cNvSpPr txBox="1"/>
            <p:nvPr/>
          </p:nvSpPr>
          <p:spPr>
            <a:xfrm>
              <a:off x="-1" y="4900"/>
              <a:ext cx="41353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1000"/>
                <a:t>2</a:t>
              </a:r>
            </a:p>
          </p:txBody>
        </p:sp>
      </p:grpSp>
      <p:grpSp>
        <p:nvGrpSpPr>
          <p:cNvPr id="88" name="Rectangle : coins arrondis 4"/>
          <p:cNvGrpSpPr/>
          <p:nvPr/>
        </p:nvGrpSpPr>
        <p:grpSpPr>
          <a:xfrm>
            <a:off x="8617184" y="1865815"/>
            <a:ext cx="827903" cy="301686"/>
            <a:chOff x="0" y="0"/>
            <a:chExt cx="827901" cy="301685"/>
          </a:xfrm>
        </p:grpSpPr>
        <p:sp>
          <p:nvSpPr>
            <p:cNvPr id="89" name="Rounded Rectangle"/>
            <p:cNvSpPr/>
            <p:nvPr/>
          </p:nvSpPr>
          <p:spPr>
            <a:xfrm>
              <a:off x="0" y="0"/>
              <a:ext cx="827902" cy="30168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0" name="X1 &lt; 20"/>
            <p:cNvSpPr txBox="1"/>
            <p:nvPr/>
          </p:nvSpPr>
          <p:spPr>
            <a:xfrm>
              <a:off x="14726" y="16222"/>
              <a:ext cx="79845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700"/>
                <a:t>1</a:t>
              </a:r>
              <a:r>
                <a:rPr sz="400"/>
                <a:t> </a:t>
              </a:r>
              <a:r>
                <a:t>&lt; 20</a:t>
              </a:r>
            </a:p>
          </p:txBody>
        </p:sp>
      </p:grpSp>
      <p:sp>
        <p:nvSpPr>
          <p:cNvPr id="91" name="Connecteur droit avec flèche 5"/>
          <p:cNvSpPr/>
          <p:nvPr/>
        </p:nvSpPr>
        <p:spPr>
          <a:xfrm flipV="1">
            <a:off x="7466357" y="2172152"/>
            <a:ext cx="1555992" cy="924104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2" name="Connecteur droit avec flèche 126"/>
          <p:cNvSpPr/>
          <p:nvPr/>
        </p:nvSpPr>
        <p:spPr>
          <a:xfrm>
            <a:off x="9027659" y="2171907"/>
            <a:ext cx="1502074" cy="930575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" name="ZoneTexte 7"/>
          <p:cNvSpPr txBox="1"/>
          <p:nvPr/>
        </p:nvSpPr>
        <p:spPr>
          <a:xfrm>
            <a:off x="7815645" y="2338201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Sí</a:t>
            </a:r>
          </a:p>
        </p:txBody>
      </p:sp>
      <p:sp>
        <p:nvSpPr>
          <p:cNvPr id="94" name="ZoneTexte 133"/>
          <p:cNvSpPr txBox="1"/>
          <p:nvPr/>
        </p:nvSpPr>
        <p:spPr>
          <a:xfrm>
            <a:off x="9577592" y="2338201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No</a:t>
            </a:r>
          </a:p>
        </p:txBody>
      </p:sp>
      <p:grpSp>
        <p:nvGrpSpPr>
          <p:cNvPr id="95" name="Rectangle : coins arrondis 217"/>
          <p:cNvGrpSpPr/>
          <p:nvPr/>
        </p:nvGrpSpPr>
        <p:grpSpPr>
          <a:xfrm>
            <a:off x="7075751" y="3100561"/>
            <a:ext cx="827903" cy="301686"/>
            <a:chOff x="0" y="0"/>
            <a:chExt cx="827901" cy="301685"/>
          </a:xfrm>
        </p:grpSpPr>
        <p:sp>
          <p:nvSpPr>
            <p:cNvPr id="96" name="Rounded Rectangle"/>
            <p:cNvSpPr/>
            <p:nvPr/>
          </p:nvSpPr>
          <p:spPr>
            <a:xfrm>
              <a:off x="0" y="0"/>
              <a:ext cx="827902" cy="30168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X2 &lt; 200"/>
            <p:cNvSpPr txBox="1"/>
            <p:nvPr/>
          </p:nvSpPr>
          <p:spPr>
            <a:xfrm>
              <a:off x="14726" y="16222"/>
              <a:ext cx="79845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700"/>
                <a:t>2 </a:t>
              </a:r>
              <a:r>
                <a:t>&lt; 200</a:t>
              </a:r>
            </a:p>
          </p:txBody>
        </p:sp>
      </p:grpSp>
      <p:sp>
        <p:nvSpPr>
          <p:cNvPr id="98" name="Connecteur droit avec flèche 218"/>
          <p:cNvSpPr/>
          <p:nvPr/>
        </p:nvSpPr>
        <p:spPr>
          <a:xfrm flipV="1">
            <a:off x="9755512" y="3413268"/>
            <a:ext cx="763441" cy="762359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9" name="Connecteur droit avec flèche 219"/>
          <p:cNvSpPr/>
          <p:nvPr/>
        </p:nvSpPr>
        <p:spPr>
          <a:xfrm>
            <a:off x="10521105" y="3413268"/>
            <a:ext cx="795788" cy="763439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0" name="ZoneTexte 220"/>
          <p:cNvSpPr txBox="1"/>
          <p:nvPr/>
        </p:nvSpPr>
        <p:spPr>
          <a:xfrm>
            <a:off x="10785290" y="3558840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No</a:t>
            </a:r>
          </a:p>
        </p:txBody>
      </p:sp>
      <p:sp>
        <p:nvSpPr>
          <p:cNvPr id="101" name="ZoneTexte 221"/>
          <p:cNvSpPr txBox="1"/>
          <p:nvPr/>
        </p:nvSpPr>
        <p:spPr>
          <a:xfrm>
            <a:off x="9642290" y="3558840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Sí</a:t>
            </a:r>
          </a:p>
        </p:txBody>
      </p:sp>
      <p:grpSp>
        <p:nvGrpSpPr>
          <p:cNvPr id="102" name="Rectangle : coins arrondis 227"/>
          <p:cNvGrpSpPr/>
          <p:nvPr/>
        </p:nvGrpSpPr>
        <p:grpSpPr>
          <a:xfrm>
            <a:off x="10088850" y="3100561"/>
            <a:ext cx="850973" cy="301686"/>
            <a:chOff x="0" y="0"/>
            <a:chExt cx="850971" cy="301685"/>
          </a:xfrm>
        </p:grpSpPr>
        <p:sp>
          <p:nvSpPr>
            <p:cNvPr id="103" name="Rounded Rectangle"/>
            <p:cNvSpPr/>
            <p:nvPr/>
          </p:nvSpPr>
          <p:spPr>
            <a:xfrm>
              <a:off x="0" y="0"/>
              <a:ext cx="850972" cy="30168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04" name="X2 &lt; 170"/>
            <p:cNvSpPr txBox="1"/>
            <p:nvPr/>
          </p:nvSpPr>
          <p:spPr>
            <a:xfrm>
              <a:off x="14727" y="16222"/>
              <a:ext cx="821518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700"/>
                <a:t>2 </a:t>
              </a:r>
              <a:r>
                <a:t>&lt; 170</a:t>
              </a:r>
            </a:p>
          </p:txBody>
        </p:sp>
      </p:grpSp>
      <p:sp>
        <p:nvSpPr>
          <p:cNvPr id="105" name="Connecteur droit avec flèche 228"/>
          <p:cNvSpPr/>
          <p:nvPr/>
        </p:nvSpPr>
        <p:spPr>
          <a:xfrm flipV="1">
            <a:off x="6709308" y="3413268"/>
            <a:ext cx="763441" cy="762359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Connecteur droit avec flèche 229"/>
          <p:cNvSpPr/>
          <p:nvPr/>
        </p:nvSpPr>
        <p:spPr>
          <a:xfrm>
            <a:off x="7474904" y="3413267"/>
            <a:ext cx="795787" cy="763439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" name="ZoneTexte 230"/>
          <p:cNvSpPr txBox="1"/>
          <p:nvPr/>
        </p:nvSpPr>
        <p:spPr>
          <a:xfrm>
            <a:off x="7739086" y="3558840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No</a:t>
            </a:r>
          </a:p>
        </p:txBody>
      </p:sp>
      <p:sp>
        <p:nvSpPr>
          <p:cNvPr id="108" name="ZoneTexte 231"/>
          <p:cNvSpPr txBox="1"/>
          <p:nvPr/>
        </p:nvSpPr>
        <p:spPr>
          <a:xfrm>
            <a:off x="6596085" y="3558840"/>
            <a:ext cx="62526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Sí</a:t>
            </a:r>
          </a:p>
        </p:txBody>
      </p:sp>
      <p:grpSp>
        <p:nvGrpSpPr>
          <p:cNvPr id="109" name="Rectangle : coins arrondis 232"/>
          <p:cNvGrpSpPr/>
          <p:nvPr/>
        </p:nvGrpSpPr>
        <p:grpSpPr>
          <a:xfrm>
            <a:off x="9345576" y="4173471"/>
            <a:ext cx="827903" cy="301686"/>
            <a:chOff x="0" y="0"/>
            <a:chExt cx="827901" cy="301685"/>
          </a:xfrm>
        </p:grpSpPr>
        <p:sp>
          <p:nvSpPr>
            <p:cNvPr id="110" name="Rounded Rectangle"/>
            <p:cNvSpPr/>
            <p:nvPr/>
          </p:nvSpPr>
          <p:spPr>
            <a:xfrm>
              <a:off x="0" y="0"/>
              <a:ext cx="827902" cy="30168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11" name="X1 &lt; 40"/>
            <p:cNvSpPr txBox="1"/>
            <p:nvPr/>
          </p:nvSpPr>
          <p:spPr>
            <a:xfrm>
              <a:off x="14726" y="16222"/>
              <a:ext cx="79845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700"/>
                <a:t>1</a:t>
              </a:r>
              <a:r>
                <a:t> &lt; 40</a:t>
              </a:r>
            </a:p>
          </p:txBody>
        </p:sp>
      </p:grpSp>
      <p:sp>
        <p:nvSpPr>
          <p:cNvPr id="112" name="Rectangle : coins arrondis 233"/>
          <p:cNvSpPr/>
          <p:nvPr/>
        </p:nvSpPr>
        <p:spPr>
          <a:xfrm>
            <a:off x="10876764" y="4173471"/>
            <a:ext cx="827903" cy="301686"/>
          </a:xfrm>
          <a:prstGeom prst="roundRect">
            <a:avLst>
              <a:gd name="adj" fmla="val 16667"/>
            </a:avLst>
          </a:prstGeom>
          <a:ln w="25400">
            <a:solidFill>
              <a:srgbClr val="F03455"/>
            </a:solidFill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3" name="Rectangle : coins arrondis 234"/>
          <p:cNvSpPr/>
          <p:nvPr/>
        </p:nvSpPr>
        <p:spPr>
          <a:xfrm>
            <a:off x="6299373" y="4173471"/>
            <a:ext cx="827903" cy="301686"/>
          </a:xfrm>
          <a:prstGeom prst="roundRect">
            <a:avLst>
              <a:gd name="adj" fmla="val 16667"/>
            </a:avLst>
          </a:prstGeom>
          <a:ln w="25400">
            <a:solidFill>
              <a:srgbClr val="F03455"/>
            </a:solidFill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4" name="Rectangle : coins arrondis 241"/>
          <p:cNvSpPr/>
          <p:nvPr/>
        </p:nvSpPr>
        <p:spPr>
          <a:xfrm>
            <a:off x="7879085" y="4173471"/>
            <a:ext cx="827902" cy="301686"/>
          </a:xfrm>
          <a:prstGeom prst="roundRect">
            <a:avLst>
              <a:gd name="adj" fmla="val 16667"/>
            </a:avLst>
          </a:prstGeom>
          <a:ln w="25400">
            <a:solidFill>
              <a:srgbClr val="F03455"/>
            </a:solidFill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5" name="Connecteur droit avec flèche 242"/>
          <p:cNvSpPr/>
          <p:nvPr/>
        </p:nvSpPr>
        <p:spPr>
          <a:xfrm flipV="1">
            <a:off x="9347910" y="4480787"/>
            <a:ext cx="407602" cy="606007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6" name="Connecteur droit avec flèche 243"/>
          <p:cNvSpPr/>
          <p:nvPr/>
        </p:nvSpPr>
        <p:spPr>
          <a:xfrm>
            <a:off x="9757667" y="4480787"/>
            <a:ext cx="477689" cy="607086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ZoneTexte 244"/>
          <p:cNvSpPr txBox="1"/>
          <p:nvPr/>
        </p:nvSpPr>
        <p:spPr>
          <a:xfrm>
            <a:off x="9886524" y="4596706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No</a:t>
            </a:r>
          </a:p>
        </p:txBody>
      </p:sp>
      <p:sp>
        <p:nvSpPr>
          <p:cNvPr id="118" name="ZoneTexte 245"/>
          <p:cNvSpPr txBox="1"/>
          <p:nvPr/>
        </p:nvSpPr>
        <p:spPr>
          <a:xfrm>
            <a:off x="9037899" y="4596706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Sí</a:t>
            </a:r>
          </a:p>
        </p:txBody>
      </p:sp>
      <p:sp>
        <p:nvSpPr>
          <p:cNvPr id="119" name="Rectangle : coins arrondis 247"/>
          <p:cNvSpPr/>
          <p:nvPr/>
        </p:nvSpPr>
        <p:spPr>
          <a:xfrm>
            <a:off x="8932583" y="5084636"/>
            <a:ext cx="827903" cy="301686"/>
          </a:xfrm>
          <a:prstGeom prst="roundRect">
            <a:avLst>
              <a:gd name="adj" fmla="val 16667"/>
            </a:avLst>
          </a:prstGeom>
          <a:ln w="25400">
            <a:solidFill>
              <a:srgbClr val="F03455"/>
            </a:solidFill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0" name="Rectangle : coins arrondis 248"/>
          <p:cNvSpPr/>
          <p:nvPr/>
        </p:nvSpPr>
        <p:spPr>
          <a:xfrm>
            <a:off x="9838058" y="5084636"/>
            <a:ext cx="827903" cy="301686"/>
          </a:xfrm>
          <a:prstGeom prst="roundRect">
            <a:avLst>
              <a:gd name="adj" fmla="val 16667"/>
            </a:avLst>
          </a:prstGeom>
          <a:ln w="25400">
            <a:solidFill>
              <a:srgbClr val="F03455"/>
            </a:solidFill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9617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9" grpId="0" animBg="1" advAuto="0"/>
      <p:bldP spid="81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Arboles de Regresión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Straight Arrow Connector 81"/>
          <p:cNvSpPr/>
          <p:nvPr/>
        </p:nvSpPr>
        <p:spPr>
          <a:xfrm flipV="1">
            <a:off x="1060735" y="3005466"/>
            <a:ext cx="1" cy="2667313"/>
          </a:xfrm>
          <a:prstGeom prst="line">
            <a:avLst/>
          </a:prstGeom>
          <a:ln w="28575">
            <a:solidFill>
              <a:srgbClr val="F03455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Straight Arrow Connector 83"/>
          <p:cNvSpPr/>
          <p:nvPr/>
        </p:nvSpPr>
        <p:spPr>
          <a:xfrm>
            <a:off x="915704" y="5501734"/>
            <a:ext cx="4677517" cy="1"/>
          </a:xfrm>
          <a:prstGeom prst="line">
            <a:avLst/>
          </a:prstGeom>
          <a:ln w="28575">
            <a:solidFill>
              <a:srgbClr val="F03455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" name="Multiply 84"/>
          <p:cNvSpPr/>
          <p:nvPr/>
        </p:nvSpPr>
        <p:spPr>
          <a:xfrm rot="18900000">
            <a:off x="2776206" y="445877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" name="Multiply 84"/>
          <p:cNvSpPr/>
          <p:nvPr/>
        </p:nvSpPr>
        <p:spPr>
          <a:xfrm rot="18900000">
            <a:off x="3002418" y="45087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" name="Multiply 84"/>
          <p:cNvSpPr/>
          <p:nvPr/>
        </p:nvSpPr>
        <p:spPr>
          <a:xfrm rot="18900000">
            <a:off x="2545931" y="42301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" name="Multiply 84"/>
          <p:cNvSpPr/>
          <p:nvPr/>
        </p:nvSpPr>
        <p:spPr>
          <a:xfrm rot="18900000">
            <a:off x="3139639" y="412859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" name="Multiply 84"/>
          <p:cNvSpPr/>
          <p:nvPr/>
        </p:nvSpPr>
        <p:spPr>
          <a:xfrm rot="18900000">
            <a:off x="2776636" y="4282746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7" name="Multiply 84"/>
          <p:cNvSpPr/>
          <p:nvPr/>
        </p:nvSpPr>
        <p:spPr>
          <a:xfrm rot="18900000">
            <a:off x="2526353" y="46215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8" name="Multiply 84"/>
          <p:cNvSpPr/>
          <p:nvPr/>
        </p:nvSpPr>
        <p:spPr>
          <a:xfrm rot="18900000">
            <a:off x="2842389" y="41459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9" name="Multiply 84"/>
          <p:cNvSpPr/>
          <p:nvPr/>
        </p:nvSpPr>
        <p:spPr>
          <a:xfrm rot="18900000">
            <a:off x="2779754" y="46915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0" name="Multiply 84"/>
          <p:cNvSpPr/>
          <p:nvPr/>
        </p:nvSpPr>
        <p:spPr>
          <a:xfrm rot="18900000">
            <a:off x="2132773" y="496117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1" name="Multiply 84"/>
          <p:cNvSpPr/>
          <p:nvPr/>
        </p:nvSpPr>
        <p:spPr>
          <a:xfrm rot="18900000">
            <a:off x="4273465" y="35317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2" name="Multiply 84"/>
          <p:cNvSpPr/>
          <p:nvPr/>
        </p:nvSpPr>
        <p:spPr>
          <a:xfrm rot="18900000">
            <a:off x="3136335" y="46220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3" name="Multiply 84"/>
          <p:cNvSpPr/>
          <p:nvPr/>
        </p:nvSpPr>
        <p:spPr>
          <a:xfrm rot="18900000">
            <a:off x="3149971" y="429801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4" name="Multiply 84"/>
          <p:cNvSpPr/>
          <p:nvPr/>
        </p:nvSpPr>
        <p:spPr>
          <a:xfrm rot="18900000">
            <a:off x="1332018" y="449342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5" name="Multiply 84"/>
          <p:cNvSpPr/>
          <p:nvPr/>
        </p:nvSpPr>
        <p:spPr>
          <a:xfrm rot="18900000">
            <a:off x="2424487" y="357598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6" name="Multiply 84"/>
          <p:cNvSpPr/>
          <p:nvPr/>
        </p:nvSpPr>
        <p:spPr>
          <a:xfrm rot="18900000">
            <a:off x="2442744" y="447272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7" name="Multiply 84"/>
          <p:cNvSpPr/>
          <p:nvPr/>
        </p:nvSpPr>
        <p:spPr>
          <a:xfrm rot="18900000">
            <a:off x="3349772" y="424272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8" name="Multiply 84"/>
          <p:cNvSpPr/>
          <p:nvPr/>
        </p:nvSpPr>
        <p:spPr>
          <a:xfrm rot="18900000">
            <a:off x="3599292" y="367791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29" name="Multiply 84"/>
          <p:cNvSpPr/>
          <p:nvPr/>
        </p:nvSpPr>
        <p:spPr>
          <a:xfrm rot="18900000">
            <a:off x="1758566" y="38281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0" name="Multiply 84"/>
          <p:cNvSpPr/>
          <p:nvPr/>
        </p:nvSpPr>
        <p:spPr>
          <a:xfrm rot="18900000">
            <a:off x="3274806" y="453881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1" name="Multiply 84"/>
          <p:cNvSpPr/>
          <p:nvPr/>
        </p:nvSpPr>
        <p:spPr>
          <a:xfrm rot="18900000">
            <a:off x="1257910" y="39129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2" name="Multiply 84"/>
          <p:cNvSpPr/>
          <p:nvPr/>
        </p:nvSpPr>
        <p:spPr>
          <a:xfrm rot="18900000">
            <a:off x="1675223" y="47751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3" name="Multiply 84"/>
          <p:cNvSpPr/>
          <p:nvPr/>
        </p:nvSpPr>
        <p:spPr>
          <a:xfrm rot="18900000">
            <a:off x="1813725" y="4408144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4" name="Multiply 84"/>
          <p:cNvSpPr/>
          <p:nvPr/>
        </p:nvSpPr>
        <p:spPr>
          <a:xfrm rot="18900000">
            <a:off x="4212465" y="326927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5" name="Multiply 84"/>
          <p:cNvSpPr/>
          <p:nvPr/>
        </p:nvSpPr>
        <p:spPr>
          <a:xfrm rot="18900000">
            <a:off x="3003434" y="481343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6" name="Multiply 84"/>
          <p:cNvSpPr/>
          <p:nvPr/>
        </p:nvSpPr>
        <p:spPr>
          <a:xfrm rot="18900000">
            <a:off x="3639700" y="46430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7" name="Multiply 84"/>
          <p:cNvSpPr/>
          <p:nvPr/>
        </p:nvSpPr>
        <p:spPr>
          <a:xfrm rot="18900000">
            <a:off x="1924009" y="321227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8" name="Multiply 84"/>
          <p:cNvSpPr/>
          <p:nvPr/>
        </p:nvSpPr>
        <p:spPr>
          <a:xfrm rot="18900000">
            <a:off x="3933537" y="47401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39" name="Multiply 84"/>
          <p:cNvSpPr/>
          <p:nvPr/>
        </p:nvSpPr>
        <p:spPr>
          <a:xfrm rot="18900000">
            <a:off x="3962297" y="36706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0" name="Multiply 84"/>
          <p:cNvSpPr/>
          <p:nvPr/>
        </p:nvSpPr>
        <p:spPr>
          <a:xfrm rot="18900000">
            <a:off x="4048577" y="443505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1" name="Multiply 84"/>
          <p:cNvSpPr/>
          <p:nvPr/>
        </p:nvSpPr>
        <p:spPr>
          <a:xfrm rot="18900000">
            <a:off x="4611002" y="464487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2" name="Multiply 84"/>
          <p:cNvSpPr/>
          <p:nvPr/>
        </p:nvSpPr>
        <p:spPr>
          <a:xfrm rot="18900000">
            <a:off x="4504471" y="424815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3" name="Multiply 84"/>
          <p:cNvSpPr/>
          <p:nvPr/>
        </p:nvSpPr>
        <p:spPr>
          <a:xfrm rot="18900000">
            <a:off x="1830850" y="521996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4" name="Multiply 84"/>
          <p:cNvSpPr/>
          <p:nvPr/>
        </p:nvSpPr>
        <p:spPr>
          <a:xfrm rot="18900000">
            <a:off x="1434572" y="519300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5" name="Multiply 84"/>
          <p:cNvSpPr/>
          <p:nvPr/>
        </p:nvSpPr>
        <p:spPr>
          <a:xfrm rot="18900000">
            <a:off x="2090721" y="390766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6" name="Multiply 84"/>
          <p:cNvSpPr/>
          <p:nvPr/>
        </p:nvSpPr>
        <p:spPr>
          <a:xfrm rot="18900000">
            <a:off x="4679314" y="50793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7" name="Multiply 84"/>
          <p:cNvSpPr/>
          <p:nvPr/>
        </p:nvSpPr>
        <p:spPr>
          <a:xfrm rot="18900000">
            <a:off x="3118505" y="36650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8" name="Multiply 84"/>
          <p:cNvSpPr/>
          <p:nvPr/>
        </p:nvSpPr>
        <p:spPr>
          <a:xfrm rot="18900000">
            <a:off x="2884395" y="353520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49" name="Multiply 84"/>
          <p:cNvSpPr/>
          <p:nvPr/>
        </p:nvSpPr>
        <p:spPr>
          <a:xfrm rot="18900000">
            <a:off x="2707412" y="367068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0" name="Multiply 84"/>
          <p:cNvSpPr/>
          <p:nvPr/>
        </p:nvSpPr>
        <p:spPr>
          <a:xfrm rot="18900000">
            <a:off x="3466371" y="34756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1" name="Multiply 84"/>
          <p:cNvSpPr/>
          <p:nvPr/>
        </p:nvSpPr>
        <p:spPr>
          <a:xfrm rot="18900000">
            <a:off x="2679135" y="331745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2" name="Multiply 84"/>
          <p:cNvSpPr/>
          <p:nvPr/>
        </p:nvSpPr>
        <p:spPr>
          <a:xfrm rot="18900000">
            <a:off x="3040148" y="37715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3" name="Multiply 84"/>
          <p:cNvSpPr/>
          <p:nvPr/>
        </p:nvSpPr>
        <p:spPr>
          <a:xfrm rot="18900000">
            <a:off x="3754742" y="32488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4" name="Multiply 84"/>
          <p:cNvSpPr/>
          <p:nvPr/>
        </p:nvSpPr>
        <p:spPr>
          <a:xfrm rot="18900000">
            <a:off x="3139148" y="33110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5" name="Multiply 84"/>
          <p:cNvSpPr/>
          <p:nvPr/>
        </p:nvSpPr>
        <p:spPr>
          <a:xfrm rot="18900000">
            <a:off x="3335012" y="371556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6" name="Multiply 84"/>
          <p:cNvSpPr/>
          <p:nvPr/>
        </p:nvSpPr>
        <p:spPr>
          <a:xfrm rot="18900000">
            <a:off x="4442548" y="290892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7" name="Multiply 84"/>
          <p:cNvSpPr/>
          <p:nvPr/>
        </p:nvSpPr>
        <p:spPr>
          <a:xfrm rot="18900000">
            <a:off x="2125440" y="30824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8" name="Multiply 84"/>
          <p:cNvSpPr/>
          <p:nvPr/>
        </p:nvSpPr>
        <p:spPr>
          <a:xfrm rot="18900000">
            <a:off x="4187498" y="507034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59" name="Multiply 84"/>
          <p:cNvSpPr/>
          <p:nvPr/>
        </p:nvSpPr>
        <p:spPr>
          <a:xfrm rot="18900000">
            <a:off x="4187496" y="4057103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0" name="Multiply 84"/>
          <p:cNvSpPr/>
          <p:nvPr/>
        </p:nvSpPr>
        <p:spPr>
          <a:xfrm rot="18900000">
            <a:off x="1792027" y="340517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1" name="Multiply 84"/>
          <p:cNvSpPr/>
          <p:nvPr/>
        </p:nvSpPr>
        <p:spPr>
          <a:xfrm rot="18900000">
            <a:off x="1700882" y="3241795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2" name="Multiply 84"/>
          <p:cNvSpPr/>
          <p:nvPr/>
        </p:nvSpPr>
        <p:spPr>
          <a:xfrm rot="18900000">
            <a:off x="1846453" y="30423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3" name="Multiply 84"/>
          <p:cNvSpPr/>
          <p:nvPr/>
        </p:nvSpPr>
        <p:spPr>
          <a:xfrm rot="18900000">
            <a:off x="2147531" y="335291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64" name="ZoneTexte 125"/>
          <p:cNvSpPr txBox="1"/>
          <p:nvPr/>
        </p:nvSpPr>
        <p:spPr>
          <a:xfrm>
            <a:off x="2186457" y="5564473"/>
            <a:ext cx="39409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20</a:t>
            </a:r>
          </a:p>
        </p:txBody>
      </p:sp>
      <p:sp>
        <p:nvSpPr>
          <p:cNvPr id="65" name="Connecteur droit avec flèche 125"/>
          <p:cNvSpPr/>
          <p:nvPr/>
        </p:nvSpPr>
        <p:spPr>
          <a:xfrm flipH="1" flipV="1">
            <a:off x="2383961" y="2949395"/>
            <a:ext cx="2160" cy="2552341"/>
          </a:xfrm>
          <a:prstGeom prst="line">
            <a:avLst/>
          </a:prstGeom>
          <a:ln w="12700">
            <a:solidFill>
              <a:srgbClr val="3A5E8A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Connecteur droit avec flèche 125"/>
          <p:cNvSpPr/>
          <p:nvPr/>
        </p:nvSpPr>
        <p:spPr>
          <a:xfrm flipV="1">
            <a:off x="3609436" y="3999005"/>
            <a:ext cx="1" cy="1523111"/>
          </a:xfrm>
          <a:prstGeom prst="line">
            <a:avLst/>
          </a:prstGeom>
          <a:ln w="12700">
            <a:solidFill>
              <a:srgbClr val="3A5E8A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Connecteur droit avec flèche 2"/>
          <p:cNvSpPr/>
          <p:nvPr/>
        </p:nvSpPr>
        <p:spPr>
          <a:xfrm>
            <a:off x="2387835" y="3982631"/>
            <a:ext cx="3040563" cy="1"/>
          </a:xfrm>
          <a:prstGeom prst="line">
            <a:avLst/>
          </a:prstGeom>
          <a:ln w="12700">
            <a:solidFill>
              <a:srgbClr val="3A5E8A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Connecteur droit avec flèche 2"/>
          <p:cNvSpPr/>
          <p:nvPr/>
        </p:nvSpPr>
        <p:spPr>
          <a:xfrm>
            <a:off x="1060735" y="3576019"/>
            <a:ext cx="1315939" cy="1"/>
          </a:xfrm>
          <a:prstGeom prst="line">
            <a:avLst/>
          </a:prstGeom>
          <a:ln w="12700">
            <a:solidFill>
              <a:srgbClr val="3A5E8A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ZoneTexte 125"/>
          <p:cNvSpPr txBox="1"/>
          <p:nvPr/>
        </p:nvSpPr>
        <p:spPr>
          <a:xfrm>
            <a:off x="3410232" y="5564473"/>
            <a:ext cx="39409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40</a:t>
            </a:r>
          </a:p>
        </p:txBody>
      </p:sp>
      <p:sp>
        <p:nvSpPr>
          <p:cNvPr id="70" name="ZoneTexte 125"/>
          <p:cNvSpPr txBox="1"/>
          <p:nvPr/>
        </p:nvSpPr>
        <p:spPr>
          <a:xfrm>
            <a:off x="388687" y="3437519"/>
            <a:ext cx="52701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200</a:t>
            </a:r>
          </a:p>
        </p:txBody>
      </p:sp>
      <p:sp>
        <p:nvSpPr>
          <p:cNvPr id="71" name="ZoneTexte 125"/>
          <p:cNvSpPr txBox="1"/>
          <p:nvPr/>
        </p:nvSpPr>
        <p:spPr>
          <a:xfrm>
            <a:off x="388687" y="3841844"/>
            <a:ext cx="52701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170</a:t>
            </a:r>
          </a:p>
        </p:txBody>
      </p:sp>
      <p:sp>
        <p:nvSpPr>
          <p:cNvPr id="72" name="ZoneTexte 3"/>
          <p:cNvSpPr txBox="1"/>
          <p:nvPr/>
        </p:nvSpPr>
        <p:spPr>
          <a:xfrm>
            <a:off x="2073531" y="2680014"/>
            <a:ext cx="66523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Split 1</a:t>
            </a:r>
          </a:p>
        </p:txBody>
      </p:sp>
      <p:sp>
        <p:nvSpPr>
          <p:cNvPr id="73" name="ZoneTexte 3"/>
          <p:cNvSpPr txBox="1"/>
          <p:nvPr/>
        </p:nvSpPr>
        <p:spPr>
          <a:xfrm>
            <a:off x="4927987" y="3699567"/>
            <a:ext cx="66523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Split 2</a:t>
            </a:r>
          </a:p>
        </p:txBody>
      </p:sp>
      <p:sp>
        <p:nvSpPr>
          <p:cNvPr id="74" name="ZoneTexte 3"/>
          <p:cNvSpPr txBox="1"/>
          <p:nvPr/>
        </p:nvSpPr>
        <p:spPr>
          <a:xfrm>
            <a:off x="999309" y="3327550"/>
            <a:ext cx="66523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Split 3</a:t>
            </a:r>
          </a:p>
        </p:txBody>
      </p:sp>
      <p:sp>
        <p:nvSpPr>
          <p:cNvPr id="75" name="Multiply 84"/>
          <p:cNvSpPr/>
          <p:nvPr/>
        </p:nvSpPr>
        <p:spPr>
          <a:xfrm rot="18900000">
            <a:off x="3823252" y="36260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6" name="Multiply 84"/>
          <p:cNvSpPr/>
          <p:nvPr/>
        </p:nvSpPr>
        <p:spPr>
          <a:xfrm rot="18900000">
            <a:off x="2962383" y="4293949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7" name="Multiply 84"/>
          <p:cNvSpPr/>
          <p:nvPr/>
        </p:nvSpPr>
        <p:spPr>
          <a:xfrm rot="18900000">
            <a:off x="3768586" y="380907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8" name="Multiply 84"/>
          <p:cNvSpPr/>
          <p:nvPr/>
        </p:nvSpPr>
        <p:spPr>
          <a:xfrm rot="18900000">
            <a:off x="4212466" y="37390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79" name="Multiply 84"/>
          <p:cNvSpPr/>
          <p:nvPr/>
        </p:nvSpPr>
        <p:spPr>
          <a:xfrm rot="18900000">
            <a:off x="4631279" y="33053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0" name="Multiply 84"/>
          <p:cNvSpPr/>
          <p:nvPr/>
        </p:nvSpPr>
        <p:spPr>
          <a:xfrm rot="18900000">
            <a:off x="3962297" y="344783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1" name="ZoneTexte 3"/>
          <p:cNvSpPr txBox="1"/>
          <p:nvPr/>
        </p:nvSpPr>
        <p:spPr>
          <a:xfrm>
            <a:off x="3536101" y="5120895"/>
            <a:ext cx="66523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Split 4</a:t>
            </a:r>
          </a:p>
        </p:txBody>
      </p:sp>
      <p:grpSp>
        <p:nvGrpSpPr>
          <p:cNvPr id="82" name="Rectangle 86"/>
          <p:cNvGrpSpPr/>
          <p:nvPr/>
        </p:nvGrpSpPr>
        <p:grpSpPr>
          <a:xfrm>
            <a:off x="5574393" y="5528693"/>
            <a:ext cx="417531" cy="380642"/>
            <a:chOff x="0" y="0"/>
            <a:chExt cx="417529" cy="380641"/>
          </a:xfrm>
        </p:grpSpPr>
        <p:sp>
          <p:nvSpPr>
            <p:cNvPr id="83" name="Rectangle"/>
            <p:cNvSpPr/>
            <p:nvPr/>
          </p:nvSpPr>
          <p:spPr>
            <a:xfrm>
              <a:off x="0" y="-1"/>
              <a:ext cx="417530" cy="380643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84" name="X1"/>
            <p:cNvSpPr txBox="1"/>
            <p:nvPr/>
          </p:nvSpPr>
          <p:spPr>
            <a:xfrm>
              <a:off x="0" y="4900"/>
              <a:ext cx="41753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1000"/>
                <a:t>1</a:t>
              </a:r>
            </a:p>
          </p:txBody>
        </p:sp>
      </p:grpSp>
      <p:sp>
        <p:nvSpPr>
          <p:cNvPr id="85" name="ZoneTexte 125"/>
          <p:cNvSpPr txBox="1"/>
          <p:nvPr/>
        </p:nvSpPr>
        <p:spPr>
          <a:xfrm>
            <a:off x="1347574" y="3101559"/>
            <a:ext cx="762915" cy="294641"/>
          </a:xfrm>
          <a:prstGeom prst="rect">
            <a:avLst/>
          </a:prstGeom>
          <a:solidFill>
            <a:srgbClr val="3C1053"/>
          </a:solidFill>
          <a:ln w="25400">
            <a:solidFill>
              <a:srgbClr val="007033">
                <a:alpha val="50195"/>
              </a:srgb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65.7</a:t>
            </a:r>
          </a:p>
        </p:txBody>
      </p:sp>
      <p:sp>
        <p:nvSpPr>
          <p:cNvPr id="86" name="ZoneTexte 125"/>
          <p:cNvSpPr txBox="1"/>
          <p:nvPr/>
        </p:nvSpPr>
        <p:spPr>
          <a:xfrm>
            <a:off x="1365057" y="4276291"/>
            <a:ext cx="727951" cy="294641"/>
          </a:xfrm>
          <a:prstGeom prst="rect">
            <a:avLst/>
          </a:prstGeom>
          <a:solidFill>
            <a:srgbClr val="3C1053"/>
          </a:solidFill>
          <a:ln w="25400">
            <a:solidFill>
              <a:srgbClr val="007033">
                <a:alpha val="50195"/>
              </a:srgb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300.5</a:t>
            </a:r>
          </a:p>
        </p:txBody>
      </p:sp>
      <p:sp>
        <p:nvSpPr>
          <p:cNvPr id="87" name="ZoneTexte 125"/>
          <p:cNvSpPr txBox="1"/>
          <p:nvPr/>
        </p:nvSpPr>
        <p:spPr>
          <a:xfrm>
            <a:off x="2726192" y="4271392"/>
            <a:ext cx="599295" cy="294641"/>
          </a:xfrm>
          <a:prstGeom prst="rect">
            <a:avLst/>
          </a:prstGeom>
          <a:solidFill>
            <a:srgbClr val="3C1053"/>
          </a:solidFill>
          <a:ln w="25400">
            <a:solidFill>
              <a:srgbClr val="007033">
                <a:alpha val="50195"/>
              </a:srgb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-64.1</a:t>
            </a:r>
          </a:p>
        </p:txBody>
      </p:sp>
      <p:sp>
        <p:nvSpPr>
          <p:cNvPr id="88" name="ZoneTexte 125"/>
          <p:cNvSpPr txBox="1"/>
          <p:nvPr/>
        </p:nvSpPr>
        <p:spPr>
          <a:xfrm>
            <a:off x="3199105" y="3369314"/>
            <a:ext cx="718113" cy="294641"/>
          </a:xfrm>
          <a:prstGeom prst="rect">
            <a:avLst/>
          </a:prstGeom>
          <a:solidFill>
            <a:srgbClr val="3C1053"/>
          </a:solidFill>
          <a:ln w="25400">
            <a:solidFill>
              <a:srgbClr val="007033">
                <a:alpha val="50195"/>
              </a:srgb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1023</a:t>
            </a:r>
          </a:p>
        </p:txBody>
      </p:sp>
      <p:sp>
        <p:nvSpPr>
          <p:cNvPr id="89" name="ZoneTexte 125"/>
          <p:cNvSpPr txBox="1"/>
          <p:nvPr/>
        </p:nvSpPr>
        <p:spPr>
          <a:xfrm>
            <a:off x="3945195" y="4276148"/>
            <a:ext cx="599295" cy="294641"/>
          </a:xfrm>
          <a:prstGeom prst="rect">
            <a:avLst/>
          </a:prstGeom>
          <a:solidFill>
            <a:srgbClr val="3C1053"/>
          </a:solidFill>
          <a:ln w="25400">
            <a:solidFill>
              <a:srgbClr val="007033">
                <a:alpha val="50195"/>
              </a:srgb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 b="1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0.7</a:t>
            </a:r>
          </a:p>
        </p:txBody>
      </p:sp>
      <p:grpSp>
        <p:nvGrpSpPr>
          <p:cNvPr id="90" name="Rectangle 92"/>
          <p:cNvGrpSpPr/>
          <p:nvPr/>
        </p:nvGrpSpPr>
        <p:grpSpPr>
          <a:xfrm>
            <a:off x="637231" y="2628060"/>
            <a:ext cx="413532" cy="380642"/>
            <a:chOff x="0" y="0"/>
            <a:chExt cx="413531" cy="380641"/>
          </a:xfrm>
        </p:grpSpPr>
        <p:sp>
          <p:nvSpPr>
            <p:cNvPr id="91" name="Rectangle"/>
            <p:cNvSpPr/>
            <p:nvPr/>
          </p:nvSpPr>
          <p:spPr>
            <a:xfrm>
              <a:off x="-1" y="-1"/>
              <a:ext cx="413533" cy="380643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92" name="X2"/>
            <p:cNvSpPr txBox="1"/>
            <p:nvPr/>
          </p:nvSpPr>
          <p:spPr>
            <a:xfrm>
              <a:off x="-1" y="4900"/>
              <a:ext cx="41353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1000"/>
                <a:t>2</a:t>
              </a:r>
            </a:p>
          </p:txBody>
        </p:sp>
      </p:grpSp>
      <p:sp>
        <p:nvSpPr>
          <p:cNvPr id="93" name="Connecteur droit avec flèche 218"/>
          <p:cNvSpPr/>
          <p:nvPr/>
        </p:nvSpPr>
        <p:spPr>
          <a:xfrm flipV="1">
            <a:off x="9752172" y="3386683"/>
            <a:ext cx="763441" cy="762359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" name="Connecteur droit avec flèche 219"/>
          <p:cNvSpPr/>
          <p:nvPr/>
        </p:nvSpPr>
        <p:spPr>
          <a:xfrm>
            <a:off x="10517765" y="3386683"/>
            <a:ext cx="795788" cy="763439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" name="ZoneTexte 220"/>
          <p:cNvSpPr txBox="1"/>
          <p:nvPr/>
        </p:nvSpPr>
        <p:spPr>
          <a:xfrm>
            <a:off x="10781950" y="3532255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No</a:t>
            </a:r>
          </a:p>
        </p:txBody>
      </p:sp>
      <p:sp>
        <p:nvSpPr>
          <p:cNvPr id="96" name="ZoneTexte 221"/>
          <p:cNvSpPr txBox="1"/>
          <p:nvPr/>
        </p:nvSpPr>
        <p:spPr>
          <a:xfrm>
            <a:off x="9638950" y="3532255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Sí</a:t>
            </a:r>
          </a:p>
        </p:txBody>
      </p:sp>
      <p:sp>
        <p:nvSpPr>
          <p:cNvPr id="97" name="Connecteur droit avec flèche 228"/>
          <p:cNvSpPr/>
          <p:nvPr/>
        </p:nvSpPr>
        <p:spPr>
          <a:xfrm flipV="1">
            <a:off x="6705968" y="3386683"/>
            <a:ext cx="763441" cy="762359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8" name="Connecteur droit avec flèche 229"/>
          <p:cNvSpPr/>
          <p:nvPr/>
        </p:nvSpPr>
        <p:spPr>
          <a:xfrm>
            <a:off x="7471564" y="3386682"/>
            <a:ext cx="795787" cy="763439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9" name="ZoneTexte 230"/>
          <p:cNvSpPr txBox="1"/>
          <p:nvPr/>
        </p:nvSpPr>
        <p:spPr>
          <a:xfrm>
            <a:off x="7735746" y="3532255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No</a:t>
            </a:r>
          </a:p>
        </p:txBody>
      </p:sp>
      <p:sp>
        <p:nvSpPr>
          <p:cNvPr id="100" name="ZoneTexte 231"/>
          <p:cNvSpPr txBox="1"/>
          <p:nvPr/>
        </p:nvSpPr>
        <p:spPr>
          <a:xfrm>
            <a:off x="6592745" y="3532255"/>
            <a:ext cx="62526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Sí</a:t>
            </a:r>
          </a:p>
        </p:txBody>
      </p:sp>
      <p:grpSp>
        <p:nvGrpSpPr>
          <p:cNvPr id="101" name="Rectangle : coins arrondis 233"/>
          <p:cNvGrpSpPr/>
          <p:nvPr/>
        </p:nvGrpSpPr>
        <p:grpSpPr>
          <a:xfrm>
            <a:off x="10873424" y="4146886"/>
            <a:ext cx="827903" cy="301686"/>
            <a:chOff x="0" y="0"/>
            <a:chExt cx="827901" cy="301685"/>
          </a:xfrm>
          <a:solidFill>
            <a:srgbClr val="3C1053"/>
          </a:solidFill>
        </p:grpSpPr>
        <p:sp>
          <p:nvSpPr>
            <p:cNvPr id="102" name="Rounded Rectangle"/>
            <p:cNvSpPr/>
            <p:nvPr/>
          </p:nvSpPr>
          <p:spPr>
            <a:xfrm>
              <a:off x="0" y="0"/>
              <a:ext cx="827902" cy="301686"/>
            </a:xfrm>
            <a:prstGeom prst="roundRect">
              <a:avLst>
                <a:gd name="adj" fmla="val 16667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1023"/>
            <p:cNvSpPr txBox="1"/>
            <p:nvPr/>
          </p:nvSpPr>
          <p:spPr>
            <a:xfrm>
              <a:off x="14726" y="16222"/>
              <a:ext cx="798450" cy="2692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1023</a:t>
              </a:r>
            </a:p>
          </p:txBody>
        </p:sp>
      </p:grpSp>
      <p:grpSp>
        <p:nvGrpSpPr>
          <p:cNvPr id="104" name="Rectangle : coins arrondis 234"/>
          <p:cNvGrpSpPr/>
          <p:nvPr/>
        </p:nvGrpSpPr>
        <p:grpSpPr>
          <a:xfrm>
            <a:off x="6296033" y="4146886"/>
            <a:ext cx="827903" cy="301686"/>
            <a:chOff x="0" y="0"/>
            <a:chExt cx="827901" cy="301685"/>
          </a:xfrm>
          <a:solidFill>
            <a:srgbClr val="3C1053"/>
          </a:solidFill>
        </p:grpSpPr>
        <p:sp>
          <p:nvSpPr>
            <p:cNvPr id="105" name="Rounded Rectangle"/>
            <p:cNvSpPr/>
            <p:nvPr/>
          </p:nvSpPr>
          <p:spPr>
            <a:xfrm>
              <a:off x="0" y="0"/>
              <a:ext cx="827902" cy="301686"/>
            </a:xfrm>
            <a:prstGeom prst="roundRect">
              <a:avLst>
                <a:gd name="adj" fmla="val 16667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06" name="300.5"/>
            <p:cNvSpPr txBox="1"/>
            <p:nvPr/>
          </p:nvSpPr>
          <p:spPr>
            <a:xfrm>
              <a:off x="14726" y="16222"/>
              <a:ext cx="798450" cy="2692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300.5</a:t>
              </a:r>
            </a:p>
          </p:txBody>
        </p:sp>
      </p:grpSp>
      <p:grpSp>
        <p:nvGrpSpPr>
          <p:cNvPr id="107" name="Rectangle : coins arrondis 241"/>
          <p:cNvGrpSpPr/>
          <p:nvPr/>
        </p:nvGrpSpPr>
        <p:grpSpPr>
          <a:xfrm>
            <a:off x="7875745" y="4146886"/>
            <a:ext cx="827902" cy="301686"/>
            <a:chOff x="0" y="0"/>
            <a:chExt cx="827901" cy="301685"/>
          </a:xfrm>
          <a:solidFill>
            <a:srgbClr val="3C1053"/>
          </a:solidFill>
        </p:grpSpPr>
        <p:sp>
          <p:nvSpPr>
            <p:cNvPr id="108" name="Rounded Rectangle"/>
            <p:cNvSpPr/>
            <p:nvPr/>
          </p:nvSpPr>
          <p:spPr>
            <a:xfrm>
              <a:off x="0" y="0"/>
              <a:ext cx="827902" cy="301686"/>
            </a:xfrm>
            <a:prstGeom prst="roundRect">
              <a:avLst>
                <a:gd name="adj" fmla="val 16667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9" name="65.7"/>
            <p:cNvSpPr txBox="1"/>
            <p:nvPr/>
          </p:nvSpPr>
          <p:spPr>
            <a:xfrm>
              <a:off x="14726" y="16222"/>
              <a:ext cx="798450" cy="2692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65.7</a:t>
              </a:r>
            </a:p>
          </p:txBody>
        </p:sp>
      </p:grpSp>
      <p:sp>
        <p:nvSpPr>
          <p:cNvPr id="110" name="Connecteur droit avec flèche 242"/>
          <p:cNvSpPr/>
          <p:nvPr/>
        </p:nvSpPr>
        <p:spPr>
          <a:xfrm flipV="1">
            <a:off x="9344570" y="4454202"/>
            <a:ext cx="407602" cy="606007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Connecteur droit avec flèche 243"/>
          <p:cNvSpPr/>
          <p:nvPr/>
        </p:nvSpPr>
        <p:spPr>
          <a:xfrm>
            <a:off x="9754327" y="4454202"/>
            <a:ext cx="477689" cy="607086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2" name="ZoneTexte 244"/>
          <p:cNvSpPr txBox="1"/>
          <p:nvPr/>
        </p:nvSpPr>
        <p:spPr>
          <a:xfrm>
            <a:off x="9883184" y="4570121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No</a:t>
            </a:r>
          </a:p>
        </p:txBody>
      </p:sp>
      <p:sp>
        <p:nvSpPr>
          <p:cNvPr id="113" name="ZoneTexte 245"/>
          <p:cNvSpPr txBox="1"/>
          <p:nvPr/>
        </p:nvSpPr>
        <p:spPr>
          <a:xfrm>
            <a:off x="9034559" y="4570121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Sí</a:t>
            </a:r>
          </a:p>
        </p:txBody>
      </p:sp>
      <p:grpSp>
        <p:nvGrpSpPr>
          <p:cNvPr id="114" name="Rectangle : coins arrondis 247"/>
          <p:cNvGrpSpPr/>
          <p:nvPr/>
        </p:nvGrpSpPr>
        <p:grpSpPr>
          <a:xfrm>
            <a:off x="8929243" y="5058051"/>
            <a:ext cx="827903" cy="301686"/>
            <a:chOff x="0" y="0"/>
            <a:chExt cx="827901" cy="301685"/>
          </a:xfrm>
          <a:solidFill>
            <a:srgbClr val="3C1053"/>
          </a:solidFill>
        </p:grpSpPr>
        <p:sp>
          <p:nvSpPr>
            <p:cNvPr id="115" name="Rounded Rectangle"/>
            <p:cNvSpPr/>
            <p:nvPr/>
          </p:nvSpPr>
          <p:spPr>
            <a:xfrm>
              <a:off x="0" y="0"/>
              <a:ext cx="827902" cy="301686"/>
            </a:xfrm>
            <a:prstGeom prst="roundRect">
              <a:avLst>
                <a:gd name="adj" fmla="val 16667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6" name="-64.1"/>
            <p:cNvSpPr txBox="1"/>
            <p:nvPr/>
          </p:nvSpPr>
          <p:spPr>
            <a:xfrm>
              <a:off x="14726" y="16222"/>
              <a:ext cx="798450" cy="2692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-64.1</a:t>
              </a:r>
            </a:p>
          </p:txBody>
        </p:sp>
      </p:grpSp>
      <p:grpSp>
        <p:nvGrpSpPr>
          <p:cNvPr id="117" name="Rectangle : coins arrondis 248"/>
          <p:cNvGrpSpPr/>
          <p:nvPr/>
        </p:nvGrpSpPr>
        <p:grpSpPr>
          <a:xfrm>
            <a:off x="9834718" y="5058051"/>
            <a:ext cx="827903" cy="301686"/>
            <a:chOff x="0" y="0"/>
            <a:chExt cx="827901" cy="301685"/>
          </a:xfrm>
          <a:solidFill>
            <a:srgbClr val="3C1053"/>
          </a:solidFill>
        </p:grpSpPr>
        <p:sp>
          <p:nvSpPr>
            <p:cNvPr id="118" name="Rounded Rectangle"/>
            <p:cNvSpPr/>
            <p:nvPr/>
          </p:nvSpPr>
          <p:spPr>
            <a:xfrm>
              <a:off x="0" y="0"/>
              <a:ext cx="827902" cy="301686"/>
            </a:xfrm>
            <a:prstGeom prst="roundRect">
              <a:avLst>
                <a:gd name="adj" fmla="val 16667"/>
              </a:avLst>
            </a:prstGeom>
            <a:grpFill/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9" name="0.7"/>
            <p:cNvSpPr txBox="1"/>
            <p:nvPr/>
          </p:nvSpPr>
          <p:spPr>
            <a:xfrm>
              <a:off x="14726" y="16222"/>
              <a:ext cx="798450" cy="2692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lvl1pPr>
            </a:lstStyle>
            <a:p>
              <a:r>
                <a:t>0.7</a:t>
              </a:r>
            </a:p>
          </p:txBody>
        </p:sp>
      </p:grpSp>
      <p:grpSp>
        <p:nvGrpSpPr>
          <p:cNvPr id="120" name="Rectangle : coins arrondis 4"/>
          <p:cNvGrpSpPr/>
          <p:nvPr/>
        </p:nvGrpSpPr>
        <p:grpSpPr>
          <a:xfrm>
            <a:off x="8613844" y="1839230"/>
            <a:ext cx="827903" cy="301686"/>
            <a:chOff x="0" y="0"/>
            <a:chExt cx="827901" cy="301685"/>
          </a:xfrm>
        </p:grpSpPr>
        <p:sp>
          <p:nvSpPr>
            <p:cNvPr id="121" name="Rounded Rectangle"/>
            <p:cNvSpPr/>
            <p:nvPr/>
          </p:nvSpPr>
          <p:spPr>
            <a:xfrm>
              <a:off x="0" y="0"/>
              <a:ext cx="827902" cy="30168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2" name="X1 &lt; 20"/>
            <p:cNvSpPr txBox="1"/>
            <p:nvPr/>
          </p:nvSpPr>
          <p:spPr>
            <a:xfrm>
              <a:off x="14726" y="16222"/>
              <a:ext cx="79845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700"/>
                <a:t>1</a:t>
              </a:r>
              <a:r>
                <a:rPr sz="400"/>
                <a:t> </a:t>
              </a:r>
              <a:r>
                <a:t>&lt; 20</a:t>
              </a:r>
            </a:p>
          </p:txBody>
        </p:sp>
      </p:grpSp>
      <p:sp>
        <p:nvSpPr>
          <p:cNvPr id="123" name="Connecteur droit avec flèche 5"/>
          <p:cNvSpPr/>
          <p:nvPr/>
        </p:nvSpPr>
        <p:spPr>
          <a:xfrm flipV="1">
            <a:off x="7463017" y="2145567"/>
            <a:ext cx="1555992" cy="924104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" name="Connecteur droit avec flèche 126"/>
          <p:cNvSpPr/>
          <p:nvPr/>
        </p:nvSpPr>
        <p:spPr>
          <a:xfrm>
            <a:off x="9024319" y="2145322"/>
            <a:ext cx="1502074" cy="930575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" name="ZoneTexte 7"/>
          <p:cNvSpPr txBox="1"/>
          <p:nvPr/>
        </p:nvSpPr>
        <p:spPr>
          <a:xfrm>
            <a:off x="7812305" y="2311616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Sí</a:t>
            </a:r>
          </a:p>
        </p:txBody>
      </p:sp>
      <p:sp>
        <p:nvSpPr>
          <p:cNvPr id="126" name="ZoneTexte 133"/>
          <p:cNvSpPr txBox="1"/>
          <p:nvPr/>
        </p:nvSpPr>
        <p:spPr>
          <a:xfrm>
            <a:off x="9574252" y="2311616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No</a:t>
            </a:r>
          </a:p>
        </p:txBody>
      </p:sp>
      <p:grpSp>
        <p:nvGrpSpPr>
          <p:cNvPr id="127" name="Rectangle : coins arrondis 217"/>
          <p:cNvGrpSpPr/>
          <p:nvPr/>
        </p:nvGrpSpPr>
        <p:grpSpPr>
          <a:xfrm>
            <a:off x="7072411" y="3073976"/>
            <a:ext cx="827903" cy="301686"/>
            <a:chOff x="0" y="0"/>
            <a:chExt cx="827901" cy="301685"/>
          </a:xfrm>
        </p:grpSpPr>
        <p:sp>
          <p:nvSpPr>
            <p:cNvPr id="128" name="Rounded Rectangle"/>
            <p:cNvSpPr/>
            <p:nvPr/>
          </p:nvSpPr>
          <p:spPr>
            <a:xfrm>
              <a:off x="0" y="0"/>
              <a:ext cx="827902" cy="30168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X2 &lt; 200"/>
            <p:cNvSpPr txBox="1"/>
            <p:nvPr/>
          </p:nvSpPr>
          <p:spPr>
            <a:xfrm>
              <a:off x="14726" y="16222"/>
              <a:ext cx="79845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700"/>
                <a:t>2 </a:t>
              </a:r>
              <a:r>
                <a:t>&lt; 200</a:t>
              </a:r>
            </a:p>
          </p:txBody>
        </p:sp>
      </p:grpSp>
      <p:grpSp>
        <p:nvGrpSpPr>
          <p:cNvPr id="130" name="Rectangle : coins arrondis 227"/>
          <p:cNvGrpSpPr/>
          <p:nvPr/>
        </p:nvGrpSpPr>
        <p:grpSpPr>
          <a:xfrm>
            <a:off x="10085510" y="3073976"/>
            <a:ext cx="850973" cy="301686"/>
            <a:chOff x="0" y="0"/>
            <a:chExt cx="850971" cy="301685"/>
          </a:xfrm>
        </p:grpSpPr>
        <p:sp>
          <p:nvSpPr>
            <p:cNvPr id="131" name="Rounded Rectangle"/>
            <p:cNvSpPr/>
            <p:nvPr/>
          </p:nvSpPr>
          <p:spPr>
            <a:xfrm>
              <a:off x="0" y="0"/>
              <a:ext cx="850972" cy="30168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2" name="X2 &lt; 170"/>
            <p:cNvSpPr txBox="1"/>
            <p:nvPr/>
          </p:nvSpPr>
          <p:spPr>
            <a:xfrm>
              <a:off x="14727" y="16222"/>
              <a:ext cx="821518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700"/>
                <a:t>2 </a:t>
              </a:r>
              <a:r>
                <a:t>&lt; 170</a:t>
              </a:r>
            </a:p>
          </p:txBody>
        </p:sp>
      </p:grpSp>
      <p:grpSp>
        <p:nvGrpSpPr>
          <p:cNvPr id="133" name="Rectangle : coins arrondis 232"/>
          <p:cNvGrpSpPr/>
          <p:nvPr/>
        </p:nvGrpSpPr>
        <p:grpSpPr>
          <a:xfrm>
            <a:off x="9342236" y="4146886"/>
            <a:ext cx="827903" cy="301686"/>
            <a:chOff x="0" y="0"/>
            <a:chExt cx="827901" cy="301685"/>
          </a:xfrm>
        </p:grpSpPr>
        <p:sp>
          <p:nvSpPr>
            <p:cNvPr id="134" name="Rounded Rectangle"/>
            <p:cNvSpPr/>
            <p:nvPr/>
          </p:nvSpPr>
          <p:spPr>
            <a:xfrm>
              <a:off x="0" y="0"/>
              <a:ext cx="827902" cy="30168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35" name="X1 &lt; 40"/>
            <p:cNvSpPr txBox="1"/>
            <p:nvPr/>
          </p:nvSpPr>
          <p:spPr>
            <a:xfrm>
              <a:off x="14726" y="16222"/>
              <a:ext cx="79845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700"/>
                <a:t>1</a:t>
              </a:r>
              <a:r>
                <a:t> &lt; 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143629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 advAuto="0"/>
      <p:bldP spid="86" grpId="0" animBg="1" advAuto="0"/>
      <p:bldP spid="87" grpId="0" animBg="1" advAuto="0"/>
      <p:bldP spid="88" grpId="0" animBg="1" advAuto="0"/>
      <p:bldP spid="89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Patrón de fondo&#10;&#10;Descripción generada automáticamente">
            <a:extLst>
              <a:ext uri="{FF2B5EF4-FFF2-40B4-BE49-F238E27FC236}">
                <a16:creationId xmlns:a16="http://schemas.microsoft.com/office/drawing/2014/main" xmlns="" id="{696459E0-D8D0-D6F6-8A7F-9D2CBDFB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xmlns="" id="{7D84261E-0ECC-3674-502A-EF761C3260AC}"/>
              </a:ext>
            </a:extLst>
          </p:cNvPr>
          <p:cNvSpPr/>
          <p:nvPr/>
        </p:nvSpPr>
        <p:spPr>
          <a:xfrm>
            <a:off x="10738993" y="5712401"/>
            <a:ext cx="447066" cy="447066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1EBCAC"/>
                </a:gs>
                <a:gs pos="90000">
                  <a:srgbClr val="C125B7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E06BDF67-C814-AAE7-9609-4804E43C3FD3}"/>
              </a:ext>
            </a:extLst>
          </p:cNvPr>
          <p:cNvSpPr/>
          <p:nvPr/>
        </p:nvSpPr>
        <p:spPr>
          <a:xfrm>
            <a:off x="694243" y="369801"/>
            <a:ext cx="293437" cy="272272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xmlns="" id="{8EAB02BC-A5F0-3BFE-002C-00B76E5A578D}"/>
              </a:ext>
            </a:extLst>
          </p:cNvPr>
          <p:cNvSpPr/>
          <p:nvPr/>
        </p:nvSpPr>
        <p:spPr>
          <a:xfrm>
            <a:off x="4251006" y="5196530"/>
            <a:ext cx="278225" cy="250003"/>
          </a:xfrm>
          <a:prstGeom prst="ellipse">
            <a:avLst/>
          </a:prstGeom>
          <a:gradFill>
            <a:gsLst>
              <a:gs pos="10000">
                <a:srgbClr val="3C0E52"/>
              </a:gs>
              <a:gs pos="100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48B91C4D-A6BC-EFCA-B301-F9D55FA2B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64543686-CCA8-EE5B-FEA8-40F27C32DECA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Arboles de Decisión</a:t>
            </a:r>
            <a:endParaRPr lang="es-ES" sz="8800"/>
          </a:p>
          <a:p>
            <a:endParaRPr lang="es-MX" sz="880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xmlns="" id="{D6C3425C-3CAC-0CB4-2C42-B32CF62ECFF0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9" name="Título 1">
              <a:extLst>
                <a:ext uri="{FF2B5EF4-FFF2-40B4-BE49-F238E27FC236}">
                  <a16:creationId xmlns:a16="http://schemas.microsoft.com/office/drawing/2014/main" xmlns="" id="{FC4ABF22-558E-FBFF-B286-2DA549B5CB0F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Arboles de</a:t>
              </a:r>
            </a:p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  </a:t>
              </a:r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Decisión </a:t>
              </a:r>
              <a:endParaRPr lang="es-ES" sz="4267" smtClean="0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xmlns="" id="{7EE496F0-3AA5-BBCC-4A57-9CC9C90E2630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40447B0A-8E63-6F42-BDD1-749D88AF2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202" y="1496293"/>
            <a:ext cx="5728319" cy="536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812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xmlns="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Arboles de Decisión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Rectángulo redondeado 6">
            <a:extLst>
              <a:ext uri="{FF2B5EF4-FFF2-40B4-BE49-F238E27FC236}">
                <a16:creationId xmlns="" xmlns:a16="http://schemas.microsoft.com/office/drawing/2014/main" id="{26D7AF7E-B913-6BE4-A0F6-19FB812B7B73}"/>
              </a:ext>
            </a:extLst>
          </p:cNvPr>
          <p:cNvSpPr/>
          <p:nvPr/>
        </p:nvSpPr>
        <p:spPr>
          <a:xfrm>
            <a:off x="4563502" y="2154550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125B7"/>
              </a:gs>
              <a:gs pos="100000">
                <a:srgbClr val="F03455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Subtítulo 2">
            <a:extLst>
              <a:ext uri="{FF2B5EF4-FFF2-40B4-BE49-F238E27FC236}">
                <a16:creationId xmlns="" xmlns:a16="http://schemas.microsoft.com/office/drawing/2014/main" id="{6C7DD623-9AB0-2F39-9DFB-476DB903F2EF}"/>
              </a:ext>
            </a:extLst>
          </p:cNvPr>
          <p:cNvSpPr txBox="1">
            <a:spLocks/>
          </p:cNvSpPr>
          <p:nvPr/>
        </p:nvSpPr>
        <p:spPr>
          <a:xfrm>
            <a:off x="4655118" y="2291075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(Classification and Regresssion Trees</a:t>
            </a:r>
            <a:endParaRPr lang="en-US" sz="12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3185751" y="4167775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3334486" y="445719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Classification Trees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Rectángulo redondeado 30">
            <a:extLst>
              <a:ext uri="{FF2B5EF4-FFF2-40B4-BE49-F238E27FC236}">
                <a16:creationId xmlns="" xmlns:a16="http://schemas.microsoft.com/office/drawing/2014/main" id="{80BB5CA9-6BAF-7E14-AA22-D2BAD29E8C87}"/>
              </a:ext>
            </a:extLst>
          </p:cNvPr>
          <p:cNvSpPr/>
          <p:nvPr/>
        </p:nvSpPr>
        <p:spPr>
          <a:xfrm>
            <a:off x="5898129" y="4167775"/>
            <a:ext cx="2401072" cy="891571"/>
          </a:xfrm>
          <a:prstGeom prst="roundRect">
            <a:avLst>
              <a:gd name="adj" fmla="val 50000"/>
            </a:avLst>
          </a:prstGeom>
          <a:gradFill>
            <a:gsLst>
              <a:gs pos="10000">
                <a:srgbClr val="FF7F2E"/>
              </a:gs>
              <a:gs pos="89000">
                <a:srgbClr val="C125B7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Subtítulo 2">
            <a:extLst>
              <a:ext uri="{FF2B5EF4-FFF2-40B4-BE49-F238E27FC236}">
                <a16:creationId xmlns="" xmlns:a16="http://schemas.microsoft.com/office/drawing/2014/main" id="{2823FBAE-8D0D-34B3-24D4-48BB96A3622B}"/>
              </a:ext>
            </a:extLst>
          </p:cNvPr>
          <p:cNvSpPr txBox="1">
            <a:spLocks/>
          </p:cNvSpPr>
          <p:nvPr/>
        </p:nvSpPr>
        <p:spPr>
          <a:xfrm>
            <a:off x="6046864" y="4457196"/>
            <a:ext cx="2147975" cy="405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b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Regression Trees</a:t>
            </a:r>
            <a:endParaRPr lang="en-US" sz="1400" b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Down Arrow 20"/>
          <p:cNvSpPr/>
          <p:nvPr/>
        </p:nvSpPr>
        <p:spPr>
          <a:xfrm rot="2700000">
            <a:off x="5002132" y="3213456"/>
            <a:ext cx="516048" cy="679010"/>
          </a:xfrm>
          <a:prstGeom prst="downArrow">
            <a:avLst/>
          </a:prstGeom>
          <a:solidFill>
            <a:srgbClr val="F43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Down Arrow 21"/>
          <p:cNvSpPr/>
          <p:nvPr/>
        </p:nvSpPr>
        <p:spPr>
          <a:xfrm rot="18900000">
            <a:off x="5928531" y="3213455"/>
            <a:ext cx="516048" cy="679010"/>
          </a:xfrm>
          <a:prstGeom prst="downArrow">
            <a:avLst/>
          </a:prstGeom>
          <a:solidFill>
            <a:srgbClr val="F43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5705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85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4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973362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Arboles de Decisión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xmlns="" id="{96653C20-5D73-6AC7-AD4D-29A9D6D74E1B}"/>
              </a:ext>
            </a:extLst>
          </p:cNvPr>
          <p:cNvSpPr txBox="1">
            <a:spLocks/>
          </p:cNvSpPr>
          <p:nvPr/>
        </p:nvSpPr>
        <p:spPr>
          <a:xfrm>
            <a:off x="1254427" y="968165"/>
            <a:ext cx="6332236" cy="11430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smtClean="0">
                <a:solidFill>
                  <a:srgbClr val="C125B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Concepto</a:t>
            </a:r>
            <a:endParaRPr lang="es-MX" sz="3600" b="1">
              <a:solidFill>
                <a:srgbClr val="C125B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317022" y="872040"/>
            <a:ext cx="3466701" cy="6740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Los árboles de decisión se construyen a través de particiones recursivas</a:t>
            </a: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142189" y="6531430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AI Engineering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38" y="2099817"/>
            <a:ext cx="10783723" cy="402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74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redondeado 19">
            <a:extLst>
              <a:ext uri="{FF2B5EF4-FFF2-40B4-BE49-F238E27FC236}">
                <a16:creationId xmlns="" xmlns:a16="http://schemas.microsoft.com/office/drawing/2014/main" id="{BF09CAA8-8053-E0A6-DC26-426D1F02D061}"/>
              </a:ext>
            </a:extLst>
          </p:cNvPr>
          <p:cNvSpPr/>
          <p:nvPr/>
        </p:nvSpPr>
        <p:spPr>
          <a:xfrm>
            <a:off x="800723" y="1978935"/>
            <a:ext cx="2345479" cy="3802635"/>
          </a:xfrm>
          <a:prstGeom prst="roundRect">
            <a:avLst>
              <a:gd name="adj" fmla="val 2029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¿Qué atributo usar?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Subtítulo 2">
            <a:extLst>
              <a:ext uri="{FF2B5EF4-FFF2-40B4-BE49-F238E27FC236}">
                <a16:creationId xmlns="" xmlns:a16="http://schemas.microsoft.com/office/drawing/2014/main" id="{3DFC87B0-799A-C4EE-D680-F89FA1274BE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40582" y="2451100"/>
            <a:ext cx="1903413" cy="28321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14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algoritmo inicia con el atributo que tenga mayor poder de predicción, es decir, que los grupos resultantes contengan la mayoría de los datos de una categoría (menor entropía)</a:t>
            </a:r>
            <a:endParaRPr lang="es-MX" sz="14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42189" y="6517142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AI Engineering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644" y="6080776"/>
            <a:ext cx="5917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Entropía: es el grado de desorden o incertumbre de un sistema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187" y="1286384"/>
            <a:ext cx="6124576" cy="20617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459" y="3958636"/>
            <a:ext cx="6410326" cy="212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418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redondeado 19">
            <a:extLst>
              <a:ext uri="{FF2B5EF4-FFF2-40B4-BE49-F238E27FC236}">
                <a16:creationId xmlns="" xmlns:a16="http://schemas.microsoft.com/office/drawing/2014/main" id="{BF09CAA8-8053-E0A6-DC26-426D1F02D061}"/>
              </a:ext>
            </a:extLst>
          </p:cNvPr>
          <p:cNvSpPr/>
          <p:nvPr/>
        </p:nvSpPr>
        <p:spPr>
          <a:xfrm>
            <a:off x="800723" y="1978935"/>
            <a:ext cx="2345479" cy="3802635"/>
          </a:xfrm>
          <a:prstGeom prst="roundRect">
            <a:avLst>
              <a:gd name="adj" fmla="val 2029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87476" dist="89066" dir="2700000" algn="tl" rotWithShape="0">
              <a:prstClr val="black">
                <a:alpha val="22908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/>
          </a:p>
        </p:txBody>
      </p:sp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¿Qué atributo usar?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Subtítulo 2">
            <a:extLst>
              <a:ext uri="{FF2B5EF4-FFF2-40B4-BE49-F238E27FC236}">
                <a16:creationId xmlns="" xmlns:a16="http://schemas.microsoft.com/office/drawing/2014/main" id="{3DFC87B0-799A-C4EE-D680-F89FA1274BE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40582" y="2451100"/>
            <a:ext cx="1903413" cy="28321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MX" sz="1400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algoritmo inicia con el atributo que tenga mayor poder de predicción, es decir, que los grupos resultantes contengan la mayoría de los datos de una categoría (menor entropía)</a:t>
            </a:r>
            <a:endParaRPr lang="es-MX" sz="1400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42189" y="6517142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AI Engineering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644" y="6080776"/>
            <a:ext cx="5917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Entropía: es el grado de desorden o incertumbre de un sistema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552" y="2432633"/>
            <a:ext cx="7381372" cy="349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821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8495C0A0-4965-B406-97D2-0C73E97D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"/>
            <a:ext cx="12192000" cy="6858000"/>
          </a:xfrm>
          <a:prstGeom prst="rect">
            <a:avLst/>
          </a:prstGeom>
        </p:spPr>
      </p:pic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xmlns="" id="{958FBA5A-A58E-C697-8203-4F8B9AE8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5174" y="6463442"/>
            <a:ext cx="2743200" cy="278524"/>
          </a:xfrm>
        </p:spPr>
        <p:txBody>
          <a:bodyPr/>
          <a:lstStyle/>
          <a:p>
            <a:fld id="{C9217C39-0DA2-4425-B107-AECE7E63047D}" type="slidenum">
              <a:rPr lang="es-MX" smtClean="0"/>
              <a:t>7</a:t>
            </a:fld>
            <a:endParaRPr lang="es-MX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xmlns="" id="{E1DD3CF2-B58E-FFFA-CC44-24E153BAAA08}"/>
              </a:ext>
            </a:extLst>
          </p:cNvPr>
          <p:cNvSpPr txBox="1">
            <a:spLocks/>
          </p:cNvSpPr>
          <p:nvPr/>
        </p:nvSpPr>
        <p:spPr>
          <a:xfrm>
            <a:off x="784626" y="374880"/>
            <a:ext cx="5203266" cy="9715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smtClean="0">
                <a:solidFill>
                  <a:srgbClr val="3C0E5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Entropía</a:t>
            </a:r>
            <a:endParaRPr lang="es-MX" sz="4000" b="1">
              <a:solidFill>
                <a:srgbClr val="3C0E5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Elipse 6">
            <a:extLst>
              <a:ext uri="{FF2B5EF4-FFF2-40B4-BE49-F238E27FC236}">
                <a16:creationId xmlns="" xmlns:a16="http://schemas.microsoft.com/office/drawing/2014/main" id="{3353EE34-6C7E-AE7E-7B20-C7E440F210E7}"/>
              </a:ext>
            </a:extLst>
          </p:cNvPr>
          <p:cNvSpPr/>
          <p:nvPr/>
        </p:nvSpPr>
        <p:spPr>
          <a:xfrm>
            <a:off x="11349588" y="134707"/>
            <a:ext cx="599040" cy="599040"/>
          </a:xfrm>
          <a:prstGeom prst="ellipse">
            <a:avLst/>
          </a:prstGeom>
          <a:noFill/>
          <a:ln w="60325">
            <a:gradFill flip="none" rotWithShape="1">
              <a:gsLst>
                <a:gs pos="0">
                  <a:srgbClr val="0DC9FD"/>
                </a:gs>
                <a:gs pos="90000">
                  <a:srgbClr val="C125B7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redondeado 8">
            <a:extLst>
              <a:ext uri="{FF2B5EF4-FFF2-40B4-BE49-F238E27FC236}">
                <a16:creationId xmlns="" xmlns:a16="http://schemas.microsoft.com/office/drawing/2014/main" id="{277BA7B5-969F-97FA-876B-9353DE62E89F}"/>
              </a:ext>
            </a:extLst>
          </p:cNvPr>
          <p:cNvSpPr/>
          <p:nvPr/>
        </p:nvSpPr>
        <p:spPr>
          <a:xfrm>
            <a:off x="7109489" y="351993"/>
            <a:ext cx="3758796" cy="145062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50001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angle 68">
            <a:extLst>
              <a:ext uri="{FF2B5EF4-FFF2-40B4-BE49-F238E27FC236}">
                <a16:creationId xmlns="" xmlns:a16="http://schemas.microsoft.com/office/drawing/2014/main" id="{2E170935-075B-E9F1-39F5-718251B4ECCC}"/>
              </a:ext>
            </a:extLst>
          </p:cNvPr>
          <p:cNvSpPr/>
          <p:nvPr/>
        </p:nvSpPr>
        <p:spPr>
          <a:xfrm>
            <a:off x="7317026" y="872040"/>
            <a:ext cx="3466701" cy="480131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>
              <a:lnSpc>
                <a:spcPct val="90000"/>
              </a:lnSpc>
            </a:pPr>
            <a:r>
              <a:rPr lang="es-MX" sz="1400" smtClean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 librerías tienen integrado este cálculo dentro del algoritmo</a:t>
            </a:r>
            <a:endParaRPr lang="es-MX" sz="1400" smtClean="0">
              <a:solidFill>
                <a:srgbClr val="7030A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42189" y="6517142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smtClean="0">
                <a:latin typeface="Verdana" panose="020B0604030504040204" pitchFamily="34" charset="0"/>
                <a:ea typeface="Verdana" panose="020B0604030504040204" pitchFamily="34" charset="0"/>
              </a:rPr>
              <a:t>IBM: AI Engineering</a:t>
            </a:r>
            <a:endParaRPr lang="es-MX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2149111"/>
            <a:ext cx="10001250" cy="428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22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08C4E3FE-E8E8-1FA2-3CB0-D1CC422A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" y="0"/>
            <a:ext cx="12192000" cy="6858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xmlns="" id="{A781DE42-8E67-5535-4B61-B54CCAF4FD76}"/>
              </a:ext>
            </a:extLst>
          </p:cNvPr>
          <p:cNvSpPr txBox="1">
            <a:spLocks/>
          </p:cNvSpPr>
          <p:nvPr/>
        </p:nvSpPr>
        <p:spPr>
          <a:xfrm>
            <a:off x="27984" y="3216602"/>
            <a:ext cx="9027941" cy="263573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6600" b="1" i="1">
                <a:ln w="0">
                  <a:solidFill>
                    <a:schemeClr val="bg1">
                      <a:alpha val="25003"/>
                    </a:schemeClr>
                  </a:solidFill>
                </a:ln>
                <a:noFill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 sz="8800" smtClean="0"/>
              <a:t>Arboles de Regresión</a:t>
            </a:r>
            <a:endParaRPr lang="es-ES" sz="8800"/>
          </a:p>
          <a:p>
            <a:endParaRPr lang="es-MX" sz="880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xmlns="" id="{CB5B3A35-7130-A49C-C69E-40809DEAAE50}"/>
              </a:ext>
            </a:extLst>
          </p:cNvPr>
          <p:cNvGrpSpPr/>
          <p:nvPr/>
        </p:nvGrpSpPr>
        <p:grpSpPr>
          <a:xfrm>
            <a:off x="823585" y="2605523"/>
            <a:ext cx="5216215" cy="1469944"/>
            <a:chOff x="2782153" y="1879316"/>
            <a:chExt cx="3912161" cy="1102458"/>
          </a:xfrm>
        </p:grpSpPr>
        <p:sp>
          <p:nvSpPr>
            <p:cNvPr id="11" name="Título 1">
              <a:extLst>
                <a:ext uri="{FF2B5EF4-FFF2-40B4-BE49-F238E27FC236}">
                  <a16:creationId xmlns:a16="http://schemas.microsoft.com/office/drawing/2014/main" xmlns="" id="{9052FAA3-FC71-D2FA-5C6D-C3DD73479ED2}"/>
                </a:ext>
              </a:extLst>
            </p:cNvPr>
            <p:cNvSpPr txBox="1">
              <a:spLocks/>
            </p:cNvSpPr>
            <p:nvPr/>
          </p:nvSpPr>
          <p:spPr>
            <a:xfrm>
              <a:off x="2782153" y="2012074"/>
              <a:ext cx="3912161" cy="969700"/>
            </a:xfrm>
            <a:prstGeom prst="rect">
              <a:avLst/>
            </a:prstGeom>
          </p:spPr>
          <p:txBody>
            <a:bodyPr lIns="121920" tIns="60960" rIns="121920" bIns="60960" anchor="t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Arboles de</a:t>
              </a:r>
            </a:p>
            <a:p>
              <a:r>
                <a:rPr lang="es-ES" sz="4267" b="1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 </a:t>
              </a:r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 </a:t>
              </a:r>
              <a:r>
                <a:rPr lang="es-ES" sz="4267" b="1" smtClean="0">
                  <a:solidFill>
                    <a:schemeClr val="bg1"/>
                  </a:solidFill>
                  <a:latin typeface="Verdana"/>
                  <a:ea typeface="Verdana"/>
                  <a:cs typeface="+mj-lt"/>
                </a:rPr>
                <a:t> Regresión</a:t>
              </a:r>
              <a:endParaRPr lang="es-ES" sz="4267">
                <a:solidFill>
                  <a:schemeClr val="bg1"/>
                </a:solidFill>
                <a:ea typeface="+mj-lt"/>
                <a:cs typeface="+mj-lt"/>
              </a:endParaRPr>
            </a:p>
            <a:p>
              <a:endParaRPr lang="es-MX" sz="4800" b="1">
                <a:solidFill>
                  <a:schemeClr val="bg1"/>
                </a:solidFill>
                <a:latin typeface="Verdana"/>
                <a:ea typeface="Verdana"/>
                <a:cs typeface="Verdana" panose="020B0604030504040204" pitchFamily="34" charset="0"/>
              </a:endParaRPr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xmlns="" id="{83D0C0AC-18AE-92F1-6EEF-AA6E84060C51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49" y="1879316"/>
              <a:ext cx="98887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61002D73-D11F-4B9E-E226-ECF6035D8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696" y="180208"/>
            <a:ext cx="1030066" cy="46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650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="" xmlns:a16="http://schemas.microsoft.com/office/drawing/2014/main" id="{D5FD1066-7FA1-9BF9-22F0-F52B6DDC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981"/>
            <a:ext cx="10515600" cy="832585"/>
          </a:xfrm>
        </p:spPr>
        <p:txBody>
          <a:bodyPr>
            <a:noAutofit/>
          </a:bodyPr>
          <a:lstStyle/>
          <a:p>
            <a:pPr algn="l"/>
            <a:r>
              <a:rPr lang="es-MX" sz="2800" b="1" smtClean="0">
                <a:solidFill>
                  <a:srgbClr val="C228B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Arboles de Regresión</a:t>
            </a:r>
            <a:endParaRPr lang="es-MX" sz="2800" b="1">
              <a:solidFill>
                <a:srgbClr val="C228B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0" name="Straight Arrow Connector 81"/>
          <p:cNvSpPr/>
          <p:nvPr/>
        </p:nvSpPr>
        <p:spPr>
          <a:xfrm flipV="1">
            <a:off x="1060796" y="3014799"/>
            <a:ext cx="1" cy="2667313"/>
          </a:xfrm>
          <a:prstGeom prst="line">
            <a:avLst/>
          </a:prstGeom>
          <a:ln w="28575">
            <a:solidFill>
              <a:srgbClr val="F03455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1" name="Straight Arrow Connector 83"/>
          <p:cNvSpPr/>
          <p:nvPr/>
        </p:nvSpPr>
        <p:spPr>
          <a:xfrm>
            <a:off x="915765" y="5511067"/>
            <a:ext cx="4677517" cy="1"/>
          </a:xfrm>
          <a:prstGeom prst="line">
            <a:avLst/>
          </a:prstGeom>
          <a:ln w="28575">
            <a:solidFill>
              <a:srgbClr val="F03455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2" name="Multiply 84"/>
          <p:cNvSpPr/>
          <p:nvPr/>
        </p:nvSpPr>
        <p:spPr>
          <a:xfrm rot="18900000">
            <a:off x="2776267" y="446810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3" name="Multiply 84"/>
          <p:cNvSpPr/>
          <p:nvPr/>
        </p:nvSpPr>
        <p:spPr>
          <a:xfrm rot="18900000">
            <a:off x="3002479" y="45180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4" name="Multiply 84"/>
          <p:cNvSpPr/>
          <p:nvPr/>
        </p:nvSpPr>
        <p:spPr>
          <a:xfrm rot="18900000">
            <a:off x="2545992" y="423944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5" name="Multiply 84"/>
          <p:cNvSpPr/>
          <p:nvPr/>
        </p:nvSpPr>
        <p:spPr>
          <a:xfrm rot="18900000">
            <a:off x="3139700" y="413792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6" name="Multiply 84"/>
          <p:cNvSpPr/>
          <p:nvPr/>
        </p:nvSpPr>
        <p:spPr>
          <a:xfrm rot="18900000">
            <a:off x="2776697" y="4292079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7" name="Multiply 84"/>
          <p:cNvSpPr/>
          <p:nvPr/>
        </p:nvSpPr>
        <p:spPr>
          <a:xfrm rot="18900000">
            <a:off x="2526414" y="463083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8" name="Multiply 84"/>
          <p:cNvSpPr/>
          <p:nvPr/>
        </p:nvSpPr>
        <p:spPr>
          <a:xfrm rot="18900000">
            <a:off x="2842450" y="415531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89" name="Multiply 84"/>
          <p:cNvSpPr/>
          <p:nvPr/>
        </p:nvSpPr>
        <p:spPr>
          <a:xfrm rot="18900000">
            <a:off x="2779815" y="470092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0" name="Multiply 84"/>
          <p:cNvSpPr/>
          <p:nvPr/>
        </p:nvSpPr>
        <p:spPr>
          <a:xfrm rot="18900000">
            <a:off x="2132834" y="497050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1" name="Multiply 84"/>
          <p:cNvSpPr/>
          <p:nvPr/>
        </p:nvSpPr>
        <p:spPr>
          <a:xfrm rot="18900000">
            <a:off x="4273526" y="354108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2" name="Multiply 84"/>
          <p:cNvSpPr/>
          <p:nvPr/>
        </p:nvSpPr>
        <p:spPr>
          <a:xfrm rot="18900000">
            <a:off x="3136396" y="46313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3" name="Multiply 84"/>
          <p:cNvSpPr/>
          <p:nvPr/>
        </p:nvSpPr>
        <p:spPr>
          <a:xfrm rot="18900000">
            <a:off x="3150032" y="430734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4" name="Multiply 84"/>
          <p:cNvSpPr/>
          <p:nvPr/>
        </p:nvSpPr>
        <p:spPr>
          <a:xfrm rot="18900000">
            <a:off x="1332079" y="450276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5" name="Multiply 84"/>
          <p:cNvSpPr/>
          <p:nvPr/>
        </p:nvSpPr>
        <p:spPr>
          <a:xfrm rot="18900000">
            <a:off x="2424548" y="358531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6" name="Multiply 84"/>
          <p:cNvSpPr/>
          <p:nvPr/>
        </p:nvSpPr>
        <p:spPr>
          <a:xfrm rot="18900000">
            <a:off x="2442805" y="448205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7" name="Multiply 84"/>
          <p:cNvSpPr/>
          <p:nvPr/>
        </p:nvSpPr>
        <p:spPr>
          <a:xfrm rot="18900000">
            <a:off x="3349833" y="425206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8" name="Multiply 84"/>
          <p:cNvSpPr/>
          <p:nvPr/>
        </p:nvSpPr>
        <p:spPr>
          <a:xfrm rot="18900000">
            <a:off x="3599353" y="368725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99" name="Multiply 84"/>
          <p:cNvSpPr/>
          <p:nvPr/>
        </p:nvSpPr>
        <p:spPr>
          <a:xfrm rot="18900000">
            <a:off x="1758627" y="383749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0" name="Multiply 84"/>
          <p:cNvSpPr/>
          <p:nvPr/>
        </p:nvSpPr>
        <p:spPr>
          <a:xfrm rot="18900000">
            <a:off x="3274867" y="454814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1" name="Multiply 84"/>
          <p:cNvSpPr/>
          <p:nvPr/>
        </p:nvSpPr>
        <p:spPr>
          <a:xfrm rot="18900000">
            <a:off x="1257971" y="39222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2" name="Multiply 84"/>
          <p:cNvSpPr/>
          <p:nvPr/>
        </p:nvSpPr>
        <p:spPr>
          <a:xfrm rot="18900000">
            <a:off x="1675284" y="478445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3" name="Multiply 84"/>
          <p:cNvSpPr/>
          <p:nvPr/>
        </p:nvSpPr>
        <p:spPr>
          <a:xfrm rot="18900000">
            <a:off x="1813786" y="4417477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4" name="Multiply 84"/>
          <p:cNvSpPr/>
          <p:nvPr/>
        </p:nvSpPr>
        <p:spPr>
          <a:xfrm rot="18900000">
            <a:off x="4212526" y="327860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5" name="Multiply 84"/>
          <p:cNvSpPr/>
          <p:nvPr/>
        </p:nvSpPr>
        <p:spPr>
          <a:xfrm rot="18900000">
            <a:off x="3003495" y="482276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6" name="Multiply 84"/>
          <p:cNvSpPr/>
          <p:nvPr/>
        </p:nvSpPr>
        <p:spPr>
          <a:xfrm rot="18900000">
            <a:off x="3639761" y="465240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7" name="Multiply 84"/>
          <p:cNvSpPr/>
          <p:nvPr/>
        </p:nvSpPr>
        <p:spPr>
          <a:xfrm rot="18900000">
            <a:off x="1924070" y="322160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8" name="Multiply 84"/>
          <p:cNvSpPr/>
          <p:nvPr/>
        </p:nvSpPr>
        <p:spPr>
          <a:xfrm rot="18900000">
            <a:off x="3933598" y="47494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09" name="Multiply 84"/>
          <p:cNvSpPr/>
          <p:nvPr/>
        </p:nvSpPr>
        <p:spPr>
          <a:xfrm rot="18900000">
            <a:off x="3962358" y="36800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0" name="Multiply 84"/>
          <p:cNvSpPr/>
          <p:nvPr/>
        </p:nvSpPr>
        <p:spPr>
          <a:xfrm rot="18900000">
            <a:off x="4048638" y="444438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1" name="Multiply 84"/>
          <p:cNvSpPr/>
          <p:nvPr/>
        </p:nvSpPr>
        <p:spPr>
          <a:xfrm rot="18900000">
            <a:off x="4611063" y="465420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2" name="Multiply 84"/>
          <p:cNvSpPr/>
          <p:nvPr/>
        </p:nvSpPr>
        <p:spPr>
          <a:xfrm rot="18900000">
            <a:off x="4504532" y="425749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3" name="Multiply 84"/>
          <p:cNvSpPr/>
          <p:nvPr/>
        </p:nvSpPr>
        <p:spPr>
          <a:xfrm rot="18900000">
            <a:off x="1830911" y="522929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4" name="Multiply 84"/>
          <p:cNvSpPr/>
          <p:nvPr/>
        </p:nvSpPr>
        <p:spPr>
          <a:xfrm rot="18900000">
            <a:off x="1434633" y="520233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5" name="Multiply 84"/>
          <p:cNvSpPr/>
          <p:nvPr/>
        </p:nvSpPr>
        <p:spPr>
          <a:xfrm rot="18900000">
            <a:off x="2090782" y="3916999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6" name="Multiply 84"/>
          <p:cNvSpPr/>
          <p:nvPr/>
        </p:nvSpPr>
        <p:spPr>
          <a:xfrm rot="18900000">
            <a:off x="4679375" y="50886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7" name="Multiply 84"/>
          <p:cNvSpPr/>
          <p:nvPr/>
        </p:nvSpPr>
        <p:spPr>
          <a:xfrm rot="18900000">
            <a:off x="3118566" y="367441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8" name="Multiply 84"/>
          <p:cNvSpPr/>
          <p:nvPr/>
        </p:nvSpPr>
        <p:spPr>
          <a:xfrm rot="18900000">
            <a:off x="2884456" y="3544538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19" name="Multiply 84"/>
          <p:cNvSpPr/>
          <p:nvPr/>
        </p:nvSpPr>
        <p:spPr>
          <a:xfrm rot="18900000">
            <a:off x="2707473" y="368002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0" name="Multiply 84"/>
          <p:cNvSpPr/>
          <p:nvPr/>
        </p:nvSpPr>
        <p:spPr>
          <a:xfrm rot="18900000">
            <a:off x="3466432" y="348499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1" name="Multiply 84"/>
          <p:cNvSpPr/>
          <p:nvPr/>
        </p:nvSpPr>
        <p:spPr>
          <a:xfrm rot="18900000">
            <a:off x="2679196" y="3326788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2" name="Multiply 84"/>
          <p:cNvSpPr/>
          <p:nvPr/>
        </p:nvSpPr>
        <p:spPr>
          <a:xfrm rot="18900000">
            <a:off x="3040209" y="378093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3" name="Multiply 84"/>
          <p:cNvSpPr/>
          <p:nvPr/>
        </p:nvSpPr>
        <p:spPr>
          <a:xfrm rot="18900000">
            <a:off x="3754803" y="325816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4" name="Multiply 84"/>
          <p:cNvSpPr/>
          <p:nvPr/>
        </p:nvSpPr>
        <p:spPr>
          <a:xfrm rot="18900000">
            <a:off x="3139209" y="332036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5" name="Multiply 84"/>
          <p:cNvSpPr/>
          <p:nvPr/>
        </p:nvSpPr>
        <p:spPr>
          <a:xfrm rot="18900000">
            <a:off x="3335073" y="3724896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6" name="Multiply 84"/>
          <p:cNvSpPr/>
          <p:nvPr/>
        </p:nvSpPr>
        <p:spPr>
          <a:xfrm rot="18900000">
            <a:off x="4442609" y="291825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7" name="Multiply 84"/>
          <p:cNvSpPr/>
          <p:nvPr/>
        </p:nvSpPr>
        <p:spPr>
          <a:xfrm rot="18900000">
            <a:off x="2125501" y="3091821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8" name="Multiply 84"/>
          <p:cNvSpPr/>
          <p:nvPr/>
        </p:nvSpPr>
        <p:spPr>
          <a:xfrm rot="18900000">
            <a:off x="4187559" y="507968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29" name="Multiply 84"/>
          <p:cNvSpPr/>
          <p:nvPr/>
        </p:nvSpPr>
        <p:spPr>
          <a:xfrm rot="18900000">
            <a:off x="4187557" y="4066436"/>
            <a:ext cx="111604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0" name="Multiply 84"/>
          <p:cNvSpPr/>
          <p:nvPr/>
        </p:nvSpPr>
        <p:spPr>
          <a:xfrm rot="18900000">
            <a:off x="1792088" y="3414510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1" name="Multiply 84"/>
          <p:cNvSpPr/>
          <p:nvPr/>
        </p:nvSpPr>
        <p:spPr>
          <a:xfrm rot="18900000">
            <a:off x="1700943" y="3251128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2" name="Multiply 84"/>
          <p:cNvSpPr/>
          <p:nvPr/>
        </p:nvSpPr>
        <p:spPr>
          <a:xfrm rot="18900000">
            <a:off x="1846514" y="3051643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3" name="Multiply 84"/>
          <p:cNvSpPr/>
          <p:nvPr/>
        </p:nvSpPr>
        <p:spPr>
          <a:xfrm rot="18900000">
            <a:off x="2147592" y="336225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4" name="ZoneTexte 125"/>
          <p:cNvSpPr txBox="1"/>
          <p:nvPr/>
        </p:nvSpPr>
        <p:spPr>
          <a:xfrm>
            <a:off x="2186518" y="5573806"/>
            <a:ext cx="39409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20</a:t>
            </a:r>
          </a:p>
        </p:txBody>
      </p:sp>
      <p:sp>
        <p:nvSpPr>
          <p:cNvPr id="135" name="Connecteur droit avec flèche 125"/>
          <p:cNvSpPr/>
          <p:nvPr/>
        </p:nvSpPr>
        <p:spPr>
          <a:xfrm flipH="1" flipV="1">
            <a:off x="2384022" y="2958728"/>
            <a:ext cx="2160" cy="2552341"/>
          </a:xfrm>
          <a:prstGeom prst="line">
            <a:avLst/>
          </a:prstGeom>
          <a:ln w="12700">
            <a:solidFill>
              <a:srgbClr val="3A5E8A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" name="ZoneTexte 3"/>
          <p:cNvSpPr txBox="1"/>
          <p:nvPr/>
        </p:nvSpPr>
        <p:spPr>
          <a:xfrm>
            <a:off x="2073592" y="2689347"/>
            <a:ext cx="665234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Split 1</a:t>
            </a:r>
          </a:p>
        </p:txBody>
      </p:sp>
      <p:sp>
        <p:nvSpPr>
          <p:cNvPr id="137" name="Multiply 84"/>
          <p:cNvSpPr/>
          <p:nvPr/>
        </p:nvSpPr>
        <p:spPr>
          <a:xfrm rot="18900000">
            <a:off x="3823313" y="363537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8" name="Multiply 84"/>
          <p:cNvSpPr/>
          <p:nvPr/>
        </p:nvSpPr>
        <p:spPr>
          <a:xfrm rot="18900000">
            <a:off x="2962444" y="4303282"/>
            <a:ext cx="111603" cy="111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39" name="Multiply 84"/>
          <p:cNvSpPr/>
          <p:nvPr/>
        </p:nvSpPr>
        <p:spPr>
          <a:xfrm rot="18900000">
            <a:off x="3768647" y="3818412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0" name="Multiply 84"/>
          <p:cNvSpPr/>
          <p:nvPr/>
        </p:nvSpPr>
        <p:spPr>
          <a:xfrm rot="18900000">
            <a:off x="4212527" y="3748345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1" name="Multiply 84"/>
          <p:cNvSpPr/>
          <p:nvPr/>
        </p:nvSpPr>
        <p:spPr>
          <a:xfrm rot="18900000">
            <a:off x="4631340" y="3314694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42" name="Multiply 84"/>
          <p:cNvSpPr/>
          <p:nvPr/>
        </p:nvSpPr>
        <p:spPr>
          <a:xfrm rot="18900000">
            <a:off x="3962358" y="3457167"/>
            <a:ext cx="111603" cy="111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grpSp>
        <p:nvGrpSpPr>
          <p:cNvPr id="143" name="Rectangle 68"/>
          <p:cNvGrpSpPr/>
          <p:nvPr/>
        </p:nvGrpSpPr>
        <p:grpSpPr>
          <a:xfrm>
            <a:off x="5574454" y="5538026"/>
            <a:ext cx="417531" cy="380642"/>
            <a:chOff x="0" y="0"/>
            <a:chExt cx="417529" cy="380641"/>
          </a:xfrm>
        </p:grpSpPr>
        <p:sp>
          <p:nvSpPr>
            <p:cNvPr id="144" name="Rectangle"/>
            <p:cNvSpPr/>
            <p:nvPr/>
          </p:nvSpPr>
          <p:spPr>
            <a:xfrm>
              <a:off x="0" y="-1"/>
              <a:ext cx="417530" cy="380643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45" name="X1"/>
            <p:cNvSpPr txBox="1"/>
            <p:nvPr/>
          </p:nvSpPr>
          <p:spPr>
            <a:xfrm>
              <a:off x="0" y="4900"/>
              <a:ext cx="41753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1000"/>
                <a:t>1</a:t>
              </a:r>
            </a:p>
          </p:txBody>
        </p:sp>
      </p:grpSp>
      <p:grpSp>
        <p:nvGrpSpPr>
          <p:cNvPr id="146" name="Rectangle 69"/>
          <p:cNvGrpSpPr/>
          <p:nvPr/>
        </p:nvGrpSpPr>
        <p:grpSpPr>
          <a:xfrm>
            <a:off x="637292" y="2637393"/>
            <a:ext cx="413532" cy="380642"/>
            <a:chOff x="0" y="0"/>
            <a:chExt cx="413531" cy="380641"/>
          </a:xfrm>
        </p:grpSpPr>
        <p:sp>
          <p:nvSpPr>
            <p:cNvPr id="147" name="Rectangle"/>
            <p:cNvSpPr/>
            <p:nvPr/>
          </p:nvSpPr>
          <p:spPr>
            <a:xfrm>
              <a:off x="-1" y="-1"/>
              <a:ext cx="413533" cy="380643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endParaRPr/>
            </a:p>
          </p:txBody>
        </p:sp>
        <p:sp>
          <p:nvSpPr>
            <p:cNvPr id="148" name="X2"/>
            <p:cNvSpPr txBox="1"/>
            <p:nvPr/>
          </p:nvSpPr>
          <p:spPr>
            <a:xfrm>
              <a:off x="-1" y="4900"/>
              <a:ext cx="413533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1000"/>
                <a:t>2</a:t>
              </a:r>
            </a:p>
          </p:txBody>
        </p:sp>
      </p:grpSp>
      <p:grpSp>
        <p:nvGrpSpPr>
          <p:cNvPr id="149" name="Rectangle : coins arrondis 4"/>
          <p:cNvGrpSpPr/>
          <p:nvPr/>
        </p:nvGrpSpPr>
        <p:grpSpPr>
          <a:xfrm>
            <a:off x="8609197" y="1864161"/>
            <a:ext cx="827903" cy="301686"/>
            <a:chOff x="0" y="0"/>
            <a:chExt cx="827901" cy="301685"/>
          </a:xfrm>
        </p:grpSpPr>
        <p:sp>
          <p:nvSpPr>
            <p:cNvPr id="150" name="Rounded Rectangle"/>
            <p:cNvSpPr/>
            <p:nvPr/>
          </p:nvSpPr>
          <p:spPr>
            <a:xfrm>
              <a:off x="0" y="0"/>
              <a:ext cx="827902" cy="30168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>
              <a:noFill/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1" name="X1 &lt; 20"/>
            <p:cNvSpPr txBox="1"/>
            <p:nvPr/>
          </p:nvSpPr>
          <p:spPr>
            <a:xfrm>
              <a:off x="14726" y="16222"/>
              <a:ext cx="79845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X</a:t>
              </a:r>
              <a:r>
                <a:rPr sz="800"/>
                <a:t>1</a:t>
              </a:r>
              <a:r>
                <a:rPr sz="500"/>
                <a:t> </a:t>
              </a:r>
              <a:r>
                <a:t>&lt; 20</a:t>
              </a:r>
            </a:p>
          </p:txBody>
        </p:sp>
      </p:grpSp>
      <p:sp>
        <p:nvSpPr>
          <p:cNvPr id="152" name="Connecteur droit avec flèche 5"/>
          <p:cNvSpPr/>
          <p:nvPr/>
        </p:nvSpPr>
        <p:spPr>
          <a:xfrm flipV="1">
            <a:off x="7458370" y="2170498"/>
            <a:ext cx="1555992" cy="924104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Connecteur droit avec flèche 126"/>
          <p:cNvSpPr/>
          <p:nvPr/>
        </p:nvSpPr>
        <p:spPr>
          <a:xfrm>
            <a:off x="9019672" y="2170253"/>
            <a:ext cx="1502074" cy="930575"/>
          </a:xfrm>
          <a:prstGeom prst="line">
            <a:avLst/>
          </a:prstGeom>
          <a:ln w="25400">
            <a:solidFill>
              <a:srgbClr val="F03455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ZoneTexte 7"/>
          <p:cNvSpPr txBox="1"/>
          <p:nvPr/>
        </p:nvSpPr>
        <p:spPr>
          <a:xfrm>
            <a:off x="7807658" y="2336547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Sí</a:t>
            </a:r>
          </a:p>
        </p:txBody>
      </p:sp>
      <p:sp>
        <p:nvSpPr>
          <p:cNvPr id="155" name="ZoneTexte 133"/>
          <p:cNvSpPr txBox="1"/>
          <p:nvPr/>
        </p:nvSpPr>
        <p:spPr>
          <a:xfrm>
            <a:off x="9569605" y="2336547"/>
            <a:ext cx="625266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No</a:t>
            </a:r>
          </a:p>
        </p:txBody>
      </p:sp>
      <p:sp>
        <p:nvSpPr>
          <p:cNvPr id="156" name="Rectangle : coins arrondis 217"/>
          <p:cNvSpPr/>
          <p:nvPr/>
        </p:nvSpPr>
        <p:spPr>
          <a:xfrm>
            <a:off x="7067764" y="3098907"/>
            <a:ext cx="827903" cy="301686"/>
          </a:xfrm>
          <a:prstGeom prst="roundRect">
            <a:avLst>
              <a:gd name="adj" fmla="val 16667"/>
            </a:avLst>
          </a:prstGeom>
          <a:ln w="25400">
            <a:solidFill>
              <a:srgbClr val="F03455"/>
            </a:solidFill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  <p:sp>
        <p:nvSpPr>
          <p:cNvPr id="157" name="Rectangle : coins arrondis 227"/>
          <p:cNvSpPr/>
          <p:nvPr/>
        </p:nvSpPr>
        <p:spPr>
          <a:xfrm>
            <a:off x="10092398" y="3098907"/>
            <a:ext cx="827903" cy="301686"/>
          </a:xfrm>
          <a:prstGeom prst="roundRect">
            <a:avLst>
              <a:gd name="adj" fmla="val 16667"/>
            </a:avLst>
          </a:prstGeom>
          <a:ln w="25400">
            <a:solidFill>
              <a:srgbClr val="F03455"/>
            </a:solidFill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3551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 advAuto="0"/>
      <p:bldP spid="135" grpId="0" animBg="1" advAuto="0"/>
      <p:bldP spid="136" grpId="0" animBg="1" advAuto="0"/>
      <p:bldP spid="152" grpId="0" animBg="1" advAuto="0"/>
      <p:bldP spid="153" grpId="0" animBg="1" advAuto="0"/>
      <p:bldP spid="154" grpId="0" animBg="1" advAuto="0"/>
      <p:bldP spid="155" grpId="0" animBg="1" advAuto="0"/>
      <p:bldP spid="156" grpId="0" animBg="1" advAuto="0"/>
      <p:bldP spid="157" grpId="0" animBg="1" advAuto="0"/>
    </p:bldLst>
  </p:timing>
</p:sld>
</file>

<file path=ppt/theme/theme1.xml><?xml version="1.0" encoding="utf-8"?>
<a:theme xmlns:a="http://schemas.openxmlformats.org/drawingml/2006/main" name="Tema de Office">
  <a:themeElements>
    <a:clrScheme name="Axity 40">
      <a:dk1>
        <a:srgbClr val="3C0F53"/>
      </a:dk1>
      <a:lt1>
        <a:srgbClr val="FFFFFF"/>
      </a:lt1>
      <a:dk2>
        <a:srgbClr val="3C0F53"/>
      </a:dk2>
      <a:lt2>
        <a:srgbClr val="E7E6E6"/>
      </a:lt2>
      <a:accent1>
        <a:srgbClr val="C026B7"/>
      </a:accent1>
      <a:accent2>
        <a:srgbClr val="F03454"/>
      </a:accent2>
      <a:accent3>
        <a:srgbClr val="FF7E2E"/>
      </a:accent3>
      <a:accent4>
        <a:srgbClr val="0DC8FD"/>
      </a:accent4>
      <a:accent5>
        <a:srgbClr val="1EBBAC"/>
      </a:accent5>
      <a:accent6>
        <a:srgbClr val="C7C9C6"/>
      </a:accent6>
      <a:hlink>
        <a:srgbClr val="B036B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 CentralAxity" ma:contentTypeID="0x0101005A854A2E6B3FC44BBB7F26F86BC45764002E846109D8A79B4CB1EC976CD11B6E35" ma:contentTypeVersion="50" ma:contentTypeDescription="Documento incorporado a las directivas de la CentralAxity" ma:contentTypeScope="" ma:versionID="597f588e411d17887b088d4f21d28ad0">
  <xsd:schema xmlns:xsd="http://www.w3.org/2001/XMLSchema" xmlns:xs="http://www.w3.org/2001/XMLSchema" xmlns:p="http://schemas.microsoft.com/office/2006/metadata/properties" xmlns:ns1="http://schemas.microsoft.com/sharepoint/v3" xmlns:ns2="0d112806-a571-4b5c-9687-83175e2be7e0" xmlns:ns3="5715b14d-6155-4883-b773-4a6f0b526cee" xmlns:ns4="494b7d94-68f9-41b0-9fd8-f8ea6ae98d38" targetNamespace="http://schemas.microsoft.com/office/2006/metadata/properties" ma:root="true" ma:fieldsID="02c9543a257ef598f71b0847a18c2884" ns1:_="" ns2:_="" ns3:_="" ns4:_="">
    <xsd:import namespace="http://schemas.microsoft.com/sharepoint/v3"/>
    <xsd:import namespace="0d112806-a571-4b5c-9687-83175e2be7e0"/>
    <xsd:import namespace="5715b14d-6155-4883-b773-4a6f0b526cee"/>
    <xsd:import namespace="494b7d94-68f9-41b0-9fd8-f8ea6ae98d38"/>
    <xsd:element name="properties">
      <xsd:complexType>
        <xsd:sequence>
          <xsd:element name="documentManagement">
            <xsd:complexType>
              <xsd:all>
                <xsd:element ref="ns2:Título_x0020__x0028_CentralAxity_x0029_"/>
                <xsd:element ref="ns2:VersionDocumento"/>
                <xsd:element ref="ns2:FechaUltimaActualizacion"/>
                <xsd:element ref="ns2:PeriodoVigenciaOp"/>
                <xsd:element ref="ns2:EstatusVigenciaRetencion"/>
                <xsd:element ref="ns2:BanderaAviso" minOccurs="0"/>
                <xsd:element ref="ns2:Acciones" minOccurs="0"/>
                <xsd:element ref="ns2:TaxCatchAllLabel" minOccurs="0"/>
                <xsd:element ref="ns2:ebe43492e85446a78a91ba8fc80b6dc0" minOccurs="0"/>
                <xsd:element ref="ns2:p99903d2540a45ee9a3299a0b877a2fa" minOccurs="0"/>
                <xsd:element ref="ns2:h4dfef7ba72949018326fb9ce4d0a291" minOccurs="0"/>
                <xsd:element ref="ns2:p7c0553556804494a200f658a7be40bb" minOccurs="0"/>
                <xsd:element ref="ns2:h5ed8971cb164a0da78e87f7bb125ff3" minOccurs="0"/>
                <xsd:element ref="ns2:jf7e3681a28b49cbb02ac7c0053f9030" minOccurs="0"/>
                <xsd:element ref="ns2:TaxCatchAll" minOccurs="0"/>
                <xsd:element ref="ns2:j14b7e14421c46c7bd9164aa7bc27f64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MediaServiceDateTaken" minOccurs="0"/>
                <xsd:element ref="ns1:_dlc_ExpireDateSaved" minOccurs="0"/>
                <xsd:element ref="ns1:_dlc_ExpireDat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39" nillable="true" ma:displayName="Fecha de expiración original" ma:hidden="true" ma:internalName="_dlc_ExpireDateSaved" ma:readOnly="true">
      <xsd:simpleType>
        <xsd:restriction base="dms:DateTime"/>
      </xsd:simpleType>
    </xsd:element>
    <xsd:element name="_dlc_ExpireDate" ma:index="40" nillable="true" ma:displayName="Fecha de expiración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112806-a571-4b5c-9687-83175e2be7e0" elementFormDefault="qualified">
    <xsd:import namespace="http://schemas.microsoft.com/office/2006/documentManagement/types"/>
    <xsd:import namespace="http://schemas.microsoft.com/office/infopath/2007/PartnerControls"/>
    <xsd:element name="Título_x0020__x0028_CentralAxity_x0029_" ma:index="2" ma:displayName="Definición" ma:description="Describir brevemente el contenido" ma:internalName="T_x00ed_tulo_x0020__x0028_CentralAxity_x0029_" ma:readOnly="false">
      <xsd:simpleType>
        <xsd:restriction base="dms:Text">
          <xsd:maxLength value="255"/>
        </xsd:restriction>
      </xsd:simpleType>
    </xsd:element>
    <xsd:element name="VersionDocumento" ma:index="9" ma:displayName="Versión del documento" ma:decimals="0" ma:default="1" ma:description="Número de versión del documento." ma:internalName="VersionDocumento" ma:percentage="FALSE">
      <xsd:simpleType>
        <xsd:restriction base="dms:Number">
          <xsd:maxInclusive value="1000"/>
          <xsd:minInclusive value="1"/>
        </xsd:restriction>
      </xsd:simpleType>
    </xsd:element>
    <xsd:element name="FechaUltimaActualizacion" ma:index="11" ma:displayName="Fecha de última actualización" ma:default="[today]" ma:description="Fecha en que se actualizó el contenido por última vez" ma:format="DateOnly" ma:internalName="FechaUltimaActualizacion" ma:readOnly="false">
      <xsd:simpleType>
        <xsd:restriction base="dms:DateTime"/>
      </xsd:simpleType>
    </xsd:element>
    <xsd:element name="PeriodoVigenciaOp" ma:index="12" ma:displayName="Periodo de vigencia" ma:default="5 años" ma:description="Periodo de tiempo que el contenido estará vigente." ma:format="Dropdown" ma:internalName="PeriodoVigenciaOp" ma:readOnly="false">
      <xsd:simpleType>
        <xsd:restriction base="dms:Choice">
          <xsd:enumeration value="1 año"/>
          <xsd:enumeration value="2 años"/>
          <xsd:enumeration value="3 años"/>
          <xsd:enumeration value="4 años"/>
          <xsd:enumeration value="5 años"/>
        </xsd:restriction>
      </xsd:simpleType>
    </xsd:element>
    <xsd:element name="EstatusVigenciaRetencion" ma:index="15" ma:displayName="Estatus de vigencia" ma:default="En proceso" ma:internalName="EstatusVigenciaRetencion">
      <xsd:simpleType>
        <xsd:restriction base="dms:Text">
          <xsd:maxLength value="255"/>
        </xsd:restriction>
      </xsd:simpleType>
    </xsd:element>
    <xsd:element name="BanderaAviso" ma:index="16" nillable="true" ma:displayName="BanderaAviso" ma:decimals="0" ma:default="0" ma:hidden="true" ma:internalName="BanderaAviso" ma:readOnly="false">
      <xsd:simpleType>
        <xsd:restriction base="dms:Number">
          <xsd:maxInclusive value="100"/>
          <xsd:minInclusive value="0"/>
        </xsd:restriction>
      </xsd:simpleType>
    </xsd:element>
    <xsd:element name="Acciones" ma:index="17" nillable="true" ma:displayName="Acciones" ma:internalName="Acciones">
      <xsd:simpleType>
        <xsd:restriction base="dms:Text">
          <xsd:maxLength value="255"/>
        </xsd:restriction>
      </xsd:simpleType>
    </xsd:element>
    <xsd:element name="TaxCatchAllLabel" ma:index="18" nillable="true" ma:displayName="Columna global de taxonomía1" ma:hidden="true" ma:list="{8a74aa2b-cc93-453e-853c-82bde55467de}" ma:internalName="TaxCatchAllLabel" ma:readOnly="true" ma:showField="CatchAllDataLabel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ebe43492e85446a78a91ba8fc80b6dc0" ma:index="19" ma:taxonomy="true" ma:internalName="ebe43492e85446a78a91ba8fc80b6dc0" ma:taxonomyFieldName="Categoria" ma:displayName="Categoría (CentralAxity)" ma:default="" ma:fieldId="{ebe43492-e854-46a7-8a91-ba8fc80b6dc0}" ma:sspId="7d7b1480-d8f3-4987-8da2-8dad9cc58bf4" ma:termSetId="6a5f4494-53d5-46f5-94a7-0e5d676e4be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99903d2540a45ee9a3299a0b877a2fa" ma:index="23" nillable="true" ma:taxonomy="true" ma:internalName="p99903d2540a45ee9a3299a0b877a2fa" ma:taxonomyFieldName="EtiquetadoInformacion" ma:displayName="Etiquetado de la información" ma:default="54;#Uso interno y/o público|394084ff-5794-49bc-be44-73be0f39b062" ma:fieldId="{999903d2-540a-45ee-9a32-99a0b877a2fa}" ma:sspId="7d7b1480-d8f3-4987-8da2-8dad9cc58bf4" ma:termSetId="8c5e7f31-bdde-4496-8edf-31d1a946a01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4dfef7ba72949018326fb9ce4d0a291" ma:index="24" ma:taxonomy="true" ma:internalName="h4dfef7ba72949018326fb9ce4d0a291" ma:taxonomyFieldName="ContextoDeCreacion" ma:displayName="Grupo de contenido" ma:default="" ma:fieldId="{14dfef7b-a729-4901-8326-fb9ce4d0a291}" ma:sspId="7d7b1480-d8f3-4987-8da2-8dad9cc58bf4" ma:termSetId="0b036005-0c6d-418f-a4ef-99b8f903b53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7c0553556804494a200f658a7be40bb" ma:index="26" nillable="true" ma:taxonomy="true" ma:internalName="p7c0553556804494a200f658a7be40bb" ma:taxonomyFieldName="Etiquetas" ma:displayName="Etiquetas" ma:default="" ma:fieldId="{97c05535-5680-4494-a200-f658a7be40bb}" ma:taxonomyMulti="true" ma:sspId="7d7b1480-d8f3-4987-8da2-8dad9cc58bf4" ma:termSetId="f0829a0e-adbe-45e2-9666-06f61d66c34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5ed8971cb164a0da78e87f7bb125ff3" ma:index="28" ma:taxonomy="true" ma:internalName="h5ed8971cb164a0da78e87f7bb125ff3" ma:taxonomyFieldName="Responsable" ma:displayName="Responsable del mantenimiento (email)" ma:default="" ma:fieldId="{15ed8971-cb16-4a0d-a78e-87f7bb125ff3}" ma:taxonomyMulti="true" ma:sspId="7d7b1480-d8f3-4987-8da2-8dad9cc58bf4" ma:termSetId="e2ea1645-1ab8-4e4f-8fb1-0c6c700eb1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f7e3681a28b49cbb02ac7c0053f9030" ma:index="29" ma:taxonomy="true" ma:internalName="jf7e3681a28b49cbb02ac7c0053f9030" ma:taxonomyFieldName="Subcategoria" ma:displayName="Subcategoría" ma:default="" ma:fieldId="{3f7e3681-a28b-49cb-b02a-c7c0053f9030}" ma:sspId="7d7b1480-d8f3-4987-8da2-8dad9cc58bf4" ma:termSetId="a0986154-0eb8-45a9-97b1-e312e2a935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1" nillable="true" ma:displayName="Columna global de taxonomía" ma:hidden="true" ma:list="{8a74aa2b-cc93-453e-853c-82bde55467de}" ma:internalName="TaxCatchAll" ma:showField="CatchAllData" ma:web="0d112806-a571-4b5c-9687-83175e2be7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j14b7e14421c46c7bd9164aa7bc27f64" ma:index="32" ma:taxonomy="true" ma:internalName="j14b7e14421c46c7bd9164aa7bc27f64" ma:taxonomyFieldName="Ambito" ma:displayName="Ámbito" ma:default="" ma:fieldId="{314b7e14-421c-46c7-bd91-64aa7bc27f64}" ma:sspId="7d7b1480-d8f3-4987-8da2-8dad9cc58bf4" ma:termSetId="b5b1779a-d019-4422-aad3-db77cdcc02e0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b14d-6155-4883-b773-4a6f0b526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5" nillable="true" ma:displayName="Tags" ma:internalName="MediaServiceAutoTags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4b7d94-68f9-41b0-9fd8-f8ea6ae98d3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3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4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d112806-a571-4b5c-9687-83175e2be7e0">
      <Value>100</Value>
      <Value>410</Value>
      <Value>3</Value>
      <Value>2</Value>
      <Value>54</Value>
      <Value>85</Value>
    </TaxCatchAll>
    <jf7e3681a28b49cbb02ac7c0053f903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Artefactos de marca</TermName>
          <TermId xmlns="http://schemas.microsoft.com/office/infopath/2007/PartnerControls">8ee79862-260e-4ece-b336-79e88acc770f</TermId>
        </TermInfo>
      </Terms>
    </jf7e3681a28b49cbb02ac7c0053f9030>
    <EstatusVigenciaRetencion xmlns="0d112806-a571-4b5c-9687-83175e2be7e0">En proceso</EstatusVigenciaRetencion>
    <BanderaAviso xmlns="0d112806-a571-4b5c-9687-83175e2be7e0">0</BanderaAviso>
    <p7c0553556804494a200f658a7be40bb xmlns="0d112806-a571-4b5c-9687-83175e2be7e0">
      <Terms xmlns="http://schemas.microsoft.com/office/infopath/2007/PartnerControls"/>
    </p7c0553556804494a200f658a7be40bb>
    <p99903d2540a45ee9a3299a0b877a2fa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Uso interno</TermName>
          <TermId xmlns="http://schemas.microsoft.com/office/infopath/2007/PartnerControls">394084ff-5794-49bc-be44-73be0f39b062</TermId>
        </TermInfo>
      </Terms>
    </p99903d2540a45ee9a3299a0b877a2fa>
    <h4dfef7ba72949018326fb9ce4d0a291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Plantilla</TermName>
          <TermId xmlns="http://schemas.microsoft.com/office/infopath/2007/PartnerControls">d5e1061d-919e-4442-88e7-3049796b4315</TermId>
        </TermInfo>
      </Terms>
    </h4dfef7ba72949018326fb9ce4d0a291>
    <VersionDocumento xmlns="0d112806-a571-4b5c-9687-83175e2be7e0">1</VersionDocumento>
    <PeriodoVigenciaOp xmlns="0d112806-a571-4b5c-9687-83175e2be7e0">5 años</PeriodoVigenciaOp>
    <Acciones xmlns="0d112806-a571-4b5c-9687-83175e2be7e0" xsi:nil="true"/>
    <ebe43492e85446a78a91ba8fc80b6dc0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9df7ab70-40b0-4076-8e0b-a73a90c2278a</TermId>
        </TermInfo>
      </Terms>
    </ebe43492e85446a78a91ba8fc80b6dc0>
    <FechaUltimaActualizacion xmlns="0d112806-a571-4b5c-9687-83175e2be7e0">2023-04-25T05:00:00+00:00</FechaUltimaActualizacion>
    <j14b7e14421c46c7bd9164aa7bc27f64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Corporativo</TermName>
          <TermId xmlns="http://schemas.microsoft.com/office/infopath/2007/PartnerControls">71edeffe-accb-475b-a642-bfb9a76fd90b</TermId>
        </TermInfo>
      </Terms>
    </j14b7e14421c46c7bd9164aa7bc27f64>
    <Título_x0020__x0028_CentralAxity_x0029_ xmlns="0d112806-a571-4b5c-9687-83175e2be7e0">Plantilla PowerPoint Corporativa</Título_x0020__x0028_CentralAxity_x0029_>
    <h5ed8971cb164a0da78e87f7bb125ff3 xmlns="0d112806-a571-4b5c-9687-83175e2be7e0">
      <Terms xmlns="http://schemas.microsoft.com/office/infopath/2007/PartnerControls">
        <TermInfo xmlns="http://schemas.microsoft.com/office/infopath/2007/PartnerControls">
          <TermName xmlns="http://schemas.microsoft.com/office/infopath/2007/PartnerControls">sonia.reyes@axity.com</TermName>
          <TermId xmlns="http://schemas.microsoft.com/office/infopath/2007/PartnerControls">5ef0832a-0176-4c98-9fa8-63ba5e52a41a</TermId>
        </TermInfo>
      </Terms>
    </h5ed8971cb164a0da78e87f7bb125ff3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/>
</file>

<file path=customXml/itemProps1.xml><?xml version="1.0" encoding="utf-8"?>
<ds:datastoreItem xmlns:ds="http://schemas.openxmlformats.org/officeDocument/2006/customXml" ds:itemID="{F691990F-56CB-48C0-A899-B2AAEA1FE2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d112806-a571-4b5c-9687-83175e2be7e0"/>
    <ds:schemaRef ds:uri="5715b14d-6155-4883-b773-4a6f0b526cee"/>
    <ds:schemaRef ds:uri="494b7d94-68f9-41b0-9fd8-f8ea6ae98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0DF8DB-B03C-4353-B44A-DA8E261EF087}">
  <ds:schemaRefs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schemas.microsoft.com/office/infopath/2007/PartnerControls"/>
    <ds:schemaRef ds:uri="494b7d94-68f9-41b0-9fd8-f8ea6ae98d38"/>
    <ds:schemaRef ds:uri="5715b14d-6155-4883-b773-4a6f0b526cee"/>
    <ds:schemaRef ds:uri="0d112806-a571-4b5c-9687-83175e2be7e0"/>
  </ds:schemaRefs>
</ds:datastoreItem>
</file>

<file path=customXml/itemProps3.xml><?xml version="1.0" encoding="utf-8"?>
<ds:datastoreItem xmlns:ds="http://schemas.openxmlformats.org/officeDocument/2006/customXml" ds:itemID="{E35C8FFE-5946-45D2-8509-5F55C5B9ED1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715E428-4D5D-44BE-8CDF-D0767275E30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</TotalTime>
  <Words>319</Words>
  <Application>Microsoft Office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Montserrat Light</vt:lpstr>
      <vt:lpstr>Verdana</vt:lpstr>
      <vt:lpstr>Tema de Office</vt:lpstr>
      <vt:lpstr>PowerPoint Presentation</vt:lpstr>
      <vt:lpstr>PowerPoint Presentation</vt:lpstr>
      <vt:lpstr>Arboles de Decisión</vt:lpstr>
      <vt:lpstr>PowerPoint Presentation</vt:lpstr>
      <vt:lpstr>¿Qué atributo usar?</vt:lpstr>
      <vt:lpstr>¿Qué atributo usar?</vt:lpstr>
      <vt:lpstr>PowerPoint Presentation</vt:lpstr>
      <vt:lpstr>PowerPoint Presentation</vt:lpstr>
      <vt:lpstr>Arboles de Regresión</vt:lpstr>
      <vt:lpstr>Arboles de Regresión</vt:lpstr>
      <vt:lpstr>Arboles de Regresión</vt:lpstr>
      <vt:lpstr>Arboles de Regresión</vt:lpstr>
      <vt:lpstr>Arboles de Regresión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Gilda Alcivia García</dc:creator>
  <cp:lastModifiedBy>Claudia Sameshima</cp:lastModifiedBy>
  <cp:revision>121</cp:revision>
  <dcterms:created xsi:type="dcterms:W3CDTF">2023-04-03T19:17:52Z</dcterms:created>
  <dcterms:modified xsi:type="dcterms:W3CDTF">2023-06-24T00:35:53Z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0x0101005A854A2E6B3FC44BBB7F26F86BC45764002E846109D8A79B4CB1EC976CD11B6E35</vt:lpwstr>
  </property>
  <property fmtid="{D5CDD505-2E9C-101B-9397-08002B2CF9AE}" pid="3" name="MediaServiceImageTags">
    <vt:lpwstr/>
  </property>
  <property fmtid="{D5CDD505-2E9C-101B-9397-08002B2CF9AE}" pid="4" name="Etiquetas">
    <vt:lpwstr/>
  </property>
  <property fmtid="{D5CDD505-2E9C-101B-9397-08002B2CF9AE}" pid="5" name="_dlc_policyId">
    <vt:lpwstr/>
  </property>
  <property fmtid="{D5CDD505-2E9C-101B-9397-08002B2CF9AE}" pid="6" name="Ambito">
    <vt:lpwstr>2;#Corporativo|71edeffe-accb-475b-a642-bfb9a76fd90b</vt:lpwstr>
  </property>
  <property fmtid="{D5CDD505-2E9C-101B-9397-08002B2CF9AE}" pid="7" name="ItemRetentionFormula">
    <vt:lpwstr/>
  </property>
  <property fmtid="{D5CDD505-2E9C-101B-9397-08002B2CF9AE}" pid="8" name="Categoria">
    <vt:lpwstr>3;#Marketing|9df7ab70-40b0-4076-8e0b-a73a90c2278a</vt:lpwstr>
  </property>
  <property fmtid="{D5CDD505-2E9C-101B-9397-08002B2CF9AE}" pid="9" name="ContextoDeCreacion">
    <vt:lpwstr>85;#Plantilla|d5e1061d-919e-4442-88e7-3049796b4315</vt:lpwstr>
  </property>
  <property fmtid="{D5CDD505-2E9C-101B-9397-08002B2CF9AE}" pid="10" name="Responsable">
    <vt:lpwstr>410;#sonia.reyes@axity.com|5ef0832a-0176-4c98-9fa8-63ba5e52a41a</vt:lpwstr>
  </property>
  <property fmtid="{D5CDD505-2E9C-101B-9397-08002B2CF9AE}" pid="11" name="EtiquetadoInformacion">
    <vt:lpwstr>54;#Uso interno|394084ff-5794-49bc-be44-73be0f39b062</vt:lpwstr>
  </property>
  <property fmtid="{D5CDD505-2E9C-101B-9397-08002B2CF9AE}" pid="12" name="Subcategoria">
    <vt:lpwstr>100;#Artefactos de marca|8ee79862-260e-4ece-b336-79e88acc770f</vt:lpwstr>
  </property>
</Properties>
</file>