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5"/>
  </p:sldMasterIdLst>
  <p:notesMasterIdLst>
    <p:notesMasterId r:id="rId35"/>
  </p:notesMasterIdLst>
  <p:sldIdLst>
    <p:sldId id="307" r:id="rId6"/>
    <p:sldId id="343" r:id="rId7"/>
    <p:sldId id="344" r:id="rId8"/>
    <p:sldId id="345" r:id="rId9"/>
    <p:sldId id="346" r:id="rId10"/>
    <p:sldId id="350" r:id="rId11"/>
    <p:sldId id="347" r:id="rId12"/>
    <p:sldId id="348" r:id="rId13"/>
    <p:sldId id="349" r:id="rId14"/>
    <p:sldId id="352" r:id="rId15"/>
    <p:sldId id="353" r:id="rId16"/>
    <p:sldId id="355" r:id="rId17"/>
    <p:sldId id="356" r:id="rId18"/>
    <p:sldId id="357" r:id="rId19"/>
    <p:sldId id="358" r:id="rId20"/>
    <p:sldId id="351" r:id="rId21"/>
    <p:sldId id="359" r:id="rId22"/>
    <p:sldId id="360" r:id="rId23"/>
    <p:sldId id="365" r:id="rId24"/>
    <p:sldId id="362" r:id="rId25"/>
    <p:sldId id="363" r:id="rId26"/>
    <p:sldId id="364" r:id="rId27"/>
    <p:sldId id="361" r:id="rId28"/>
    <p:sldId id="367" r:id="rId29"/>
    <p:sldId id="370" r:id="rId30"/>
    <p:sldId id="369" r:id="rId31"/>
    <p:sldId id="368" r:id="rId32"/>
    <p:sldId id="366" r:id="rId33"/>
    <p:sldId id="371" r:id="rId34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C9C7"/>
    <a:srgbClr val="3C1053"/>
    <a:srgbClr val="C126B8"/>
    <a:srgbClr val="F4364C"/>
    <a:srgbClr val="3C0E52"/>
    <a:srgbClr val="0DC9FD"/>
    <a:srgbClr val="1EBCAC"/>
    <a:srgbClr val="F03455"/>
    <a:srgbClr val="FF7F2E"/>
    <a:srgbClr val="FF7D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646D80-91E7-7946-B1EE-65F412C701AD}" v="2" dt="2023-04-11T22:03:53.480"/>
    <p1510:client id="{AC4DA7E6-C92C-DA31-06EA-C6E2611E2BB9}" v="4" dt="2023-04-19T16:15:09.212"/>
    <p1510:client id="{FE2EF813-4673-2348-9C95-17D4989F9947}" v="5" dt="2023-04-11T00:10:59.126"/>
  </p1510:revLst>
</p1510:revInfo>
</file>

<file path=ppt/tableStyles.xml><?xml version="1.0" encoding="utf-8"?>
<a:tblStyleLst xmlns:a="http://schemas.openxmlformats.org/drawingml/2006/main" def="{5C22544A-7EE6-4342-B048-85BDC9FD1C3A}">
  <a:tblStyle styleId="{E8B1032C-EA38-4F05-BA0D-38AFFFC7BED3}" styleName="Estilo claro 3 - Acento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93D81CF-94F2-401A-BA57-92F5A7B2D0C5}" styleName="Estilo me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FECB4D8-DB02-4DC6-A0A2-4F2EBAE1DC90}" styleName="Estilo medio 1 - Énfasis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7"/>
  </p:normalViewPr>
  <p:slideViewPr>
    <p:cSldViewPr snapToGrid="0">
      <p:cViewPr varScale="1">
        <p:scale>
          <a:sx n="67" d="100"/>
          <a:sy n="67" d="100"/>
        </p:scale>
        <p:origin x="7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tableStyles" Target="tableStyles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65" Type="http://schemas.microsoft.com/office/2015/10/relationships/revisionInfo" Target="revisionInfo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notesMaster" Target="notesMasters/notesMaster1.xml"/><Relationship Id="rId64" Type="http://schemas.microsoft.com/office/2016/11/relationships/changesInfo" Target="changesInfos/changesInfo1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uricio Alberto Gutierrez Zuñiga" userId="S::mauricio.gutierrez@axity.com::85290940-e146-4b74-828a-8c09243d6f0f" providerId="AD" clId="Web-{F39AC0C5-B16E-DFEA-FDBA-68CAB5E342F6}"/>
    <pc:docChg chg="addSld modSld">
      <pc:chgData name="Mauricio Alberto Gutierrez Zuñiga" userId="S::mauricio.gutierrez@axity.com::85290940-e146-4b74-828a-8c09243d6f0f" providerId="AD" clId="Web-{F39AC0C5-B16E-DFEA-FDBA-68CAB5E342F6}" dt="2023-04-04T13:30:00.274" v="2"/>
      <pc:docMkLst>
        <pc:docMk/>
      </pc:docMkLst>
      <pc:sldChg chg="delSp new">
        <pc:chgData name="Mauricio Alberto Gutierrez Zuñiga" userId="S::mauricio.gutierrez@axity.com::85290940-e146-4b74-828a-8c09243d6f0f" providerId="AD" clId="Web-{F39AC0C5-B16E-DFEA-FDBA-68CAB5E342F6}" dt="2023-04-04T13:30:00.274" v="2"/>
        <pc:sldMkLst>
          <pc:docMk/>
          <pc:sldMk cId="1878422943" sldId="280"/>
        </pc:sldMkLst>
        <pc:spChg chg="del">
          <ac:chgData name="Mauricio Alberto Gutierrez Zuñiga" userId="S::mauricio.gutierrez@axity.com::85290940-e146-4b74-828a-8c09243d6f0f" providerId="AD" clId="Web-{F39AC0C5-B16E-DFEA-FDBA-68CAB5E342F6}" dt="2023-04-04T13:29:48.305" v="1"/>
          <ac:spMkLst>
            <pc:docMk/>
            <pc:sldMk cId="1878422943" sldId="280"/>
            <ac:spMk id="2" creationId="{35E9657D-D0BE-97D6-6E10-F9BF3D020CC2}"/>
          </ac:spMkLst>
        </pc:spChg>
        <pc:spChg chg="del">
          <ac:chgData name="Mauricio Alberto Gutierrez Zuñiga" userId="S::mauricio.gutierrez@axity.com::85290940-e146-4b74-828a-8c09243d6f0f" providerId="AD" clId="Web-{F39AC0C5-B16E-DFEA-FDBA-68CAB5E342F6}" dt="2023-04-04T13:30:00.274" v="2"/>
          <ac:spMkLst>
            <pc:docMk/>
            <pc:sldMk cId="1878422943" sldId="280"/>
            <ac:spMk id="3" creationId="{902C3CCA-BA74-CB1D-A973-D1705DAA4407}"/>
          </ac:spMkLst>
        </pc:spChg>
      </pc:sldChg>
    </pc:docChg>
  </pc:docChgLst>
  <pc:docChgLst>
    <pc:chgData name="Reyes De Luna, Sonia Aide" userId="faafa5f2-6287-4c40-946a-bbd8ed93709c" providerId="ADAL" clId="{FE2EF813-4673-2348-9C95-17D4989F9947}"/>
    <pc:docChg chg="undo custSel addSld delSld modSld sldOrd modMainMaster">
      <pc:chgData name="Reyes De Luna, Sonia Aide" userId="faafa5f2-6287-4c40-946a-bbd8ed93709c" providerId="ADAL" clId="{FE2EF813-4673-2348-9C95-17D4989F9947}" dt="2023-04-11T00:16:22.124" v="1349" actId="1076"/>
      <pc:docMkLst>
        <pc:docMk/>
      </pc:docMkLst>
      <pc:sldChg chg="addSp delSp modSp mod ord">
        <pc:chgData name="Reyes De Luna, Sonia Aide" userId="faafa5f2-6287-4c40-946a-bbd8ed93709c" providerId="ADAL" clId="{FE2EF813-4673-2348-9C95-17D4989F9947}" dt="2023-04-04T15:08:20.623" v="300"/>
        <pc:sldMkLst>
          <pc:docMk/>
          <pc:sldMk cId="3083780196" sldId="256"/>
        </pc:sldMkLst>
        <pc:spChg chg="add del mod">
          <ac:chgData name="Reyes De Luna, Sonia Aide" userId="faafa5f2-6287-4c40-946a-bbd8ed93709c" providerId="ADAL" clId="{FE2EF813-4673-2348-9C95-17D4989F9947}" dt="2023-04-04T15:08:20.623" v="300"/>
          <ac:spMkLst>
            <pc:docMk/>
            <pc:sldMk cId="3083780196" sldId="256"/>
            <ac:spMk id="2" creationId="{7ACF905F-AF23-81CE-CAF0-503688175E18}"/>
          </ac:spMkLst>
        </pc:spChg>
      </pc:sldChg>
      <pc:sldChg chg="addSp delSp modSp mod ord">
        <pc:chgData name="Reyes De Luna, Sonia Aide" userId="faafa5f2-6287-4c40-946a-bbd8ed93709c" providerId="ADAL" clId="{FE2EF813-4673-2348-9C95-17D4989F9947}" dt="2023-04-04T16:00:11.379" v="1080" actId="1076"/>
        <pc:sldMkLst>
          <pc:docMk/>
          <pc:sldMk cId="109381689" sldId="257"/>
        </pc:sldMkLst>
        <pc:spChg chg="mod">
          <ac:chgData name="Reyes De Luna, Sonia Aide" userId="faafa5f2-6287-4c40-946a-bbd8ed93709c" providerId="ADAL" clId="{FE2EF813-4673-2348-9C95-17D4989F9947}" dt="2023-04-04T15:59:51.861" v="1072" actId="207"/>
          <ac:spMkLst>
            <pc:docMk/>
            <pc:sldMk cId="109381689" sldId="257"/>
            <ac:spMk id="7" creationId="{5BEB332C-16C9-B7B8-E152-E58542C238A0}"/>
          </ac:spMkLst>
        </pc:spChg>
        <pc:spChg chg="mod">
          <ac:chgData name="Reyes De Luna, Sonia Aide" userId="faafa5f2-6287-4c40-946a-bbd8ed93709c" providerId="ADAL" clId="{FE2EF813-4673-2348-9C95-17D4989F9947}" dt="2023-04-04T15:59:47.559" v="1071" actId="108"/>
          <ac:spMkLst>
            <pc:docMk/>
            <pc:sldMk cId="109381689" sldId="257"/>
            <ac:spMk id="8" creationId="{B0691B42-2482-7C5E-B58E-7A160D8B888A}"/>
          </ac:spMkLst>
        </pc:spChg>
        <pc:spChg chg="mod">
          <ac:chgData name="Reyes De Luna, Sonia Aide" userId="faafa5f2-6287-4c40-946a-bbd8ed93709c" providerId="ADAL" clId="{FE2EF813-4673-2348-9C95-17D4989F9947}" dt="2023-04-04T16:00:06.725" v="1079" actId="207"/>
          <ac:spMkLst>
            <pc:docMk/>
            <pc:sldMk cId="109381689" sldId="257"/>
            <ac:spMk id="10" creationId="{8E959BD2-2468-17E5-7BFF-49E1BF3FF4BD}"/>
          </ac:spMkLst>
        </pc:spChg>
        <pc:spChg chg="mod">
          <ac:chgData name="Reyes De Luna, Sonia Aide" userId="faafa5f2-6287-4c40-946a-bbd8ed93709c" providerId="ADAL" clId="{FE2EF813-4673-2348-9C95-17D4989F9947}" dt="2023-04-04T16:00:11.379" v="1080" actId="1076"/>
          <ac:spMkLst>
            <pc:docMk/>
            <pc:sldMk cId="109381689" sldId="257"/>
            <ac:spMk id="12" creationId="{DC3BD6D3-F868-8CDF-0E0E-58C1DDCD526F}"/>
          </ac:spMkLst>
        </pc:spChg>
        <pc:picChg chg="add mod">
          <ac:chgData name="Reyes De Luna, Sonia Aide" userId="faafa5f2-6287-4c40-946a-bbd8ed93709c" providerId="ADAL" clId="{FE2EF813-4673-2348-9C95-17D4989F9947}" dt="2023-04-04T16:00:02.415" v="1078" actId="1076"/>
          <ac:picMkLst>
            <pc:docMk/>
            <pc:sldMk cId="109381689" sldId="257"/>
            <ac:picMk id="2" creationId="{33C6271E-D938-CCBB-A112-08346BC3B365}"/>
          </ac:picMkLst>
        </pc:picChg>
        <pc:picChg chg="del">
          <ac:chgData name="Reyes De Luna, Sonia Aide" userId="faafa5f2-6287-4c40-946a-bbd8ed93709c" providerId="ADAL" clId="{FE2EF813-4673-2348-9C95-17D4989F9947}" dt="2023-04-04T15:59:44.091" v="1070" actId="478"/>
          <ac:picMkLst>
            <pc:docMk/>
            <pc:sldMk cId="109381689" sldId="257"/>
            <ac:picMk id="9" creationId="{4D41D333-3A7B-3CDC-D182-3934B62E0B9D}"/>
          </ac:picMkLst>
        </pc:picChg>
      </pc:sldChg>
      <pc:sldChg chg="del">
        <pc:chgData name="Reyes De Luna, Sonia Aide" userId="faafa5f2-6287-4c40-946a-bbd8ed93709c" providerId="ADAL" clId="{FE2EF813-4673-2348-9C95-17D4989F9947}" dt="2023-04-04T14:34:03.614" v="31" actId="2696"/>
        <pc:sldMkLst>
          <pc:docMk/>
          <pc:sldMk cId="384621904" sldId="258"/>
        </pc:sldMkLst>
      </pc:sldChg>
      <pc:sldChg chg="del">
        <pc:chgData name="Reyes De Luna, Sonia Aide" userId="faafa5f2-6287-4c40-946a-bbd8ed93709c" providerId="ADAL" clId="{FE2EF813-4673-2348-9C95-17D4989F9947}" dt="2023-04-04T14:34:23.365" v="63" actId="2696"/>
        <pc:sldMkLst>
          <pc:docMk/>
          <pc:sldMk cId="3472453280" sldId="259"/>
        </pc:sldMkLst>
      </pc:sldChg>
      <pc:sldChg chg="modSp mod">
        <pc:chgData name="Reyes De Luna, Sonia Aide" userId="faafa5f2-6287-4c40-946a-bbd8ed93709c" providerId="ADAL" clId="{FE2EF813-4673-2348-9C95-17D4989F9947}" dt="2023-04-04T14:35:11.254" v="67" actId="255"/>
        <pc:sldMkLst>
          <pc:docMk/>
          <pc:sldMk cId="2427071954" sldId="260"/>
        </pc:sldMkLst>
        <pc:spChg chg="mod">
          <ac:chgData name="Reyes De Luna, Sonia Aide" userId="faafa5f2-6287-4c40-946a-bbd8ed93709c" providerId="ADAL" clId="{FE2EF813-4673-2348-9C95-17D4989F9947}" dt="2023-04-04T14:35:11.254" v="67" actId="255"/>
          <ac:spMkLst>
            <pc:docMk/>
            <pc:sldMk cId="2427071954" sldId="260"/>
            <ac:spMk id="25" creationId="{4F2FF75A-7658-324C-2300-0A6B957C7D53}"/>
          </ac:spMkLst>
        </pc:spChg>
      </pc:sldChg>
      <pc:sldChg chg="addSp delSp modSp mod modClrScheme chgLayout">
        <pc:chgData name="Reyes De Luna, Sonia Aide" userId="faafa5f2-6287-4c40-946a-bbd8ed93709c" providerId="ADAL" clId="{FE2EF813-4673-2348-9C95-17D4989F9947}" dt="2023-04-04T15:36:50.429" v="555" actId="478"/>
        <pc:sldMkLst>
          <pc:docMk/>
          <pc:sldMk cId="2089098980" sldId="262"/>
        </pc:sldMkLst>
        <pc:spChg chg="add del mod ord">
          <ac:chgData name="Reyes De Luna, Sonia Aide" userId="faafa5f2-6287-4c40-946a-bbd8ed93709c" providerId="ADAL" clId="{FE2EF813-4673-2348-9C95-17D4989F9947}" dt="2023-04-04T15:36:43.183" v="550" actId="700"/>
          <ac:spMkLst>
            <pc:docMk/>
            <pc:sldMk cId="2089098980" sldId="262"/>
            <ac:spMk id="2" creationId="{C97EBE90-B341-3CC9-3F8B-9FC82F59A69F}"/>
          </ac:spMkLst>
        </pc:spChg>
        <pc:spChg chg="add del mod">
          <ac:chgData name="Reyes De Luna, Sonia Aide" userId="faafa5f2-6287-4c40-946a-bbd8ed93709c" providerId="ADAL" clId="{FE2EF813-4673-2348-9C95-17D4989F9947}" dt="2023-04-04T15:36:50.429" v="555" actId="478"/>
          <ac:spMkLst>
            <pc:docMk/>
            <pc:sldMk cId="2089098980" sldId="262"/>
            <ac:spMk id="3" creationId="{3B1110C1-9D19-57DC-FE59-D460B5404AF7}"/>
          </ac:spMkLst>
        </pc:spChg>
        <pc:spChg chg="mod ord">
          <ac:chgData name="Reyes De Luna, Sonia Aide" userId="faafa5f2-6287-4c40-946a-bbd8ed93709c" providerId="ADAL" clId="{FE2EF813-4673-2348-9C95-17D4989F9947}" dt="2023-04-04T15:36:43.183" v="550" actId="700"/>
          <ac:spMkLst>
            <pc:docMk/>
            <pc:sldMk cId="2089098980" sldId="262"/>
            <ac:spMk id="6" creationId="{875FF12D-19D4-40BC-431C-38098DFD2CA3}"/>
          </ac:spMkLst>
        </pc:spChg>
        <pc:spChg chg="mod">
          <ac:chgData name="Reyes De Luna, Sonia Aide" userId="faafa5f2-6287-4c40-946a-bbd8ed93709c" providerId="ADAL" clId="{FE2EF813-4673-2348-9C95-17D4989F9947}" dt="2023-04-04T15:07:14.085" v="292" actId="255"/>
          <ac:spMkLst>
            <pc:docMk/>
            <pc:sldMk cId="2089098980" sldId="262"/>
            <ac:spMk id="7" creationId="{DE95E17C-90EB-39B8-FA5D-775D3602D316}"/>
          </ac:spMkLst>
        </pc:spChg>
        <pc:spChg chg="mod">
          <ac:chgData name="Reyes De Luna, Sonia Aide" userId="faafa5f2-6287-4c40-946a-bbd8ed93709c" providerId="ADAL" clId="{FE2EF813-4673-2348-9C95-17D4989F9947}" dt="2023-04-04T15:07:35.385" v="296" actId="403"/>
          <ac:spMkLst>
            <pc:docMk/>
            <pc:sldMk cId="2089098980" sldId="262"/>
            <ac:spMk id="13" creationId="{A4B5FEBE-60F7-26D1-0BD5-0C30F8AA6727}"/>
          </ac:spMkLst>
        </pc:spChg>
        <pc:spChg chg="mod">
          <ac:chgData name="Reyes De Luna, Sonia Aide" userId="faafa5f2-6287-4c40-946a-bbd8ed93709c" providerId="ADAL" clId="{FE2EF813-4673-2348-9C95-17D4989F9947}" dt="2023-04-04T15:07:35.385" v="296" actId="403"/>
          <ac:spMkLst>
            <pc:docMk/>
            <pc:sldMk cId="2089098980" sldId="262"/>
            <ac:spMk id="16" creationId="{9A9655C4-73A2-AA21-5FA8-6ABBF8AEC1DC}"/>
          </ac:spMkLst>
        </pc:spChg>
        <pc:spChg chg="mod">
          <ac:chgData name="Reyes De Luna, Sonia Aide" userId="faafa5f2-6287-4c40-946a-bbd8ed93709c" providerId="ADAL" clId="{FE2EF813-4673-2348-9C95-17D4989F9947}" dt="2023-04-04T15:07:35.385" v="296" actId="403"/>
          <ac:spMkLst>
            <pc:docMk/>
            <pc:sldMk cId="2089098980" sldId="262"/>
            <ac:spMk id="19" creationId="{C3B874CF-5883-85AA-B332-C592416204AE}"/>
          </ac:spMkLst>
        </pc:spChg>
        <pc:picChg chg="add del mod">
          <ac:chgData name="Reyes De Luna, Sonia Aide" userId="faafa5f2-6287-4c40-946a-bbd8ed93709c" providerId="ADAL" clId="{FE2EF813-4673-2348-9C95-17D4989F9947}" dt="2023-04-04T15:36:46.399" v="553" actId="478"/>
          <ac:picMkLst>
            <pc:docMk/>
            <pc:sldMk cId="2089098980" sldId="262"/>
            <ac:picMk id="4" creationId="{FEE633E4-0184-0900-A096-64E67C937EA6}"/>
          </ac:picMkLst>
        </pc:picChg>
        <pc:picChg chg="add del">
          <ac:chgData name="Reyes De Luna, Sonia Aide" userId="faafa5f2-6287-4c40-946a-bbd8ed93709c" providerId="ADAL" clId="{FE2EF813-4673-2348-9C95-17D4989F9947}" dt="2023-04-04T15:36:44.522" v="552" actId="478"/>
          <ac:picMkLst>
            <pc:docMk/>
            <pc:sldMk cId="2089098980" sldId="262"/>
            <ac:picMk id="5" creationId="{F1B0CFC1-6742-B994-4774-F71527391BEC}"/>
          </ac:picMkLst>
        </pc:picChg>
      </pc:sldChg>
      <pc:sldChg chg="modSp mod">
        <pc:chgData name="Reyes De Luna, Sonia Aide" userId="faafa5f2-6287-4c40-946a-bbd8ed93709c" providerId="ADAL" clId="{FE2EF813-4673-2348-9C95-17D4989F9947}" dt="2023-04-04T15:49:35.685" v="714"/>
        <pc:sldMkLst>
          <pc:docMk/>
          <pc:sldMk cId="3712592850" sldId="263"/>
        </pc:sldMkLst>
        <pc:spChg chg="mod">
          <ac:chgData name="Reyes De Luna, Sonia Aide" userId="faafa5f2-6287-4c40-946a-bbd8ed93709c" providerId="ADAL" clId="{FE2EF813-4673-2348-9C95-17D4989F9947}" dt="2023-04-04T15:06:19.060" v="264" actId="14100"/>
          <ac:spMkLst>
            <pc:docMk/>
            <pc:sldMk cId="3712592850" sldId="263"/>
            <ac:spMk id="8" creationId="{DC09B31C-B1B0-2459-BA60-551B53CFEB44}"/>
          </ac:spMkLst>
        </pc:spChg>
        <pc:graphicFrameChg chg="mod">
          <ac:chgData name="Reyes De Luna, Sonia Aide" userId="faafa5f2-6287-4c40-946a-bbd8ed93709c" providerId="ADAL" clId="{FE2EF813-4673-2348-9C95-17D4989F9947}" dt="2023-04-04T15:49:35.685" v="714"/>
          <ac:graphicFrameMkLst>
            <pc:docMk/>
            <pc:sldMk cId="3712592850" sldId="263"/>
            <ac:graphicFrameMk id="6" creationId="{B324E457-1D83-EFD3-8F5C-ADD9FD2CE13A}"/>
          </ac:graphicFrameMkLst>
        </pc:graphicFrameChg>
      </pc:sldChg>
      <pc:sldChg chg="modSp">
        <pc:chgData name="Reyes De Luna, Sonia Aide" userId="faafa5f2-6287-4c40-946a-bbd8ed93709c" providerId="ADAL" clId="{FE2EF813-4673-2348-9C95-17D4989F9947}" dt="2023-04-04T15:49:52.772" v="715"/>
        <pc:sldMkLst>
          <pc:docMk/>
          <pc:sldMk cId="1042622198" sldId="264"/>
        </pc:sldMkLst>
        <pc:graphicFrameChg chg="mod">
          <ac:chgData name="Reyes De Luna, Sonia Aide" userId="faafa5f2-6287-4c40-946a-bbd8ed93709c" providerId="ADAL" clId="{FE2EF813-4673-2348-9C95-17D4989F9947}" dt="2023-04-04T15:49:52.772" v="715"/>
          <ac:graphicFrameMkLst>
            <pc:docMk/>
            <pc:sldMk cId="1042622198" sldId="264"/>
            <ac:graphicFrameMk id="7" creationId="{174B8FD6-D622-A116-1A37-E111E8BA25B3}"/>
          </ac:graphicFrameMkLst>
        </pc:graphicFrameChg>
      </pc:sldChg>
      <pc:sldChg chg="modSp mod">
        <pc:chgData name="Reyes De Luna, Sonia Aide" userId="faafa5f2-6287-4c40-946a-bbd8ed93709c" providerId="ADAL" clId="{FE2EF813-4673-2348-9C95-17D4989F9947}" dt="2023-04-04T15:50:37.486" v="736" actId="207"/>
        <pc:sldMkLst>
          <pc:docMk/>
          <pc:sldMk cId="2484823885" sldId="265"/>
        </pc:sldMkLst>
        <pc:spChg chg="mod">
          <ac:chgData name="Reyes De Luna, Sonia Aide" userId="faafa5f2-6287-4c40-946a-bbd8ed93709c" providerId="ADAL" clId="{FE2EF813-4673-2348-9C95-17D4989F9947}" dt="2023-04-04T15:50:22.950" v="721" actId="207"/>
          <ac:spMkLst>
            <pc:docMk/>
            <pc:sldMk cId="2484823885" sldId="265"/>
            <ac:spMk id="4" creationId="{260EC49E-F5DC-EF04-491F-316DB8AFD6E6}"/>
          </ac:spMkLst>
        </pc:spChg>
        <pc:spChg chg="mod">
          <ac:chgData name="Reyes De Luna, Sonia Aide" userId="faafa5f2-6287-4c40-946a-bbd8ed93709c" providerId="ADAL" clId="{FE2EF813-4673-2348-9C95-17D4989F9947}" dt="2023-04-04T15:50:11.782" v="719" actId="207"/>
          <ac:spMkLst>
            <pc:docMk/>
            <pc:sldMk cId="2484823885" sldId="265"/>
            <ac:spMk id="5" creationId="{42542DC9-3331-50C7-3989-E048776C8D2B}"/>
          </ac:spMkLst>
        </pc:spChg>
        <pc:spChg chg="mod">
          <ac:chgData name="Reyes De Luna, Sonia Aide" userId="faafa5f2-6287-4c40-946a-bbd8ed93709c" providerId="ADAL" clId="{FE2EF813-4673-2348-9C95-17D4989F9947}" dt="2023-04-04T15:50:37.486" v="736" actId="207"/>
          <ac:spMkLst>
            <pc:docMk/>
            <pc:sldMk cId="2484823885" sldId="265"/>
            <ac:spMk id="6" creationId="{E51DE2D4-F180-53FF-2087-6E417898068C}"/>
          </ac:spMkLst>
        </pc:spChg>
      </pc:sldChg>
      <pc:sldChg chg="modSp mod">
        <pc:chgData name="Reyes De Luna, Sonia Aide" userId="faafa5f2-6287-4c40-946a-bbd8ed93709c" providerId="ADAL" clId="{FE2EF813-4673-2348-9C95-17D4989F9947}" dt="2023-04-04T15:51:22.252" v="739" actId="108"/>
        <pc:sldMkLst>
          <pc:docMk/>
          <pc:sldMk cId="3400348679" sldId="266"/>
        </pc:sldMkLst>
        <pc:spChg chg="mod">
          <ac:chgData name="Reyes De Luna, Sonia Aide" userId="faafa5f2-6287-4c40-946a-bbd8ed93709c" providerId="ADAL" clId="{FE2EF813-4673-2348-9C95-17D4989F9947}" dt="2023-04-04T15:51:11.546" v="737" actId="108"/>
          <ac:spMkLst>
            <pc:docMk/>
            <pc:sldMk cId="3400348679" sldId="266"/>
            <ac:spMk id="3" creationId="{0DE86381-3233-32D7-4054-72FEA85F785B}"/>
          </ac:spMkLst>
        </pc:spChg>
        <pc:spChg chg="mod">
          <ac:chgData name="Reyes De Luna, Sonia Aide" userId="faafa5f2-6287-4c40-946a-bbd8ed93709c" providerId="ADAL" clId="{FE2EF813-4673-2348-9C95-17D4989F9947}" dt="2023-04-04T15:51:16.803" v="738" actId="108"/>
          <ac:spMkLst>
            <pc:docMk/>
            <pc:sldMk cId="3400348679" sldId="266"/>
            <ac:spMk id="4" creationId="{86F11796-9289-6E0D-D96B-6681C4E70FCE}"/>
          </ac:spMkLst>
        </pc:spChg>
        <pc:spChg chg="mod">
          <ac:chgData name="Reyes De Luna, Sonia Aide" userId="faafa5f2-6287-4c40-946a-bbd8ed93709c" providerId="ADAL" clId="{FE2EF813-4673-2348-9C95-17D4989F9947}" dt="2023-04-04T15:51:22.252" v="739" actId="108"/>
          <ac:spMkLst>
            <pc:docMk/>
            <pc:sldMk cId="3400348679" sldId="266"/>
            <ac:spMk id="5" creationId="{146EDA4F-985B-CA72-98E4-B5586CFA123B}"/>
          </ac:spMkLst>
        </pc:spChg>
      </pc:sldChg>
      <pc:sldChg chg="modSp mod">
        <pc:chgData name="Reyes De Luna, Sonia Aide" userId="faafa5f2-6287-4c40-946a-bbd8ed93709c" providerId="ADAL" clId="{FE2EF813-4673-2348-9C95-17D4989F9947}" dt="2023-04-04T15:57:37.747" v="1063" actId="207"/>
        <pc:sldMkLst>
          <pc:docMk/>
          <pc:sldMk cId="3482479898" sldId="267"/>
        </pc:sldMkLst>
        <pc:spChg chg="mod">
          <ac:chgData name="Reyes De Luna, Sonia Aide" userId="faafa5f2-6287-4c40-946a-bbd8ed93709c" providerId="ADAL" clId="{FE2EF813-4673-2348-9C95-17D4989F9947}" dt="2023-04-04T15:57:37.747" v="1063" actId="207"/>
          <ac:spMkLst>
            <pc:docMk/>
            <pc:sldMk cId="3482479898" sldId="267"/>
            <ac:spMk id="32" creationId="{F1834F07-8F48-5096-BB8F-513A02758CFE}"/>
          </ac:spMkLst>
        </pc:spChg>
        <pc:spChg chg="mod">
          <ac:chgData name="Reyes De Luna, Sonia Aide" userId="faafa5f2-6287-4c40-946a-bbd8ed93709c" providerId="ADAL" clId="{FE2EF813-4673-2348-9C95-17D4989F9947}" dt="2023-04-04T15:57:37.506" v="1062" actId="207"/>
          <ac:spMkLst>
            <pc:docMk/>
            <pc:sldMk cId="3482479898" sldId="267"/>
            <ac:spMk id="35" creationId="{96E937B5-25A0-FDEA-CA80-AB84197F27E7}"/>
          </ac:spMkLst>
        </pc:spChg>
        <pc:graphicFrameChg chg="mod">
          <ac:chgData name="Reyes De Luna, Sonia Aide" userId="faafa5f2-6287-4c40-946a-bbd8ed93709c" providerId="ADAL" clId="{FE2EF813-4673-2348-9C95-17D4989F9947}" dt="2023-04-04T15:54:07.048" v="872" actId="2085"/>
          <ac:graphicFrameMkLst>
            <pc:docMk/>
            <pc:sldMk cId="3482479898" sldId="267"/>
            <ac:graphicFrameMk id="27" creationId="{3ECF244B-2DC7-D48D-8A4E-E9506CD15862}"/>
          </ac:graphicFrameMkLst>
        </pc:graphicFrameChg>
      </pc:sldChg>
      <pc:sldChg chg="delSp modSp mod">
        <pc:chgData name="Reyes De Luna, Sonia Aide" userId="faafa5f2-6287-4c40-946a-bbd8ed93709c" providerId="ADAL" clId="{FE2EF813-4673-2348-9C95-17D4989F9947}" dt="2023-04-04T15:58:11.515" v="1068" actId="14100"/>
        <pc:sldMkLst>
          <pc:docMk/>
          <pc:sldMk cId="3156803619" sldId="268"/>
        </pc:sldMkLst>
        <pc:spChg chg="mod">
          <ac:chgData name="Reyes De Luna, Sonia Aide" userId="faafa5f2-6287-4c40-946a-bbd8ed93709c" providerId="ADAL" clId="{FE2EF813-4673-2348-9C95-17D4989F9947}" dt="2023-04-04T15:58:08.418" v="1067" actId="1076"/>
          <ac:spMkLst>
            <pc:docMk/>
            <pc:sldMk cId="3156803619" sldId="268"/>
            <ac:spMk id="21" creationId="{C2E7E476-DA39-287A-9A55-EFCCADC1227E}"/>
          </ac:spMkLst>
        </pc:spChg>
        <pc:spChg chg="mod">
          <ac:chgData name="Reyes De Luna, Sonia Aide" userId="faafa5f2-6287-4c40-946a-bbd8ed93709c" providerId="ADAL" clId="{FE2EF813-4673-2348-9C95-17D4989F9947}" dt="2023-04-04T15:58:08.418" v="1067" actId="1076"/>
          <ac:spMkLst>
            <pc:docMk/>
            <pc:sldMk cId="3156803619" sldId="268"/>
            <ac:spMk id="22" creationId="{F3CF2CB3-D4BD-8AFE-7DFF-DDBC84774004}"/>
          </ac:spMkLst>
        </pc:spChg>
        <pc:spChg chg="mod">
          <ac:chgData name="Reyes De Luna, Sonia Aide" userId="faafa5f2-6287-4c40-946a-bbd8ed93709c" providerId="ADAL" clId="{FE2EF813-4673-2348-9C95-17D4989F9947}" dt="2023-04-04T15:58:08.418" v="1067" actId="1076"/>
          <ac:spMkLst>
            <pc:docMk/>
            <pc:sldMk cId="3156803619" sldId="268"/>
            <ac:spMk id="23" creationId="{C5F45E52-D2A2-668A-547E-6E08E6F4FBFF}"/>
          </ac:spMkLst>
        </pc:spChg>
        <pc:spChg chg="mod">
          <ac:chgData name="Reyes De Luna, Sonia Aide" userId="faafa5f2-6287-4c40-946a-bbd8ed93709c" providerId="ADAL" clId="{FE2EF813-4673-2348-9C95-17D4989F9947}" dt="2023-04-04T15:57:54.279" v="1064" actId="1076"/>
          <ac:spMkLst>
            <pc:docMk/>
            <pc:sldMk cId="3156803619" sldId="268"/>
            <ac:spMk id="27" creationId="{D48C3348-B813-0672-5ED7-9DA423DE10E1}"/>
          </ac:spMkLst>
        </pc:spChg>
        <pc:spChg chg="mod">
          <ac:chgData name="Reyes De Luna, Sonia Aide" userId="faafa5f2-6287-4c40-946a-bbd8ed93709c" providerId="ADAL" clId="{FE2EF813-4673-2348-9C95-17D4989F9947}" dt="2023-04-04T15:57:54.279" v="1064" actId="1076"/>
          <ac:spMkLst>
            <pc:docMk/>
            <pc:sldMk cId="3156803619" sldId="268"/>
            <ac:spMk id="28" creationId="{691C51D9-4669-9EB1-8E9A-AE8AC71C40BC}"/>
          </ac:spMkLst>
        </pc:spChg>
        <pc:spChg chg="mod">
          <ac:chgData name="Reyes De Luna, Sonia Aide" userId="faafa5f2-6287-4c40-946a-bbd8ed93709c" providerId="ADAL" clId="{FE2EF813-4673-2348-9C95-17D4989F9947}" dt="2023-04-04T15:57:54.279" v="1064" actId="1076"/>
          <ac:spMkLst>
            <pc:docMk/>
            <pc:sldMk cId="3156803619" sldId="268"/>
            <ac:spMk id="29" creationId="{527E2EE8-A01E-9EA1-3BB2-D1030107C5F4}"/>
          </ac:spMkLst>
        </pc:spChg>
        <pc:graphicFrameChg chg="mod">
          <ac:chgData name="Reyes De Luna, Sonia Aide" userId="faafa5f2-6287-4c40-946a-bbd8ed93709c" providerId="ADAL" clId="{FE2EF813-4673-2348-9C95-17D4989F9947}" dt="2023-04-04T15:56:58.316" v="1054" actId="1076"/>
          <ac:graphicFrameMkLst>
            <pc:docMk/>
            <pc:sldMk cId="3156803619" sldId="268"/>
            <ac:graphicFrameMk id="20" creationId="{B1CBE68C-8450-BC37-60DD-C1EE62BB5D6D}"/>
          </ac:graphicFrameMkLst>
        </pc:graphicFrameChg>
        <pc:cxnChg chg="mod">
          <ac:chgData name="Reyes De Luna, Sonia Aide" userId="faafa5f2-6287-4c40-946a-bbd8ed93709c" providerId="ADAL" clId="{FE2EF813-4673-2348-9C95-17D4989F9947}" dt="2023-04-04T15:58:11.515" v="1068" actId="14100"/>
          <ac:cxnSpMkLst>
            <pc:docMk/>
            <pc:sldMk cId="3156803619" sldId="268"/>
            <ac:cxnSpMk id="30" creationId="{44F34EAC-3ED8-F7FF-6204-D8EB9E41DD4F}"/>
          </ac:cxnSpMkLst>
        </pc:cxnChg>
        <pc:cxnChg chg="mod">
          <ac:chgData name="Reyes De Luna, Sonia Aide" userId="faafa5f2-6287-4c40-946a-bbd8ed93709c" providerId="ADAL" clId="{FE2EF813-4673-2348-9C95-17D4989F9947}" dt="2023-04-04T15:57:16.537" v="1059" actId="208"/>
          <ac:cxnSpMkLst>
            <pc:docMk/>
            <pc:sldMk cId="3156803619" sldId="268"/>
            <ac:cxnSpMk id="31" creationId="{F4B84EF5-F0FB-CDFB-458B-0831FF21F185}"/>
          </ac:cxnSpMkLst>
        </pc:cxnChg>
        <pc:cxnChg chg="del mod">
          <ac:chgData name="Reyes De Luna, Sonia Aide" userId="faafa5f2-6287-4c40-946a-bbd8ed93709c" providerId="ADAL" clId="{FE2EF813-4673-2348-9C95-17D4989F9947}" dt="2023-04-04T15:57:59.722" v="1065" actId="478"/>
          <ac:cxnSpMkLst>
            <pc:docMk/>
            <pc:sldMk cId="3156803619" sldId="268"/>
            <ac:cxnSpMk id="32" creationId="{73C5A70E-F8E1-F27D-FA8A-6E5EB927E0E9}"/>
          </ac:cxnSpMkLst>
        </pc:cxnChg>
        <pc:cxnChg chg="mod">
          <ac:chgData name="Reyes De Luna, Sonia Aide" userId="faafa5f2-6287-4c40-946a-bbd8ed93709c" providerId="ADAL" clId="{FE2EF813-4673-2348-9C95-17D4989F9947}" dt="2023-04-04T15:57:07.650" v="1056" actId="208"/>
          <ac:cxnSpMkLst>
            <pc:docMk/>
            <pc:sldMk cId="3156803619" sldId="268"/>
            <ac:cxnSpMk id="33" creationId="{C421F68D-4EDD-339A-B56C-06DBB4BF064B}"/>
          </ac:cxnSpMkLst>
        </pc:cxnChg>
        <pc:cxnChg chg="del mod">
          <ac:chgData name="Reyes De Luna, Sonia Aide" userId="faafa5f2-6287-4c40-946a-bbd8ed93709c" providerId="ADAL" clId="{FE2EF813-4673-2348-9C95-17D4989F9947}" dt="2023-04-04T15:58:03.889" v="1066" actId="478"/>
          <ac:cxnSpMkLst>
            <pc:docMk/>
            <pc:sldMk cId="3156803619" sldId="268"/>
            <ac:cxnSpMk id="34" creationId="{824D5ED9-B444-BBE8-4C39-2EB121BA88DE}"/>
          </ac:cxnSpMkLst>
        </pc:cxnChg>
      </pc:sldChg>
      <pc:sldChg chg="modSp mod">
        <pc:chgData name="Reyes De Luna, Sonia Aide" userId="faafa5f2-6287-4c40-946a-bbd8ed93709c" providerId="ADAL" clId="{FE2EF813-4673-2348-9C95-17D4989F9947}" dt="2023-04-04T15:37:52.037" v="568" actId="12385"/>
        <pc:sldMkLst>
          <pc:docMk/>
          <pc:sldMk cId="590132374" sldId="271"/>
        </pc:sldMkLst>
        <pc:graphicFrameChg chg="mod modGraphic">
          <ac:chgData name="Reyes De Luna, Sonia Aide" userId="faafa5f2-6287-4c40-946a-bbd8ed93709c" providerId="ADAL" clId="{FE2EF813-4673-2348-9C95-17D4989F9947}" dt="2023-04-04T15:37:52.037" v="568" actId="12385"/>
          <ac:graphicFrameMkLst>
            <pc:docMk/>
            <pc:sldMk cId="590132374" sldId="271"/>
            <ac:graphicFrameMk id="4" creationId="{04CC6C02-8E98-7FF9-40D3-92EB720510A0}"/>
          </ac:graphicFrameMkLst>
        </pc:graphicFrameChg>
      </pc:sldChg>
      <pc:sldChg chg="modSp mod">
        <pc:chgData name="Reyes De Luna, Sonia Aide" userId="faafa5f2-6287-4c40-946a-bbd8ed93709c" providerId="ADAL" clId="{FE2EF813-4673-2348-9C95-17D4989F9947}" dt="2023-04-04T16:39:09.627" v="1088" actId="14734"/>
        <pc:sldMkLst>
          <pc:docMk/>
          <pc:sldMk cId="3179608582" sldId="272"/>
        </pc:sldMkLst>
        <pc:spChg chg="mod">
          <ac:chgData name="Reyes De Luna, Sonia Aide" userId="faafa5f2-6287-4c40-946a-bbd8ed93709c" providerId="ADAL" clId="{FE2EF813-4673-2348-9C95-17D4989F9947}" dt="2023-04-04T15:42:34.836" v="617" actId="14100"/>
          <ac:spMkLst>
            <pc:docMk/>
            <pc:sldMk cId="3179608582" sldId="272"/>
            <ac:spMk id="5" creationId="{570386F6-29EB-76AF-10EB-AC169D26CC9E}"/>
          </ac:spMkLst>
        </pc:spChg>
        <pc:graphicFrameChg chg="mod modGraphic">
          <ac:chgData name="Reyes De Luna, Sonia Aide" userId="faafa5f2-6287-4c40-946a-bbd8ed93709c" providerId="ADAL" clId="{FE2EF813-4673-2348-9C95-17D4989F9947}" dt="2023-04-04T16:39:09.627" v="1088" actId="14734"/>
          <ac:graphicFrameMkLst>
            <pc:docMk/>
            <pc:sldMk cId="3179608582" sldId="272"/>
            <ac:graphicFrameMk id="8" creationId="{422A8208-A563-A55B-5344-09BD741BE766}"/>
          </ac:graphicFrameMkLst>
        </pc:graphicFrameChg>
        <pc:picChg chg="mod">
          <ac:chgData name="Reyes De Luna, Sonia Aide" userId="faafa5f2-6287-4c40-946a-bbd8ed93709c" providerId="ADAL" clId="{FE2EF813-4673-2348-9C95-17D4989F9947}" dt="2023-04-04T15:41:48.818" v="596" actId="1076"/>
          <ac:picMkLst>
            <pc:docMk/>
            <pc:sldMk cId="3179608582" sldId="272"/>
            <ac:picMk id="3" creationId="{3E46917C-C4C0-3976-1C0F-38456FEDD5DC}"/>
          </ac:picMkLst>
        </pc:picChg>
      </pc:sldChg>
      <pc:sldChg chg="modSp mod">
        <pc:chgData name="Reyes De Luna, Sonia Aide" userId="faafa5f2-6287-4c40-946a-bbd8ed93709c" providerId="ADAL" clId="{FE2EF813-4673-2348-9C95-17D4989F9947}" dt="2023-04-04T15:46:18.548" v="649" actId="207"/>
        <pc:sldMkLst>
          <pc:docMk/>
          <pc:sldMk cId="1573797937" sldId="273"/>
        </pc:sldMkLst>
        <pc:spChg chg="mod">
          <ac:chgData name="Reyes De Luna, Sonia Aide" userId="faafa5f2-6287-4c40-946a-bbd8ed93709c" providerId="ADAL" clId="{FE2EF813-4673-2348-9C95-17D4989F9947}" dt="2023-04-04T15:45:59.658" v="645" actId="207"/>
          <ac:spMkLst>
            <pc:docMk/>
            <pc:sldMk cId="1573797937" sldId="273"/>
            <ac:spMk id="4" creationId="{250BC4AC-F966-CA87-C65A-9F78315418EC}"/>
          </ac:spMkLst>
        </pc:spChg>
        <pc:spChg chg="mod">
          <ac:chgData name="Reyes De Luna, Sonia Aide" userId="faafa5f2-6287-4c40-946a-bbd8ed93709c" providerId="ADAL" clId="{FE2EF813-4673-2348-9C95-17D4989F9947}" dt="2023-04-04T15:46:08.346" v="647" actId="207"/>
          <ac:spMkLst>
            <pc:docMk/>
            <pc:sldMk cId="1573797937" sldId="273"/>
            <ac:spMk id="8" creationId="{80A35C65-CF1C-D62A-944E-AE886A46AB35}"/>
          </ac:spMkLst>
        </pc:spChg>
        <pc:spChg chg="mod">
          <ac:chgData name="Reyes De Luna, Sonia Aide" userId="faafa5f2-6287-4c40-946a-bbd8ed93709c" providerId="ADAL" clId="{FE2EF813-4673-2348-9C95-17D4989F9947}" dt="2023-04-04T15:46:12.999" v="648" actId="207"/>
          <ac:spMkLst>
            <pc:docMk/>
            <pc:sldMk cId="1573797937" sldId="273"/>
            <ac:spMk id="10" creationId="{F3F41108-C79B-B24F-81A3-D2C03116AA01}"/>
          </ac:spMkLst>
        </pc:spChg>
        <pc:spChg chg="mod">
          <ac:chgData name="Reyes De Luna, Sonia Aide" userId="faafa5f2-6287-4c40-946a-bbd8ed93709c" providerId="ADAL" clId="{FE2EF813-4673-2348-9C95-17D4989F9947}" dt="2023-04-04T15:46:18.548" v="649" actId="207"/>
          <ac:spMkLst>
            <pc:docMk/>
            <pc:sldMk cId="1573797937" sldId="273"/>
            <ac:spMk id="12" creationId="{FEB6C672-09F7-FF01-8880-5F80D599A480}"/>
          </ac:spMkLst>
        </pc:spChg>
      </pc:sldChg>
      <pc:sldChg chg="addSp delSp modSp mod modClrScheme chgLayout">
        <pc:chgData name="Reyes De Luna, Sonia Aide" userId="faafa5f2-6287-4c40-946a-bbd8ed93709c" providerId="ADAL" clId="{FE2EF813-4673-2348-9C95-17D4989F9947}" dt="2023-04-04T16:41:26.557" v="1149" actId="1076"/>
        <pc:sldMkLst>
          <pc:docMk/>
          <pc:sldMk cId="372554938" sldId="275"/>
        </pc:sldMkLst>
        <pc:spChg chg="add del mod ord">
          <ac:chgData name="Reyes De Luna, Sonia Aide" userId="faafa5f2-6287-4c40-946a-bbd8ed93709c" providerId="ADAL" clId="{FE2EF813-4673-2348-9C95-17D4989F9947}" dt="2023-04-04T16:40:36.189" v="1103" actId="478"/>
          <ac:spMkLst>
            <pc:docMk/>
            <pc:sldMk cId="372554938" sldId="275"/>
            <ac:spMk id="22" creationId="{9EA2B8B8-ED35-E2BB-26EC-4280C5EB465A}"/>
          </ac:spMkLst>
        </pc:spChg>
        <pc:picChg chg="del mod">
          <ac:chgData name="Reyes De Luna, Sonia Aide" userId="faafa5f2-6287-4c40-946a-bbd8ed93709c" providerId="ADAL" clId="{FE2EF813-4673-2348-9C95-17D4989F9947}" dt="2023-04-04T16:40:22.061" v="1099" actId="478"/>
          <ac:picMkLst>
            <pc:docMk/>
            <pc:sldMk cId="372554938" sldId="275"/>
            <ac:picMk id="2" creationId="{8DBE8C7D-D289-6717-1448-9D1666EF4705}"/>
          </ac:picMkLst>
        </pc:picChg>
        <pc:picChg chg="mod">
          <ac:chgData name="Reyes De Luna, Sonia Aide" userId="faafa5f2-6287-4c40-946a-bbd8ed93709c" providerId="ADAL" clId="{FE2EF813-4673-2348-9C95-17D4989F9947}" dt="2023-04-04T16:41:02.449" v="1146" actId="1076"/>
          <ac:picMkLst>
            <pc:docMk/>
            <pc:sldMk cId="372554938" sldId="275"/>
            <ac:picMk id="3" creationId="{8BC80476-523C-9803-4AFB-5BE92E4166F3}"/>
          </ac:picMkLst>
        </pc:picChg>
        <pc:picChg chg="del">
          <ac:chgData name="Reyes De Luna, Sonia Aide" userId="faafa5f2-6287-4c40-946a-bbd8ed93709c" providerId="ADAL" clId="{FE2EF813-4673-2348-9C95-17D4989F9947}" dt="2023-04-04T16:40:15.408" v="1096" actId="478"/>
          <ac:picMkLst>
            <pc:docMk/>
            <pc:sldMk cId="372554938" sldId="275"/>
            <ac:picMk id="17" creationId="{D253D5C9-5E17-2751-236B-9C3B345030A2}"/>
          </ac:picMkLst>
        </pc:picChg>
        <pc:picChg chg="add mod">
          <ac:chgData name="Reyes De Luna, Sonia Aide" userId="faafa5f2-6287-4c40-946a-bbd8ed93709c" providerId="ADAL" clId="{FE2EF813-4673-2348-9C95-17D4989F9947}" dt="2023-04-04T15:12:37.360" v="343"/>
          <ac:picMkLst>
            <pc:docMk/>
            <pc:sldMk cId="372554938" sldId="275"/>
            <ac:picMk id="18" creationId="{522FF3FD-8663-D1A2-31D5-58D8A3E0E358}"/>
          </ac:picMkLst>
        </pc:picChg>
        <pc:picChg chg="add del mod">
          <ac:chgData name="Reyes De Luna, Sonia Aide" userId="faafa5f2-6287-4c40-946a-bbd8ed93709c" providerId="ADAL" clId="{FE2EF813-4673-2348-9C95-17D4989F9947}" dt="2023-04-04T16:40:13.989" v="1095" actId="21"/>
          <ac:picMkLst>
            <pc:docMk/>
            <pc:sldMk cId="372554938" sldId="275"/>
            <ac:picMk id="20" creationId="{1039B303-0D99-A70B-C7E3-B5C97B28B03E}"/>
          </ac:picMkLst>
        </pc:picChg>
        <pc:picChg chg="add mod modCrop">
          <ac:chgData name="Reyes De Luna, Sonia Aide" userId="faafa5f2-6287-4c40-946a-bbd8ed93709c" providerId="ADAL" clId="{FE2EF813-4673-2348-9C95-17D4989F9947}" dt="2023-04-04T16:41:26.557" v="1149" actId="1076"/>
          <ac:picMkLst>
            <pc:docMk/>
            <pc:sldMk cId="372554938" sldId="275"/>
            <ac:picMk id="21" creationId="{9DBA2F94-42AC-7B3B-D347-9F204FA65C6A}"/>
          </ac:picMkLst>
        </pc:picChg>
      </pc:sldChg>
      <pc:sldChg chg="addSp delSp modSp mod modClrScheme chgLayout">
        <pc:chgData name="Reyes De Luna, Sonia Aide" userId="faafa5f2-6287-4c40-946a-bbd8ed93709c" providerId="ADAL" clId="{FE2EF813-4673-2348-9C95-17D4989F9947}" dt="2023-04-04T16:41:38.926" v="1152" actId="1076"/>
        <pc:sldMkLst>
          <pc:docMk/>
          <pc:sldMk cId="2940389174" sldId="276"/>
        </pc:sldMkLst>
        <pc:spChg chg="mod ord">
          <ac:chgData name="Reyes De Luna, Sonia Aide" userId="faafa5f2-6287-4c40-946a-bbd8ed93709c" providerId="ADAL" clId="{FE2EF813-4673-2348-9C95-17D4989F9947}" dt="2023-04-04T15:26:33.909" v="400"/>
          <ac:spMkLst>
            <pc:docMk/>
            <pc:sldMk cId="2940389174" sldId="276"/>
            <ac:spMk id="2" creationId="{2265EC0D-9C16-D1A5-1E42-75C27C2CE343}"/>
          </ac:spMkLst>
        </pc:spChg>
        <pc:spChg chg="del">
          <ac:chgData name="Reyes De Luna, Sonia Aide" userId="faafa5f2-6287-4c40-946a-bbd8ed93709c" providerId="ADAL" clId="{FE2EF813-4673-2348-9C95-17D4989F9947}" dt="2023-04-04T15:12:54.359" v="345" actId="478"/>
          <ac:spMkLst>
            <pc:docMk/>
            <pc:sldMk cId="2940389174" sldId="276"/>
            <ac:spMk id="9" creationId="{28402BA6-3CFD-1645-67DE-8392FA5CACEC}"/>
          </ac:spMkLst>
        </pc:spChg>
        <pc:spChg chg="add del mod ord">
          <ac:chgData name="Reyes De Luna, Sonia Aide" userId="faafa5f2-6287-4c40-946a-bbd8ed93709c" providerId="ADAL" clId="{FE2EF813-4673-2348-9C95-17D4989F9947}" dt="2023-04-04T15:13:07.008" v="349" actId="478"/>
          <ac:spMkLst>
            <pc:docMk/>
            <pc:sldMk cId="2940389174" sldId="276"/>
            <ac:spMk id="10" creationId="{3C3FA08D-4C35-738E-EFF7-5CF0C965F272}"/>
          </ac:spMkLst>
        </pc:spChg>
        <pc:spChg chg="add del mod ord">
          <ac:chgData name="Reyes De Luna, Sonia Aide" userId="faafa5f2-6287-4c40-946a-bbd8ed93709c" providerId="ADAL" clId="{FE2EF813-4673-2348-9C95-17D4989F9947}" dt="2023-04-04T15:13:12.963" v="350" actId="478"/>
          <ac:spMkLst>
            <pc:docMk/>
            <pc:sldMk cId="2940389174" sldId="276"/>
            <ac:spMk id="11" creationId="{132A5464-FE9B-2353-6335-504BC5E45DAA}"/>
          </ac:spMkLst>
        </pc:spChg>
        <pc:picChg chg="del">
          <ac:chgData name="Reyes De Luna, Sonia Aide" userId="faafa5f2-6287-4c40-946a-bbd8ed93709c" providerId="ADAL" clId="{FE2EF813-4673-2348-9C95-17D4989F9947}" dt="2023-04-04T15:13:01.267" v="347" actId="478"/>
          <ac:picMkLst>
            <pc:docMk/>
            <pc:sldMk cId="2940389174" sldId="276"/>
            <ac:picMk id="3" creationId="{C1F1C97F-F199-1412-2ABD-640DED9DEF39}"/>
          </ac:picMkLst>
        </pc:picChg>
        <pc:picChg chg="del mod">
          <ac:chgData name="Reyes De Luna, Sonia Aide" userId="faafa5f2-6287-4c40-946a-bbd8ed93709c" providerId="ADAL" clId="{FE2EF813-4673-2348-9C95-17D4989F9947}" dt="2023-04-04T16:41:35.686" v="1150" actId="478"/>
          <ac:picMkLst>
            <pc:docMk/>
            <pc:sldMk cId="2940389174" sldId="276"/>
            <ac:picMk id="4" creationId="{A686F1CA-B691-EC5C-7CAC-946E45A5738E}"/>
          </ac:picMkLst>
        </pc:picChg>
        <pc:picChg chg="add mod">
          <ac:chgData name="Reyes De Luna, Sonia Aide" userId="faafa5f2-6287-4c40-946a-bbd8ed93709c" providerId="ADAL" clId="{FE2EF813-4673-2348-9C95-17D4989F9947}" dt="2023-04-04T16:41:38.926" v="1152" actId="1076"/>
          <ac:picMkLst>
            <pc:docMk/>
            <pc:sldMk cId="2940389174" sldId="276"/>
            <ac:picMk id="12" creationId="{CEFB7C63-7EC7-A2A7-A1A6-BDBB95108C0F}"/>
          </ac:picMkLst>
        </pc:picChg>
      </pc:sldChg>
      <pc:sldChg chg="addSp delSp modSp mod modClrScheme chgLayout">
        <pc:chgData name="Reyes De Luna, Sonia Aide" userId="faafa5f2-6287-4c40-946a-bbd8ed93709c" providerId="ADAL" clId="{FE2EF813-4673-2348-9C95-17D4989F9947}" dt="2023-04-04T15:47:34.956" v="673" actId="207"/>
        <pc:sldMkLst>
          <pc:docMk/>
          <pc:sldMk cId="3600367730" sldId="277"/>
        </pc:sldMkLst>
        <pc:spChg chg="mod ord">
          <ac:chgData name="Reyes De Luna, Sonia Aide" userId="faafa5f2-6287-4c40-946a-bbd8ed93709c" providerId="ADAL" clId="{FE2EF813-4673-2348-9C95-17D4989F9947}" dt="2023-04-04T15:26:33.909" v="400"/>
          <ac:spMkLst>
            <pc:docMk/>
            <pc:sldMk cId="3600367730" sldId="277"/>
            <ac:spMk id="2" creationId="{42719F0D-88A2-F12E-1CA4-56B5B8ADD956}"/>
          </ac:spMkLst>
        </pc:spChg>
        <pc:spChg chg="mod">
          <ac:chgData name="Reyes De Luna, Sonia Aide" userId="faafa5f2-6287-4c40-946a-bbd8ed93709c" providerId="ADAL" clId="{FE2EF813-4673-2348-9C95-17D4989F9947}" dt="2023-04-04T15:13:40.631" v="355" actId="1076"/>
          <ac:spMkLst>
            <pc:docMk/>
            <pc:sldMk cId="3600367730" sldId="277"/>
            <ac:spMk id="4" creationId="{C247EDA7-295E-D129-BCF7-F0C911EC55FB}"/>
          </ac:spMkLst>
        </pc:spChg>
        <pc:spChg chg="mod">
          <ac:chgData name="Reyes De Luna, Sonia Aide" userId="faafa5f2-6287-4c40-946a-bbd8ed93709c" providerId="ADAL" clId="{FE2EF813-4673-2348-9C95-17D4989F9947}" dt="2023-04-04T15:14:51.361" v="363" actId="1076"/>
          <ac:spMkLst>
            <pc:docMk/>
            <pc:sldMk cId="3600367730" sldId="277"/>
            <ac:spMk id="5" creationId="{41D7A0D2-1EAF-C53F-2A76-0178E0DCC23A}"/>
          </ac:spMkLst>
        </pc:spChg>
        <pc:spChg chg="mod">
          <ac:chgData name="Reyes De Luna, Sonia Aide" userId="faafa5f2-6287-4c40-946a-bbd8ed93709c" providerId="ADAL" clId="{FE2EF813-4673-2348-9C95-17D4989F9947}" dt="2023-04-04T15:14:51.361" v="363" actId="1076"/>
          <ac:spMkLst>
            <pc:docMk/>
            <pc:sldMk cId="3600367730" sldId="277"/>
            <ac:spMk id="6" creationId="{6EA9674B-71C4-0765-F91A-7A1A1E5D590F}"/>
          </ac:spMkLst>
        </pc:spChg>
        <pc:spChg chg="mod">
          <ac:chgData name="Reyes De Luna, Sonia Aide" userId="faafa5f2-6287-4c40-946a-bbd8ed93709c" providerId="ADAL" clId="{FE2EF813-4673-2348-9C95-17D4989F9947}" dt="2023-04-04T15:14:51.361" v="363" actId="1076"/>
          <ac:spMkLst>
            <pc:docMk/>
            <pc:sldMk cId="3600367730" sldId="277"/>
            <ac:spMk id="7" creationId="{3E76047D-6B03-5E25-47D6-127C87D78AEE}"/>
          </ac:spMkLst>
        </pc:spChg>
        <pc:spChg chg="mod">
          <ac:chgData name="Reyes De Luna, Sonia Aide" userId="faafa5f2-6287-4c40-946a-bbd8ed93709c" providerId="ADAL" clId="{FE2EF813-4673-2348-9C95-17D4989F9947}" dt="2023-04-04T15:14:51.361" v="363" actId="1076"/>
          <ac:spMkLst>
            <pc:docMk/>
            <pc:sldMk cId="3600367730" sldId="277"/>
            <ac:spMk id="8" creationId="{E6E8BF9B-5347-CA20-00F8-BA69846F10C8}"/>
          </ac:spMkLst>
        </pc:spChg>
        <pc:spChg chg="mod">
          <ac:chgData name="Reyes De Luna, Sonia Aide" userId="faafa5f2-6287-4c40-946a-bbd8ed93709c" providerId="ADAL" clId="{FE2EF813-4673-2348-9C95-17D4989F9947}" dt="2023-04-04T15:14:56.498" v="364" actId="1076"/>
          <ac:spMkLst>
            <pc:docMk/>
            <pc:sldMk cId="3600367730" sldId="277"/>
            <ac:spMk id="9" creationId="{8E87CA75-A617-1AF2-7BB2-39AACD12F3DC}"/>
          </ac:spMkLst>
        </pc:spChg>
        <pc:spChg chg="mod">
          <ac:chgData name="Reyes De Luna, Sonia Aide" userId="faafa5f2-6287-4c40-946a-bbd8ed93709c" providerId="ADAL" clId="{FE2EF813-4673-2348-9C95-17D4989F9947}" dt="2023-04-04T15:14:56.498" v="364" actId="1076"/>
          <ac:spMkLst>
            <pc:docMk/>
            <pc:sldMk cId="3600367730" sldId="277"/>
            <ac:spMk id="10" creationId="{5AB538DC-92D0-5EC1-28BD-2998CE79F019}"/>
          </ac:spMkLst>
        </pc:spChg>
        <pc:spChg chg="mod">
          <ac:chgData name="Reyes De Luna, Sonia Aide" userId="faafa5f2-6287-4c40-946a-bbd8ed93709c" providerId="ADAL" clId="{FE2EF813-4673-2348-9C95-17D4989F9947}" dt="2023-04-04T15:14:56.498" v="364" actId="1076"/>
          <ac:spMkLst>
            <pc:docMk/>
            <pc:sldMk cId="3600367730" sldId="277"/>
            <ac:spMk id="11" creationId="{996BB6D2-D97E-A68D-8497-D5DE5DFD6693}"/>
          </ac:spMkLst>
        </pc:spChg>
        <pc:spChg chg="mod">
          <ac:chgData name="Reyes De Luna, Sonia Aide" userId="faafa5f2-6287-4c40-946a-bbd8ed93709c" providerId="ADAL" clId="{FE2EF813-4673-2348-9C95-17D4989F9947}" dt="2023-04-04T15:14:56.498" v="364" actId="1076"/>
          <ac:spMkLst>
            <pc:docMk/>
            <pc:sldMk cId="3600367730" sldId="277"/>
            <ac:spMk id="12" creationId="{162037A4-C7A7-15AF-983B-97A0EA49BCD4}"/>
          </ac:spMkLst>
        </pc:spChg>
        <pc:spChg chg="mod">
          <ac:chgData name="Reyes De Luna, Sonia Aide" userId="faafa5f2-6287-4c40-946a-bbd8ed93709c" providerId="ADAL" clId="{FE2EF813-4673-2348-9C95-17D4989F9947}" dt="2023-04-04T15:14:56.498" v="364" actId="1076"/>
          <ac:spMkLst>
            <pc:docMk/>
            <pc:sldMk cId="3600367730" sldId="277"/>
            <ac:spMk id="13" creationId="{783FB625-8D7A-B717-9569-DAB75508A4EB}"/>
          </ac:spMkLst>
        </pc:spChg>
        <pc:spChg chg="mod">
          <ac:chgData name="Reyes De Luna, Sonia Aide" userId="faafa5f2-6287-4c40-946a-bbd8ed93709c" providerId="ADAL" clId="{FE2EF813-4673-2348-9C95-17D4989F9947}" dt="2023-04-04T15:16:29.281" v="377" actId="207"/>
          <ac:spMkLst>
            <pc:docMk/>
            <pc:sldMk cId="3600367730" sldId="277"/>
            <ac:spMk id="14" creationId="{D9B75E20-AC38-F25B-0A75-6E671CC15678}"/>
          </ac:spMkLst>
        </pc:spChg>
        <pc:spChg chg="mod">
          <ac:chgData name="Reyes De Luna, Sonia Aide" userId="faafa5f2-6287-4c40-946a-bbd8ed93709c" providerId="ADAL" clId="{FE2EF813-4673-2348-9C95-17D4989F9947}" dt="2023-04-04T15:47:18.396" v="655" actId="207"/>
          <ac:spMkLst>
            <pc:docMk/>
            <pc:sldMk cId="3600367730" sldId="277"/>
            <ac:spMk id="15" creationId="{DAD7181B-2E5B-90F1-3F00-ECE8DF3A27AC}"/>
          </ac:spMkLst>
        </pc:spChg>
        <pc:spChg chg="mod">
          <ac:chgData name="Reyes De Luna, Sonia Aide" userId="faafa5f2-6287-4c40-946a-bbd8ed93709c" providerId="ADAL" clId="{FE2EF813-4673-2348-9C95-17D4989F9947}" dt="2023-04-04T15:47:34.956" v="673" actId="207"/>
          <ac:spMkLst>
            <pc:docMk/>
            <pc:sldMk cId="3600367730" sldId="277"/>
            <ac:spMk id="16" creationId="{244898DE-E4F2-1DE9-B678-578ED441AE4B}"/>
          </ac:spMkLst>
        </pc:spChg>
        <pc:spChg chg="mod">
          <ac:chgData name="Reyes De Luna, Sonia Aide" userId="faafa5f2-6287-4c40-946a-bbd8ed93709c" providerId="ADAL" clId="{FE2EF813-4673-2348-9C95-17D4989F9947}" dt="2023-04-04T15:16:00.153" v="371" actId="108"/>
          <ac:spMkLst>
            <pc:docMk/>
            <pc:sldMk cId="3600367730" sldId="277"/>
            <ac:spMk id="17" creationId="{5382B3FF-5208-B591-D88F-177CEAC44B3A}"/>
          </ac:spMkLst>
        </pc:spChg>
        <pc:spChg chg="add del mod ord">
          <ac:chgData name="Reyes De Luna, Sonia Aide" userId="faafa5f2-6287-4c40-946a-bbd8ed93709c" providerId="ADAL" clId="{FE2EF813-4673-2348-9C95-17D4989F9947}" dt="2023-04-04T15:13:36.892" v="354" actId="478"/>
          <ac:spMkLst>
            <pc:docMk/>
            <pc:sldMk cId="3600367730" sldId="277"/>
            <ac:spMk id="18" creationId="{4DB2CB41-320C-2D80-53F1-03E920912AC7}"/>
          </ac:spMkLst>
        </pc:spChg>
        <pc:spChg chg="add del mod">
          <ac:chgData name="Reyes De Luna, Sonia Aide" userId="faafa5f2-6287-4c40-946a-bbd8ed93709c" providerId="ADAL" clId="{FE2EF813-4673-2348-9C95-17D4989F9947}" dt="2023-04-04T15:16:39.332" v="379" actId="478"/>
          <ac:spMkLst>
            <pc:docMk/>
            <pc:sldMk cId="3600367730" sldId="277"/>
            <ac:spMk id="20" creationId="{E6EE4A67-A035-408C-3506-86927691F144}"/>
          </ac:spMkLst>
        </pc:spChg>
        <pc:spChg chg="add del mod">
          <ac:chgData name="Reyes De Luna, Sonia Aide" userId="faafa5f2-6287-4c40-946a-bbd8ed93709c" providerId="ADAL" clId="{FE2EF813-4673-2348-9C95-17D4989F9947}" dt="2023-04-04T15:16:09.107" v="375" actId="478"/>
          <ac:spMkLst>
            <pc:docMk/>
            <pc:sldMk cId="3600367730" sldId="277"/>
            <ac:spMk id="21" creationId="{5BBDF129-25D9-DDFC-66AA-80C32FF08995}"/>
          </ac:spMkLst>
        </pc:spChg>
        <pc:spChg chg="add del mod">
          <ac:chgData name="Reyes De Luna, Sonia Aide" userId="faafa5f2-6287-4c40-946a-bbd8ed93709c" providerId="ADAL" clId="{FE2EF813-4673-2348-9C95-17D4989F9947}" dt="2023-04-04T15:16:07.407" v="374" actId="478"/>
          <ac:spMkLst>
            <pc:docMk/>
            <pc:sldMk cId="3600367730" sldId="277"/>
            <ac:spMk id="22" creationId="{EC4AE06D-F2FA-724F-5862-ABDBDA2EA5F8}"/>
          </ac:spMkLst>
        </pc:spChg>
        <pc:spChg chg="add del mod">
          <ac:chgData name="Reyes De Luna, Sonia Aide" userId="faafa5f2-6287-4c40-946a-bbd8ed93709c" providerId="ADAL" clId="{FE2EF813-4673-2348-9C95-17D4989F9947}" dt="2023-04-04T15:16:39.332" v="379" actId="478"/>
          <ac:spMkLst>
            <pc:docMk/>
            <pc:sldMk cId="3600367730" sldId="277"/>
            <ac:spMk id="23" creationId="{CBD4ECB3-E4C2-F31E-5026-3BE81B92D92A}"/>
          </ac:spMkLst>
        </pc:spChg>
        <pc:picChg chg="del mod">
          <ac:chgData name="Reyes De Luna, Sonia Aide" userId="faafa5f2-6287-4c40-946a-bbd8ed93709c" providerId="ADAL" clId="{FE2EF813-4673-2348-9C95-17D4989F9947}" dt="2023-04-04T15:13:21.883" v="352" actId="478"/>
          <ac:picMkLst>
            <pc:docMk/>
            <pc:sldMk cId="3600367730" sldId="277"/>
            <ac:picMk id="3" creationId="{2C65D53F-385E-FA99-C50E-D1E396961F80}"/>
          </ac:picMkLst>
        </pc:picChg>
        <pc:picChg chg="add mod modCrop">
          <ac:chgData name="Reyes De Luna, Sonia Aide" userId="faafa5f2-6287-4c40-946a-bbd8ed93709c" providerId="ADAL" clId="{FE2EF813-4673-2348-9C95-17D4989F9947}" dt="2023-04-04T15:14:46.382" v="362" actId="732"/>
          <ac:picMkLst>
            <pc:docMk/>
            <pc:sldMk cId="3600367730" sldId="277"/>
            <ac:picMk id="19" creationId="{69E12559-BEDC-BDF3-20F4-55187D582855}"/>
          </ac:picMkLst>
        </pc:picChg>
        <pc:picChg chg="add del mod">
          <ac:chgData name="Reyes De Luna, Sonia Aide" userId="faafa5f2-6287-4c40-946a-bbd8ed93709c" providerId="ADAL" clId="{FE2EF813-4673-2348-9C95-17D4989F9947}" dt="2023-04-04T15:24:20.479" v="385" actId="478"/>
          <ac:picMkLst>
            <pc:docMk/>
            <pc:sldMk cId="3600367730" sldId="277"/>
            <ac:picMk id="25" creationId="{A83B8A0F-85EE-6F1D-A423-6D2159C71682}"/>
          </ac:picMkLst>
        </pc:picChg>
      </pc:sldChg>
      <pc:sldChg chg="addSp delSp modSp mod modClrScheme chgLayout">
        <pc:chgData name="Reyes De Luna, Sonia Aide" userId="faafa5f2-6287-4c40-946a-bbd8ed93709c" providerId="ADAL" clId="{FE2EF813-4673-2348-9C95-17D4989F9947}" dt="2023-04-04T16:49:15.019" v="1249" actId="14100"/>
        <pc:sldMkLst>
          <pc:docMk/>
          <pc:sldMk cId="3902738728" sldId="278"/>
        </pc:sldMkLst>
        <pc:spChg chg="mod ord">
          <ac:chgData name="Reyes De Luna, Sonia Aide" userId="faafa5f2-6287-4c40-946a-bbd8ed93709c" providerId="ADAL" clId="{FE2EF813-4673-2348-9C95-17D4989F9947}" dt="2023-04-04T16:43:19.424" v="1189" actId="700"/>
          <ac:spMkLst>
            <pc:docMk/>
            <pc:sldMk cId="3902738728" sldId="278"/>
            <ac:spMk id="2" creationId="{6C1C6F44-52A9-8C30-6806-7AB9DCB2B136}"/>
          </ac:spMkLst>
        </pc:spChg>
        <pc:spChg chg="mod">
          <ac:chgData name="Reyes De Luna, Sonia Aide" userId="faafa5f2-6287-4c40-946a-bbd8ed93709c" providerId="ADAL" clId="{FE2EF813-4673-2348-9C95-17D4989F9947}" dt="2023-04-04T15:47:56.881" v="698" actId="207"/>
          <ac:spMkLst>
            <pc:docMk/>
            <pc:sldMk cId="3902738728" sldId="278"/>
            <ac:spMk id="12" creationId="{7E00C31D-DE26-917D-6877-57292F623D11}"/>
          </ac:spMkLst>
        </pc:spChg>
        <pc:spChg chg="add del mod ord">
          <ac:chgData name="Reyes De Luna, Sonia Aide" userId="faafa5f2-6287-4c40-946a-bbd8ed93709c" providerId="ADAL" clId="{FE2EF813-4673-2348-9C95-17D4989F9947}" dt="2023-04-04T16:43:22.356" v="1190" actId="478"/>
          <ac:spMkLst>
            <pc:docMk/>
            <pc:sldMk cId="3902738728" sldId="278"/>
            <ac:spMk id="49" creationId="{A811031E-1FC4-6335-C6F9-23177AF52A56}"/>
          </ac:spMkLst>
        </pc:spChg>
        <pc:spChg chg="add del mod ord">
          <ac:chgData name="Reyes De Luna, Sonia Aide" userId="faafa5f2-6287-4c40-946a-bbd8ed93709c" providerId="ADAL" clId="{FE2EF813-4673-2348-9C95-17D4989F9947}" dt="2023-04-04T16:43:22.356" v="1190" actId="478"/>
          <ac:spMkLst>
            <pc:docMk/>
            <pc:sldMk cId="3902738728" sldId="278"/>
            <ac:spMk id="50" creationId="{5FF238FB-5FD0-0A84-A0AC-B61521AF7B47}"/>
          </ac:spMkLst>
        </pc:spChg>
        <pc:picChg chg="del mod">
          <ac:chgData name="Reyes De Luna, Sonia Aide" userId="faafa5f2-6287-4c40-946a-bbd8ed93709c" providerId="ADAL" clId="{FE2EF813-4673-2348-9C95-17D4989F9947}" dt="2023-04-04T16:43:14.978" v="1188" actId="478"/>
          <ac:picMkLst>
            <pc:docMk/>
            <pc:sldMk cId="3902738728" sldId="278"/>
            <ac:picMk id="3" creationId="{1D0DC359-BAB1-CE01-4A77-FE912C4724AA}"/>
          </ac:picMkLst>
        </pc:picChg>
        <pc:picChg chg="mod">
          <ac:chgData name="Reyes De Luna, Sonia Aide" userId="faafa5f2-6287-4c40-946a-bbd8ed93709c" providerId="ADAL" clId="{FE2EF813-4673-2348-9C95-17D4989F9947}" dt="2023-04-04T16:42:30.377" v="1168" actId="14100"/>
          <ac:picMkLst>
            <pc:docMk/>
            <pc:sldMk cId="3902738728" sldId="278"/>
            <ac:picMk id="16" creationId="{B6DF4E1E-FC23-292D-4524-D124CACA5340}"/>
          </ac:picMkLst>
        </pc:picChg>
        <pc:picChg chg="mod">
          <ac:chgData name="Reyes De Luna, Sonia Aide" userId="faafa5f2-6287-4c40-946a-bbd8ed93709c" providerId="ADAL" clId="{FE2EF813-4673-2348-9C95-17D4989F9947}" dt="2023-04-04T16:42:32.822" v="1169" actId="14100"/>
          <ac:picMkLst>
            <pc:docMk/>
            <pc:sldMk cId="3902738728" sldId="278"/>
            <ac:picMk id="17" creationId="{4E3CE44C-75D0-98A6-9F00-CD72B7860038}"/>
          </ac:picMkLst>
        </pc:picChg>
        <pc:picChg chg="mod">
          <ac:chgData name="Reyes De Luna, Sonia Aide" userId="faafa5f2-6287-4c40-946a-bbd8ed93709c" providerId="ADAL" clId="{FE2EF813-4673-2348-9C95-17D4989F9947}" dt="2023-04-04T16:42:36.359" v="1170" actId="1076"/>
          <ac:picMkLst>
            <pc:docMk/>
            <pc:sldMk cId="3902738728" sldId="278"/>
            <ac:picMk id="18" creationId="{1B12D627-3D8B-CABC-791B-8AD5258FFC04}"/>
          </ac:picMkLst>
        </pc:picChg>
        <pc:picChg chg="mod">
          <ac:chgData name="Reyes De Luna, Sonia Aide" userId="faafa5f2-6287-4c40-946a-bbd8ed93709c" providerId="ADAL" clId="{FE2EF813-4673-2348-9C95-17D4989F9947}" dt="2023-04-04T16:43:12.135" v="1185" actId="14100"/>
          <ac:picMkLst>
            <pc:docMk/>
            <pc:sldMk cId="3902738728" sldId="278"/>
            <ac:picMk id="19" creationId="{867D133D-2016-E236-B833-29AE23EFC5BE}"/>
          </ac:picMkLst>
        </pc:picChg>
        <pc:picChg chg="mod">
          <ac:chgData name="Reyes De Luna, Sonia Aide" userId="faafa5f2-6287-4c40-946a-bbd8ed93709c" providerId="ADAL" clId="{FE2EF813-4673-2348-9C95-17D4989F9947}" dt="2023-04-04T16:42:48.100" v="1174" actId="14100"/>
          <ac:picMkLst>
            <pc:docMk/>
            <pc:sldMk cId="3902738728" sldId="278"/>
            <ac:picMk id="20" creationId="{28E62AFB-8855-41CB-69C4-520333467BB9}"/>
          </ac:picMkLst>
        </pc:picChg>
        <pc:picChg chg="mod">
          <ac:chgData name="Reyes De Luna, Sonia Aide" userId="faafa5f2-6287-4c40-946a-bbd8ed93709c" providerId="ADAL" clId="{FE2EF813-4673-2348-9C95-17D4989F9947}" dt="2023-04-04T16:42:52.664" v="1176" actId="14100"/>
          <ac:picMkLst>
            <pc:docMk/>
            <pc:sldMk cId="3902738728" sldId="278"/>
            <ac:picMk id="21" creationId="{0C9061E1-B622-369A-1EDC-7695F02EF456}"/>
          </ac:picMkLst>
        </pc:picChg>
        <pc:picChg chg="mod">
          <ac:chgData name="Reyes De Luna, Sonia Aide" userId="faafa5f2-6287-4c40-946a-bbd8ed93709c" providerId="ADAL" clId="{FE2EF813-4673-2348-9C95-17D4989F9947}" dt="2023-04-04T16:44:29.413" v="1229" actId="1038"/>
          <ac:picMkLst>
            <pc:docMk/>
            <pc:sldMk cId="3902738728" sldId="278"/>
            <ac:picMk id="23" creationId="{09B8DBDD-2ECB-BE55-4B40-E7EBB90F2831}"/>
          </ac:picMkLst>
        </pc:picChg>
        <pc:picChg chg="mod">
          <ac:chgData name="Reyes De Luna, Sonia Aide" userId="faafa5f2-6287-4c40-946a-bbd8ed93709c" providerId="ADAL" clId="{FE2EF813-4673-2348-9C95-17D4989F9947}" dt="2023-04-04T16:44:26.371" v="1223" actId="1038"/>
          <ac:picMkLst>
            <pc:docMk/>
            <pc:sldMk cId="3902738728" sldId="278"/>
            <ac:picMk id="24" creationId="{569100F7-D27A-541A-8169-7B3C10890931}"/>
          </ac:picMkLst>
        </pc:picChg>
        <pc:picChg chg="mod">
          <ac:chgData name="Reyes De Luna, Sonia Aide" userId="faafa5f2-6287-4c40-946a-bbd8ed93709c" providerId="ADAL" clId="{FE2EF813-4673-2348-9C95-17D4989F9947}" dt="2023-04-04T16:44:26.371" v="1223" actId="1038"/>
          <ac:picMkLst>
            <pc:docMk/>
            <pc:sldMk cId="3902738728" sldId="278"/>
            <ac:picMk id="25" creationId="{EC581718-4B38-6AF3-75C7-31CDF8CB6D5E}"/>
          </ac:picMkLst>
        </pc:picChg>
        <pc:picChg chg="mod">
          <ac:chgData name="Reyes De Luna, Sonia Aide" userId="faafa5f2-6287-4c40-946a-bbd8ed93709c" providerId="ADAL" clId="{FE2EF813-4673-2348-9C95-17D4989F9947}" dt="2023-04-04T16:44:26.371" v="1223" actId="1038"/>
          <ac:picMkLst>
            <pc:docMk/>
            <pc:sldMk cId="3902738728" sldId="278"/>
            <ac:picMk id="26" creationId="{6FE2DBD5-7EC8-A636-0058-27166BFA095A}"/>
          </ac:picMkLst>
        </pc:picChg>
        <pc:picChg chg="mod">
          <ac:chgData name="Reyes De Luna, Sonia Aide" userId="faafa5f2-6287-4c40-946a-bbd8ed93709c" providerId="ADAL" clId="{FE2EF813-4673-2348-9C95-17D4989F9947}" dt="2023-04-04T16:44:26.371" v="1223" actId="1038"/>
          <ac:picMkLst>
            <pc:docMk/>
            <pc:sldMk cId="3902738728" sldId="278"/>
            <ac:picMk id="27" creationId="{69369E6D-B972-D58E-C351-EB519F83570B}"/>
          </ac:picMkLst>
        </pc:picChg>
        <pc:picChg chg="mod">
          <ac:chgData name="Reyes De Luna, Sonia Aide" userId="faafa5f2-6287-4c40-946a-bbd8ed93709c" providerId="ADAL" clId="{FE2EF813-4673-2348-9C95-17D4989F9947}" dt="2023-04-04T16:47:14.013" v="1245" actId="14100"/>
          <ac:picMkLst>
            <pc:docMk/>
            <pc:sldMk cId="3902738728" sldId="278"/>
            <ac:picMk id="28" creationId="{86ED1A9F-7158-D29A-5911-60BD9F8FA77F}"/>
          </ac:picMkLst>
        </pc:picChg>
        <pc:picChg chg="mod">
          <ac:chgData name="Reyes De Luna, Sonia Aide" userId="faafa5f2-6287-4c40-946a-bbd8ed93709c" providerId="ADAL" clId="{FE2EF813-4673-2348-9C95-17D4989F9947}" dt="2023-04-04T16:46:37.078" v="1234" actId="1076"/>
          <ac:picMkLst>
            <pc:docMk/>
            <pc:sldMk cId="3902738728" sldId="278"/>
            <ac:picMk id="29" creationId="{4699B04A-D7DF-ECA8-7734-E7D81A388F35}"/>
          </ac:picMkLst>
        </pc:picChg>
        <pc:picChg chg="mod">
          <ac:chgData name="Reyes De Luna, Sonia Aide" userId="faafa5f2-6287-4c40-946a-bbd8ed93709c" providerId="ADAL" clId="{FE2EF813-4673-2348-9C95-17D4989F9947}" dt="2023-04-04T16:46:37.078" v="1234" actId="1076"/>
          <ac:picMkLst>
            <pc:docMk/>
            <pc:sldMk cId="3902738728" sldId="278"/>
            <ac:picMk id="30" creationId="{E043C185-F83E-58B4-CAF7-19732FB5366F}"/>
          </ac:picMkLst>
        </pc:picChg>
        <pc:picChg chg="mod">
          <ac:chgData name="Reyes De Luna, Sonia Aide" userId="faafa5f2-6287-4c40-946a-bbd8ed93709c" providerId="ADAL" clId="{FE2EF813-4673-2348-9C95-17D4989F9947}" dt="2023-04-04T16:46:37.078" v="1234" actId="1076"/>
          <ac:picMkLst>
            <pc:docMk/>
            <pc:sldMk cId="3902738728" sldId="278"/>
            <ac:picMk id="31" creationId="{AC15A898-DBD8-E5BC-53EE-78F16CB4F34E}"/>
          </ac:picMkLst>
        </pc:picChg>
        <pc:picChg chg="mod">
          <ac:chgData name="Reyes De Luna, Sonia Aide" userId="faafa5f2-6287-4c40-946a-bbd8ed93709c" providerId="ADAL" clId="{FE2EF813-4673-2348-9C95-17D4989F9947}" dt="2023-04-04T16:46:58.952" v="1239" actId="1076"/>
          <ac:picMkLst>
            <pc:docMk/>
            <pc:sldMk cId="3902738728" sldId="278"/>
            <ac:picMk id="32" creationId="{D4E51A7F-7FB7-F646-0C1D-5EAAAF5FD1AC}"/>
          </ac:picMkLst>
        </pc:picChg>
        <pc:picChg chg="mod">
          <ac:chgData name="Reyes De Luna, Sonia Aide" userId="faafa5f2-6287-4c40-946a-bbd8ed93709c" providerId="ADAL" clId="{FE2EF813-4673-2348-9C95-17D4989F9947}" dt="2023-04-04T16:47:09.521" v="1244" actId="1038"/>
          <ac:picMkLst>
            <pc:docMk/>
            <pc:sldMk cId="3902738728" sldId="278"/>
            <ac:picMk id="33" creationId="{9E16B04C-473B-4858-848C-929CD0667F2B}"/>
          </ac:picMkLst>
        </pc:picChg>
        <pc:picChg chg="mod">
          <ac:chgData name="Reyes De Luna, Sonia Aide" userId="faafa5f2-6287-4c40-946a-bbd8ed93709c" providerId="ADAL" clId="{FE2EF813-4673-2348-9C95-17D4989F9947}" dt="2023-04-04T16:47:22.424" v="1246" actId="1076"/>
          <ac:picMkLst>
            <pc:docMk/>
            <pc:sldMk cId="3902738728" sldId="278"/>
            <ac:picMk id="34" creationId="{22D134DB-6C01-849E-B7FF-05D40DCEA5F0}"/>
          </ac:picMkLst>
        </pc:picChg>
        <pc:picChg chg="add mod">
          <ac:chgData name="Reyes De Luna, Sonia Aide" userId="faafa5f2-6287-4c40-946a-bbd8ed93709c" providerId="ADAL" clId="{FE2EF813-4673-2348-9C95-17D4989F9947}" dt="2023-04-04T16:46:41.499" v="1236" actId="1076"/>
          <ac:picMkLst>
            <pc:docMk/>
            <pc:sldMk cId="3902738728" sldId="278"/>
            <ac:picMk id="51" creationId="{7A8C5E2B-9622-C077-5C8A-05802249DAF1}"/>
          </ac:picMkLst>
        </pc:picChg>
        <pc:picChg chg="add mod">
          <ac:chgData name="Reyes De Luna, Sonia Aide" userId="faafa5f2-6287-4c40-946a-bbd8ed93709c" providerId="ADAL" clId="{FE2EF813-4673-2348-9C95-17D4989F9947}" dt="2023-04-04T16:49:15.019" v="1249" actId="14100"/>
          <ac:picMkLst>
            <pc:docMk/>
            <pc:sldMk cId="3902738728" sldId="278"/>
            <ac:picMk id="52" creationId="{DC825309-2BB1-0871-789E-DC38085E2161}"/>
          </ac:picMkLst>
        </pc:picChg>
        <pc:cxnChg chg="add del mod">
          <ac:chgData name="Reyes De Luna, Sonia Aide" userId="faafa5f2-6287-4c40-946a-bbd8ed93709c" providerId="ADAL" clId="{FE2EF813-4673-2348-9C95-17D4989F9947}" dt="2023-04-04T16:44:34.270" v="1230" actId="478"/>
          <ac:cxnSpMkLst>
            <pc:docMk/>
            <pc:sldMk cId="3902738728" sldId="278"/>
            <ac:cxnSpMk id="47" creationId="{7E51A4B0-314E-6488-788A-BD1463BDF5FD}"/>
          </ac:cxnSpMkLst>
        </pc:cxnChg>
        <pc:cxnChg chg="add del mod">
          <ac:chgData name="Reyes De Luna, Sonia Aide" userId="faafa5f2-6287-4c40-946a-bbd8ed93709c" providerId="ADAL" clId="{FE2EF813-4673-2348-9C95-17D4989F9947}" dt="2023-04-04T16:44:34.270" v="1230" actId="478"/>
          <ac:cxnSpMkLst>
            <pc:docMk/>
            <pc:sldMk cId="3902738728" sldId="278"/>
            <ac:cxnSpMk id="48" creationId="{316508B0-E38B-1D0F-B543-FEC2582BE4DB}"/>
          </ac:cxnSpMkLst>
        </pc:cxnChg>
      </pc:sldChg>
      <pc:sldChg chg="modSp mod">
        <pc:chgData name="Reyes De Luna, Sonia Aide" userId="faafa5f2-6287-4c40-946a-bbd8ed93709c" providerId="ADAL" clId="{FE2EF813-4673-2348-9C95-17D4989F9947}" dt="2023-04-04T15:48:05.707" v="699" actId="108"/>
        <pc:sldMkLst>
          <pc:docMk/>
          <pc:sldMk cId="2776238204" sldId="279"/>
        </pc:sldMkLst>
        <pc:spChg chg="mod">
          <ac:chgData name="Reyes De Luna, Sonia Aide" userId="faafa5f2-6287-4c40-946a-bbd8ed93709c" providerId="ADAL" clId="{FE2EF813-4673-2348-9C95-17D4989F9947}" dt="2023-04-04T15:48:05.707" v="699" actId="108"/>
          <ac:spMkLst>
            <pc:docMk/>
            <pc:sldMk cId="2776238204" sldId="279"/>
            <ac:spMk id="31" creationId="{80BB5CA9-6BAF-7E14-AA22-D2BAD29E8C87}"/>
          </ac:spMkLst>
        </pc:spChg>
      </pc:sldChg>
      <pc:sldChg chg="add">
        <pc:chgData name="Reyes De Luna, Sonia Aide" userId="faafa5f2-6287-4c40-946a-bbd8ed93709c" providerId="ADAL" clId="{FE2EF813-4673-2348-9C95-17D4989F9947}" dt="2023-04-04T14:45:58.043" v="189"/>
        <pc:sldMkLst>
          <pc:docMk/>
          <pc:sldMk cId="1387661886" sldId="297"/>
        </pc:sldMkLst>
      </pc:sldChg>
      <pc:sldChg chg="add setBg">
        <pc:chgData name="Reyes De Luna, Sonia Aide" userId="faafa5f2-6287-4c40-946a-bbd8ed93709c" providerId="ADAL" clId="{FE2EF813-4673-2348-9C95-17D4989F9947}" dt="2023-04-04T14:31:02.498" v="3"/>
        <pc:sldMkLst>
          <pc:docMk/>
          <pc:sldMk cId="75567666" sldId="307"/>
        </pc:sldMkLst>
      </pc:sldChg>
      <pc:sldChg chg="add ord">
        <pc:chgData name="Reyes De Luna, Sonia Aide" userId="faafa5f2-6287-4c40-946a-bbd8ed93709c" providerId="ADAL" clId="{FE2EF813-4673-2348-9C95-17D4989F9947}" dt="2023-04-04T14:49:14.221" v="196" actId="20578"/>
        <pc:sldMkLst>
          <pc:docMk/>
          <pc:sldMk cId="348195654" sldId="308"/>
        </pc:sldMkLst>
      </pc:sldChg>
      <pc:sldChg chg="modSp add mod ord">
        <pc:chgData name="Reyes De Luna, Sonia Aide" userId="faafa5f2-6287-4c40-946a-bbd8ed93709c" providerId="ADAL" clId="{FE2EF813-4673-2348-9C95-17D4989F9947}" dt="2023-04-04T14:49:12.220" v="195" actId="20578"/>
        <pc:sldMkLst>
          <pc:docMk/>
          <pc:sldMk cId="1154194742" sldId="309"/>
        </pc:sldMkLst>
        <pc:spChg chg="mod">
          <ac:chgData name="Reyes De Luna, Sonia Aide" userId="faafa5f2-6287-4c40-946a-bbd8ed93709c" providerId="ADAL" clId="{FE2EF813-4673-2348-9C95-17D4989F9947}" dt="2023-04-04T14:35:31.315" v="93" actId="14100"/>
          <ac:spMkLst>
            <pc:docMk/>
            <pc:sldMk cId="1154194742" sldId="309"/>
            <ac:spMk id="16" creationId="{D5FD1066-7FA1-9BF9-22F0-F52B6DDCD8D0}"/>
          </ac:spMkLst>
        </pc:spChg>
        <pc:spChg chg="mod">
          <ac:chgData name="Reyes De Luna, Sonia Aide" userId="faafa5f2-6287-4c40-946a-bbd8ed93709c" providerId="ADAL" clId="{FE2EF813-4673-2348-9C95-17D4989F9947}" dt="2023-04-04T14:37:22.939" v="123" actId="20577"/>
          <ac:spMkLst>
            <pc:docMk/>
            <pc:sldMk cId="1154194742" sldId="309"/>
            <ac:spMk id="41" creationId="{574F22F8-240F-5F7A-4212-3A2E01BE7BCD}"/>
          </ac:spMkLst>
        </pc:spChg>
        <pc:spChg chg="mod">
          <ac:chgData name="Reyes De Luna, Sonia Aide" userId="faafa5f2-6287-4c40-946a-bbd8ed93709c" providerId="ADAL" clId="{FE2EF813-4673-2348-9C95-17D4989F9947}" dt="2023-04-04T14:37:15.495" v="113" actId="20577"/>
          <ac:spMkLst>
            <pc:docMk/>
            <pc:sldMk cId="1154194742" sldId="309"/>
            <ac:spMk id="46" creationId="{EEAA9840-1DE0-DCF3-3422-9AA8880E3B61}"/>
          </ac:spMkLst>
        </pc:spChg>
      </pc:sldChg>
      <pc:sldChg chg="addSp delSp modSp add mod">
        <pc:chgData name="Reyes De Luna, Sonia Aide" userId="faafa5f2-6287-4c40-946a-bbd8ed93709c" providerId="ADAL" clId="{FE2EF813-4673-2348-9C95-17D4989F9947}" dt="2023-04-04T15:34:21.722" v="526"/>
        <pc:sldMkLst>
          <pc:docMk/>
          <pc:sldMk cId="2312576557" sldId="312"/>
        </pc:sldMkLst>
        <pc:spChg chg="add mod">
          <ac:chgData name="Reyes De Luna, Sonia Aide" userId="faafa5f2-6287-4c40-946a-bbd8ed93709c" providerId="ADAL" clId="{FE2EF813-4673-2348-9C95-17D4989F9947}" dt="2023-04-04T15:34:21.722" v="526"/>
          <ac:spMkLst>
            <pc:docMk/>
            <pc:sldMk cId="2312576557" sldId="312"/>
            <ac:spMk id="3" creationId="{52F55128-D6D0-6CAB-A37B-C377727CA906}"/>
          </ac:spMkLst>
        </pc:spChg>
        <pc:spChg chg="mod">
          <ac:chgData name="Reyes De Luna, Sonia Aide" userId="faafa5f2-6287-4c40-946a-bbd8ed93709c" providerId="ADAL" clId="{FE2EF813-4673-2348-9C95-17D4989F9947}" dt="2023-04-04T15:34:21.722" v="526"/>
          <ac:spMkLst>
            <pc:docMk/>
            <pc:sldMk cId="2312576557" sldId="312"/>
            <ac:spMk id="5" creationId="{A71BEA6E-395E-39E0-1110-663D44A827C4}"/>
          </ac:spMkLst>
        </pc:spChg>
        <pc:spChg chg="del">
          <ac:chgData name="Reyes De Luna, Sonia Aide" userId="faafa5f2-6287-4c40-946a-bbd8ed93709c" providerId="ADAL" clId="{FE2EF813-4673-2348-9C95-17D4989F9947}" dt="2023-04-04T15:34:19.405" v="524" actId="478"/>
          <ac:spMkLst>
            <pc:docMk/>
            <pc:sldMk cId="2312576557" sldId="312"/>
            <ac:spMk id="36" creationId="{68CB5757-430F-AD90-0E61-669DB0970EA7}"/>
          </ac:spMkLst>
        </pc:spChg>
        <pc:grpChg chg="add mod">
          <ac:chgData name="Reyes De Luna, Sonia Aide" userId="faafa5f2-6287-4c40-946a-bbd8ed93709c" providerId="ADAL" clId="{FE2EF813-4673-2348-9C95-17D4989F9947}" dt="2023-04-04T15:34:21.722" v="526"/>
          <ac:grpSpMkLst>
            <pc:docMk/>
            <pc:sldMk cId="2312576557" sldId="312"/>
            <ac:grpSpMk id="4" creationId="{A6321343-DB9F-D61F-367C-D1334C419D47}"/>
          </ac:grpSpMkLst>
        </pc:grpChg>
        <pc:grpChg chg="del">
          <ac:chgData name="Reyes De Luna, Sonia Aide" userId="faafa5f2-6287-4c40-946a-bbd8ed93709c" providerId="ADAL" clId="{FE2EF813-4673-2348-9C95-17D4989F9947}" dt="2023-04-04T15:34:21.166" v="525" actId="478"/>
          <ac:grpSpMkLst>
            <pc:docMk/>
            <pc:sldMk cId="2312576557" sldId="312"/>
            <ac:grpSpMk id="33" creationId="{9490919B-0DF3-A610-34D1-61E8A114602E}"/>
          </ac:grpSpMkLst>
        </pc:grpChg>
        <pc:picChg chg="add mod">
          <ac:chgData name="Reyes De Luna, Sonia Aide" userId="faafa5f2-6287-4c40-946a-bbd8ed93709c" providerId="ADAL" clId="{FE2EF813-4673-2348-9C95-17D4989F9947}" dt="2023-04-04T15:09:18.588" v="318"/>
          <ac:picMkLst>
            <pc:docMk/>
            <pc:sldMk cId="2312576557" sldId="312"/>
            <ac:picMk id="2" creationId="{4AE182FA-A6CB-EEE6-2E8D-CD95763A181C}"/>
          </ac:picMkLst>
        </pc:picChg>
        <pc:cxnChg chg="mod">
          <ac:chgData name="Reyes De Luna, Sonia Aide" userId="faafa5f2-6287-4c40-946a-bbd8ed93709c" providerId="ADAL" clId="{FE2EF813-4673-2348-9C95-17D4989F9947}" dt="2023-04-04T15:34:21.722" v="526"/>
          <ac:cxnSpMkLst>
            <pc:docMk/>
            <pc:sldMk cId="2312576557" sldId="312"/>
            <ac:cxnSpMk id="6" creationId="{77327C8D-75EF-54C4-1220-BCF2197423D3}"/>
          </ac:cxnSpMkLst>
        </pc:cxnChg>
      </pc:sldChg>
      <pc:sldChg chg="addSp modSp add mod">
        <pc:chgData name="Reyes De Luna, Sonia Aide" userId="faafa5f2-6287-4c40-946a-bbd8ed93709c" providerId="ADAL" clId="{FE2EF813-4673-2348-9C95-17D4989F9947}" dt="2023-04-04T15:34:05.368" v="521" actId="20577"/>
        <pc:sldMkLst>
          <pc:docMk/>
          <pc:sldMk cId="1215274960" sldId="313"/>
        </pc:sldMkLst>
        <pc:spChg chg="mod">
          <ac:chgData name="Reyes De Luna, Sonia Aide" userId="faafa5f2-6287-4c40-946a-bbd8ed93709c" providerId="ADAL" clId="{FE2EF813-4673-2348-9C95-17D4989F9947}" dt="2023-04-04T15:34:05.368" v="521" actId="20577"/>
          <ac:spMkLst>
            <pc:docMk/>
            <pc:sldMk cId="1215274960" sldId="313"/>
            <ac:spMk id="6" creationId="{A781DE42-8E67-5535-4B61-B54CCAF4FD76}"/>
          </ac:spMkLst>
        </pc:spChg>
        <pc:spChg chg="mod">
          <ac:chgData name="Reyes De Luna, Sonia Aide" userId="faafa5f2-6287-4c40-946a-bbd8ed93709c" providerId="ADAL" clId="{FE2EF813-4673-2348-9C95-17D4989F9947}" dt="2023-04-04T15:34:00.376" v="511" actId="20577"/>
          <ac:spMkLst>
            <pc:docMk/>
            <pc:sldMk cId="1215274960" sldId="313"/>
            <ac:spMk id="11" creationId="{9052FAA3-FC71-D2FA-5C6D-C3DD73479ED2}"/>
          </ac:spMkLst>
        </pc:spChg>
        <pc:picChg chg="add mod">
          <ac:chgData name="Reyes De Luna, Sonia Aide" userId="faafa5f2-6287-4c40-946a-bbd8ed93709c" providerId="ADAL" clId="{FE2EF813-4673-2348-9C95-17D4989F9947}" dt="2023-04-04T15:09:26.605" v="319"/>
          <ac:picMkLst>
            <pc:docMk/>
            <pc:sldMk cId="1215274960" sldId="313"/>
            <ac:picMk id="2" creationId="{61002D73-D11F-4B9E-E226-ECF6035D87F9}"/>
          </ac:picMkLst>
        </pc:picChg>
        <pc:picChg chg="mod">
          <ac:chgData name="Reyes De Luna, Sonia Aide" userId="faafa5f2-6287-4c40-946a-bbd8ed93709c" providerId="ADAL" clId="{FE2EF813-4673-2348-9C95-17D4989F9947}" dt="2023-04-04T15:09:40.985" v="327" actId="1076"/>
          <ac:picMkLst>
            <pc:docMk/>
            <pc:sldMk cId="1215274960" sldId="313"/>
            <ac:picMk id="3" creationId="{08C4E3FE-E8E8-1FA2-3CB0-D1CC422A969E}"/>
          </ac:picMkLst>
        </pc:picChg>
      </pc:sldChg>
      <pc:sldChg chg="addSp delSp modSp add mod ord">
        <pc:chgData name="Reyes De Luna, Sonia Aide" userId="faafa5f2-6287-4c40-946a-bbd8ed93709c" providerId="ADAL" clId="{FE2EF813-4673-2348-9C95-17D4989F9947}" dt="2023-04-04T15:37:16.906" v="561"/>
        <pc:sldMkLst>
          <pc:docMk/>
          <pc:sldMk cId="3226087796" sldId="315"/>
        </pc:sldMkLst>
        <pc:spChg chg="add mod">
          <ac:chgData name="Reyes De Luna, Sonia Aide" userId="faafa5f2-6287-4c40-946a-bbd8ed93709c" providerId="ADAL" clId="{FE2EF813-4673-2348-9C95-17D4989F9947}" dt="2023-04-04T15:37:16.906" v="561"/>
          <ac:spMkLst>
            <pc:docMk/>
            <pc:sldMk cId="3226087796" sldId="315"/>
            <ac:spMk id="3" creationId="{C10487A4-FC39-F9DB-395D-BC3AAAD2DD6A}"/>
          </ac:spMkLst>
        </pc:spChg>
        <pc:spChg chg="mod">
          <ac:chgData name="Reyes De Luna, Sonia Aide" userId="faafa5f2-6287-4c40-946a-bbd8ed93709c" providerId="ADAL" clId="{FE2EF813-4673-2348-9C95-17D4989F9947}" dt="2023-04-04T15:37:16.906" v="561"/>
          <ac:spMkLst>
            <pc:docMk/>
            <pc:sldMk cId="3226087796" sldId="315"/>
            <ac:spMk id="5" creationId="{B922D37A-5A96-E5D0-C485-E8157F4E2ED8}"/>
          </ac:spMkLst>
        </pc:spChg>
        <pc:spChg chg="del">
          <ac:chgData name="Reyes De Luna, Sonia Aide" userId="faafa5f2-6287-4c40-946a-bbd8ed93709c" providerId="ADAL" clId="{FE2EF813-4673-2348-9C95-17D4989F9947}" dt="2023-04-04T15:37:16.391" v="560" actId="478"/>
          <ac:spMkLst>
            <pc:docMk/>
            <pc:sldMk cId="3226087796" sldId="315"/>
            <ac:spMk id="9" creationId="{72634BCC-9C8D-0C78-9F48-4ABFFC1FF63F}"/>
          </ac:spMkLst>
        </pc:spChg>
        <pc:grpChg chg="add mod">
          <ac:chgData name="Reyes De Luna, Sonia Aide" userId="faafa5f2-6287-4c40-946a-bbd8ed93709c" providerId="ADAL" clId="{FE2EF813-4673-2348-9C95-17D4989F9947}" dt="2023-04-04T15:37:16.906" v="561"/>
          <ac:grpSpMkLst>
            <pc:docMk/>
            <pc:sldMk cId="3226087796" sldId="315"/>
            <ac:grpSpMk id="4" creationId="{0A200FAD-0C14-22BB-89C2-69791A41F502}"/>
          </ac:grpSpMkLst>
        </pc:grpChg>
        <pc:grpChg chg="del">
          <ac:chgData name="Reyes De Luna, Sonia Aide" userId="faafa5f2-6287-4c40-946a-bbd8ed93709c" providerId="ADAL" clId="{FE2EF813-4673-2348-9C95-17D4989F9947}" dt="2023-04-04T15:37:16.391" v="560" actId="478"/>
          <ac:grpSpMkLst>
            <pc:docMk/>
            <pc:sldMk cId="3226087796" sldId="315"/>
            <ac:grpSpMk id="10" creationId="{26F9F06C-50DB-06AD-8D44-8741D126D5F4}"/>
          </ac:grpSpMkLst>
        </pc:grpChg>
        <pc:picChg chg="add mod">
          <ac:chgData name="Reyes De Luna, Sonia Aide" userId="faafa5f2-6287-4c40-946a-bbd8ed93709c" providerId="ADAL" clId="{FE2EF813-4673-2348-9C95-17D4989F9947}" dt="2023-04-04T15:10:54.859" v="332"/>
          <ac:picMkLst>
            <pc:docMk/>
            <pc:sldMk cId="3226087796" sldId="315"/>
            <ac:picMk id="2" creationId="{054907EA-BE49-8C79-8001-ED786CE75988}"/>
          </ac:picMkLst>
        </pc:picChg>
        <pc:cxnChg chg="mod">
          <ac:chgData name="Reyes De Luna, Sonia Aide" userId="faafa5f2-6287-4c40-946a-bbd8ed93709c" providerId="ADAL" clId="{FE2EF813-4673-2348-9C95-17D4989F9947}" dt="2023-04-04T15:37:16.906" v="561"/>
          <ac:cxnSpMkLst>
            <pc:docMk/>
            <pc:sldMk cId="3226087796" sldId="315"/>
            <ac:cxnSpMk id="6" creationId="{37EA0076-F26D-845D-19A3-81F443B31AAD}"/>
          </ac:cxnSpMkLst>
        </pc:cxnChg>
      </pc:sldChg>
      <pc:sldChg chg="addSp delSp modSp add mod ord">
        <pc:chgData name="Reyes De Luna, Sonia Aide" userId="faafa5f2-6287-4c40-946a-bbd8ed93709c" providerId="ADAL" clId="{FE2EF813-4673-2348-9C95-17D4989F9947}" dt="2023-04-04T15:35:57.552" v="539"/>
        <pc:sldMkLst>
          <pc:docMk/>
          <pc:sldMk cId="3476680927" sldId="316"/>
        </pc:sldMkLst>
        <pc:spChg chg="add mod">
          <ac:chgData name="Reyes De Luna, Sonia Aide" userId="faafa5f2-6287-4c40-946a-bbd8ed93709c" providerId="ADAL" clId="{FE2EF813-4673-2348-9C95-17D4989F9947}" dt="2023-04-04T15:35:57.552" v="539"/>
          <ac:spMkLst>
            <pc:docMk/>
            <pc:sldMk cId="3476680927" sldId="316"/>
            <ac:spMk id="2" creationId="{572CC210-A003-3F99-CD8F-E9BF7A8E1E21}"/>
          </ac:spMkLst>
        </pc:spChg>
        <pc:spChg chg="mod">
          <ac:chgData name="Reyes De Luna, Sonia Aide" userId="faafa5f2-6287-4c40-946a-bbd8ed93709c" providerId="ADAL" clId="{FE2EF813-4673-2348-9C95-17D4989F9947}" dt="2023-04-04T15:35:57.552" v="539"/>
          <ac:spMkLst>
            <pc:docMk/>
            <pc:sldMk cId="3476680927" sldId="316"/>
            <ac:spMk id="4" creationId="{BDA91683-1A76-3D64-9D24-EA38286227F8}"/>
          </ac:spMkLst>
        </pc:spChg>
        <pc:spChg chg="del">
          <ac:chgData name="Reyes De Luna, Sonia Aide" userId="faafa5f2-6287-4c40-946a-bbd8ed93709c" providerId="ADAL" clId="{FE2EF813-4673-2348-9C95-17D4989F9947}" dt="2023-04-04T15:35:57.031" v="538" actId="478"/>
          <ac:spMkLst>
            <pc:docMk/>
            <pc:sldMk cId="3476680927" sldId="316"/>
            <ac:spMk id="15" creationId="{1AD37CE3-9155-71F6-6AB2-272E9E9208FC}"/>
          </ac:spMkLst>
        </pc:spChg>
        <pc:grpChg chg="add mod">
          <ac:chgData name="Reyes De Luna, Sonia Aide" userId="faafa5f2-6287-4c40-946a-bbd8ed93709c" providerId="ADAL" clId="{FE2EF813-4673-2348-9C95-17D4989F9947}" dt="2023-04-04T15:35:57.552" v="539"/>
          <ac:grpSpMkLst>
            <pc:docMk/>
            <pc:sldMk cId="3476680927" sldId="316"/>
            <ac:grpSpMk id="3" creationId="{EC24E8A5-BDF0-4A47-632F-0C684A039C09}"/>
          </ac:grpSpMkLst>
        </pc:grpChg>
        <pc:grpChg chg="del">
          <ac:chgData name="Reyes De Luna, Sonia Aide" userId="faafa5f2-6287-4c40-946a-bbd8ed93709c" providerId="ADAL" clId="{FE2EF813-4673-2348-9C95-17D4989F9947}" dt="2023-04-04T15:35:54.523" v="537" actId="478"/>
          <ac:grpSpMkLst>
            <pc:docMk/>
            <pc:sldMk cId="3476680927" sldId="316"/>
            <ac:grpSpMk id="19" creationId="{EC6FBB51-AA58-1CC7-E8B2-E822472CC9BE}"/>
          </ac:grpSpMkLst>
        </pc:grpChg>
        <pc:cxnChg chg="mod">
          <ac:chgData name="Reyes De Luna, Sonia Aide" userId="faafa5f2-6287-4c40-946a-bbd8ed93709c" providerId="ADAL" clId="{FE2EF813-4673-2348-9C95-17D4989F9947}" dt="2023-04-04T15:35:57.552" v="539"/>
          <ac:cxnSpMkLst>
            <pc:docMk/>
            <pc:sldMk cId="3476680927" sldId="316"/>
            <ac:cxnSpMk id="5" creationId="{371AF7D7-FFEF-56F9-73C8-D4733F926855}"/>
          </ac:cxnSpMkLst>
        </pc:cxnChg>
      </pc:sldChg>
      <pc:sldChg chg="addSp delSp modSp add mod ord">
        <pc:chgData name="Reyes De Luna, Sonia Aide" userId="faafa5f2-6287-4c40-946a-bbd8ed93709c" providerId="ADAL" clId="{FE2EF813-4673-2348-9C95-17D4989F9947}" dt="2023-04-04T15:37:23.572" v="563"/>
        <pc:sldMkLst>
          <pc:docMk/>
          <pc:sldMk cId="2674973588" sldId="317"/>
        </pc:sldMkLst>
        <pc:spChg chg="add mod">
          <ac:chgData name="Reyes De Luna, Sonia Aide" userId="faafa5f2-6287-4c40-946a-bbd8ed93709c" providerId="ADAL" clId="{FE2EF813-4673-2348-9C95-17D4989F9947}" dt="2023-04-04T15:37:23.572" v="563"/>
          <ac:spMkLst>
            <pc:docMk/>
            <pc:sldMk cId="2674973588" sldId="317"/>
            <ac:spMk id="2" creationId="{8D606105-B8C3-0393-1749-40D8A2A92694}"/>
          </ac:spMkLst>
        </pc:spChg>
        <pc:spChg chg="mod">
          <ac:chgData name="Reyes De Luna, Sonia Aide" userId="faafa5f2-6287-4c40-946a-bbd8ed93709c" providerId="ADAL" clId="{FE2EF813-4673-2348-9C95-17D4989F9947}" dt="2023-04-04T15:37:23.572" v="563"/>
          <ac:spMkLst>
            <pc:docMk/>
            <pc:sldMk cId="2674973588" sldId="317"/>
            <ac:spMk id="4" creationId="{7C8B73C6-CDD0-AE1A-1860-6FB3A3030D63}"/>
          </ac:spMkLst>
        </pc:spChg>
        <pc:spChg chg="del">
          <ac:chgData name="Reyes De Luna, Sonia Aide" userId="faafa5f2-6287-4c40-946a-bbd8ed93709c" providerId="ADAL" clId="{FE2EF813-4673-2348-9C95-17D4989F9947}" dt="2023-04-04T15:37:22.976" v="562" actId="478"/>
          <ac:spMkLst>
            <pc:docMk/>
            <pc:sldMk cId="2674973588" sldId="317"/>
            <ac:spMk id="6" creationId="{0EBBEE1D-AA88-B4F2-51C3-AD46B3A98FEE}"/>
          </ac:spMkLst>
        </pc:spChg>
        <pc:grpChg chg="add mod">
          <ac:chgData name="Reyes De Luna, Sonia Aide" userId="faafa5f2-6287-4c40-946a-bbd8ed93709c" providerId="ADAL" clId="{FE2EF813-4673-2348-9C95-17D4989F9947}" dt="2023-04-04T15:37:23.572" v="563"/>
          <ac:grpSpMkLst>
            <pc:docMk/>
            <pc:sldMk cId="2674973588" sldId="317"/>
            <ac:grpSpMk id="3" creationId="{18F56F26-9C1E-2E41-5156-8B6067E0C46C}"/>
          </ac:grpSpMkLst>
        </pc:grpChg>
        <pc:grpChg chg="del">
          <ac:chgData name="Reyes De Luna, Sonia Aide" userId="faafa5f2-6287-4c40-946a-bbd8ed93709c" providerId="ADAL" clId="{FE2EF813-4673-2348-9C95-17D4989F9947}" dt="2023-04-04T15:37:22.976" v="562" actId="478"/>
          <ac:grpSpMkLst>
            <pc:docMk/>
            <pc:sldMk cId="2674973588" sldId="317"/>
            <ac:grpSpMk id="8" creationId="{BBE96629-939D-DB18-C7F6-CF55A5FA92D6}"/>
          </ac:grpSpMkLst>
        </pc:grpChg>
        <pc:cxnChg chg="mod">
          <ac:chgData name="Reyes De Luna, Sonia Aide" userId="faafa5f2-6287-4c40-946a-bbd8ed93709c" providerId="ADAL" clId="{FE2EF813-4673-2348-9C95-17D4989F9947}" dt="2023-04-04T15:37:23.572" v="563"/>
          <ac:cxnSpMkLst>
            <pc:docMk/>
            <pc:sldMk cId="2674973588" sldId="317"/>
            <ac:cxnSpMk id="7" creationId="{36EF4781-55D2-FAC9-7A25-D97ADF2346E7}"/>
          </ac:cxnSpMkLst>
        </pc:cxnChg>
      </pc:sldChg>
      <pc:sldChg chg="addSp delSp modSp add mod">
        <pc:chgData name="Reyes De Luna, Sonia Aide" userId="faafa5f2-6287-4c40-946a-bbd8ed93709c" providerId="ADAL" clId="{FE2EF813-4673-2348-9C95-17D4989F9947}" dt="2023-04-04T15:46:55.649" v="652"/>
        <pc:sldMkLst>
          <pc:docMk/>
          <pc:sldMk cId="2792747977" sldId="318"/>
        </pc:sldMkLst>
        <pc:spChg chg="add mod">
          <ac:chgData name="Reyes De Luna, Sonia Aide" userId="faafa5f2-6287-4c40-946a-bbd8ed93709c" providerId="ADAL" clId="{FE2EF813-4673-2348-9C95-17D4989F9947}" dt="2023-04-04T15:46:55.649" v="652"/>
          <ac:spMkLst>
            <pc:docMk/>
            <pc:sldMk cId="2792747977" sldId="318"/>
            <ac:spMk id="3" creationId="{4F3CB707-2FAF-B9D2-DE82-A33A22EDA69A}"/>
          </ac:spMkLst>
        </pc:spChg>
        <pc:spChg chg="mod">
          <ac:chgData name="Reyes De Luna, Sonia Aide" userId="faafa5f2-6287-4c40-946a-bbd8ed93709c" providerId="ADAL" clId="{FE2EF813-4673-2348-9C95-17D4989F9947}" dt="2023-04-04T15:46:55.649" v="652"/>
          <ac:spMkLst>
            <pc:docMk/>
            <pc:sldMk cId="2792747977" sldId="318"/>
            <ac:spMk id="5" creationId="{55257F63-9592-FE8C-B657-605DAA492B1F}"/>
          </ac:spMkLst>
        </pc:spChg>
        <pc:spChg chg="del">
          <ac:chgData name="Reyes De Luna, Sonia Aide" userId="faafa5f2-6287-4c40-946a-bbd8ed93709c" providerId="ADAL" clId="{FE2EF813-4673-2348-9C95-17D4989F9947}" dt="2023-04-04T15:46:55.191" v="651" actId="478"/>
          <ac:spMkLst>
            <pc:docMk/>
            <pc:sldMk cId="2792747977" sldId="318"/>
            <ac:spMk id="7" creationId="{1191E56B-D704-86A2-FDFC-DF8C9DF94DF8}"/>
          </ac:spMkLst>
        </pc:spChg>
        <pc:grpChg chg="add mod">
          <ac:chgData name="Reyes De Luna, Sonia Aide" userId="faafa5f2-6287-4c40-946a-bbd8ed93709c" providerId="ADAL" clId="{FE2EF813-4673-2348-9C95-17D4989F9947}" dt="2023-04-04T15:46:55.649" v="652"/>
          <ac:grpSpMkLst>
            <pc:docMk/>
            <pc:sldMk cId="2792747977" sldId="318"/>
            <ac:grpSpMk id="4" creationId="{40D242EC-C551-2379-5531-DD6DFF7049A1}"/>
          </ac:grpSpMkLst>
        </pc:grpChg>
        <pc:grpChg chg="del">
          <ac:chgData name="Reyes De Luna, Sonia Aide" userId="faafa5f2-6287-4c40-946a-bbd8ed93709c" providerId="ADAL" clId="{FE2EF813-4673-2348-9C95-17D4989F9947}" dt="2023-04-04T15:46:52.708" v="650" actId="478"/>
          <ac:grpSpMkLst>
            <pc:docMk/>
            <pc:sldMk cId="2792747977" sldId="318"/>
            <ac:grpSpMk id="8" creationId="{3F2E9399-B2EE-79E3-6530-D33ED6587834}"/>
          </ac:grpSpMkLst>
        </pc:grpChg>
        <pc:picChg chg="add mod">
          <ac:chgData name="Reyes De Luna, Sonia Aide" userId="faafa5f2-6287-4c40-946a-bbd8ed93709c" providerId="ADAL" clId="{FE2EF813-4673-2348-9C95-17D4989F9947}" dt="2023-04-04T15:11:03.804" v="333"/>
          <ac:picMkLst>
            <pc:docMk/>
            <pc:sldMk cId="2792747977" sldId="318"/>
            <ac:picMk id="2" creationId="{D12FEC8B-F836-FC77-8973-F379E2719902}"/>
          </ac:picMkLst>
        </pc:picChg>
        <pc:cxnChg chg="mod">
          <ac:chgData name="Reyes De Luna, Sonia Aide" userId="faafa5f2-6287-4c40-946a-bbd8ed93709c" providerId="ADAL" clId="{FE2EF813-4673-2348-9C95-17D4989F9947}" dt="2023-04-04T15:46:55.649" v="652"/>
          <ac:cxnSpMkLst>
            <pc:docMk/>
            <pc:sldMk cId="2792747977" sldId="318"/>
            <ac:cxnSpMk id="11" creationId="{353D40E2-101E-5774-4744-4104291C31F0}"/>
          </ac:cxnSpMkLst>
        </pc:cxnChg>
      </pc:sldChg>
      <pc:sldChg chg="add ord">
        <pc:chgData name="Reyes De Luna, Sonia Aide" userId="faafa5f2-6287-4c40-946a-bbd8ed93709c" providerId="ADAL" clId="{FE2EF813-4673-2348-9C95-17D4989F9947}" dt="2023-04-04T14:52:22.038" v="205" actId="20578"/>
        <pc:sldMkLst>
          <pc:docMk/>
          <pc:sldMk cId="2212719681" sldId="319"/>
        </pc:sldMkLst>
      </pc:sldChg>
      <pc:sldChg chg="addSp delSp modSp add mod">
        <pc:chgData name="Reyes De Luna, Sonia Aide" userId="faafa5f2-6287-4c40-946a-bbd8ed93709c" providerId="ADAL" clId="{FE2EF813-4673-2348-9C95-17D4989F9947}" dt="2023-04-04T15:34:15.081" v="523"/>
        <pc:sldMkLst>
          <pc:docMk/>
          <pc:sldMk cId="3965834444" sldId="320"/>
        </pc:sldMkLst>
        <pc:spChg chg="add mod">
          <ac:chgData name="Reyes De Luna, Sonia Aide" userId="faafa5f2-6287-4c40-946a-bbd8ed93709c" providerId="ADAL" clId="{FE2EF813-4673-2348-9C95-17D4989F9947}" dt="2023-04-04T15:34:15.081" v="523"/>
          <ac:spMkLst>
            <pc:docMk/>
            <pc:sldMk cId="3965834444" sldId="320"/>
            <ac:spMk id="3" creationId="{77F53CBD-6B76-EA37-2CF0-85FFE061C1FC}"/>
          </ac:spMkLst>
        </pc:spChg>
        <pc:spChg chg="mod">
          <ac:chgData name="Reyes De Luna, Sonia Aide" userId="faafa5f2-6287-4c40-946a-bbd8ed93709c" providerId="ADAL" clId="{FE2EF813-4673-2348-9C95-17D4989F9947}" dt="2023-04-04T15:34:15.081" v="523"/>
          <ac:spMkLst>
            <pc:docMk/>
            <pc:sldMk cId="3965834444" sldId="320"/>
            <ac:spMk id="5" creationId="{EECE0154-0C10-FEF2-3989-0CE76929EBA8}"/>
          </ac:spMkLst>
        </pc:spChg>
        <pc:spChg chg="del">
          <ac:chgData name="Reyes De Luna, Sonia Aide" userId="faafa5f2-6287-4c40-946a-bbd8ed93709c" providerId="ADAL" clId="{FE2EF813-4673-2348-9C95-17D4989F9947}" dt="2023-04-04T15:34:14.262" v="522" actId="478"/>
          <ac:spMkLst>
            <pc:docMk/>
            <pc:sldMk cId="3965834444" sldId="320"/>
            <ac:spMk id="32" creationId="{877E2D6D-DCD7-C899-93C3-C8B9E78DE9A5}"/>
          </ac:spMkLst>
        </pc:spChg>
        <pc:grpChg chg="add mod">
          <ac:chgData name="Reyes De Luna, Sonia Aide" userId="faafa5f2-6287-4c40-946a-bbd8ed93709c" providerId="ADAL" clId="{FE2EF813-4673-2348-9C95-17D4989F9947}" dt="2023-04-04T15:34:15.081" v="523"/>
          <ac:grpSpMkLst>
            <pc:docMk/>
            <pc:sldMk cId="3965834444" sldId="320"/>
            <ac:grpSpMk id="4" creationId="{3F520380-FEF6-6F48-BE06-805EEA186A14}"/>
          </ac:grpSpMkLst>
        </pc:grpChg>
        <pc:grpChg chg="del">
          <ac:chgData name="Reyes De Luna, Sonia Aide" userId="faafa5f2-6287-4c40-946a-bbd8ed93709c" providerId="ADAL" clId="{FE2EF813-4673-2348-9C95-17D4989F9947}" dt="2023-04-04T15:34:14.262" v="522" actId="478"/>
          <ac:grpSpMkLst>
            <pc:docMk/>
            <pc:sldMk cId="3965834444" sldId="320"/>
            <ac:grpSpMk id="25" creationId="{8F45AE48-85AE-E6B3-E6E7-80D18BEB0CF1}"/>
          </ac:grpSpMkLst>
        </pc:grpChg>
        <pc:picChg chg="add del mod">
          <ac:chgData name="Reyes De Luna, Sonia Aide" userId="faafa5f2-6287-4c40-946a-bbd8ed93709c" providerId="ADAL" clId="{FE2EF813-4673-2348-9C95-17D4989F9947}" dt="2023-04-04T15:08:54.917" v="314" actId="478"/>
          <ac:picMkLst>
            <pc:docMk/>
            <pc:sldMk cId="3965834444" sldId="320"/>
            <ac:picMk id="2" creationId="{C17E0FE6-ADF9-D997-3CDA-CD91019FE454}"/>
          </ac:picMkLst>
        </pc:picChg>
        <pc:cxnChg chg="mod">
          <ac:chgData name="Reyes De Luna, Sonia Aide" userId="faafa5f2-6287-4c40-946a-bbd8ed93709c" providerId="ADAL" clId="{FE2EF813-4673-2348-9C95-17D4989F9947}" dt="2023-04-04T15:34:15.081" v="523"/>
          <ac:cxnSpMkLst>
            <pc:docMk/>
            <pc:sldMk cId="3965834444" sldId="320"/>
            <ac:cxnSpMk id="6" creationId="{4B265B8B-1FD1-015C-553B-517F5F5E6035}"/>
          </ac:cxnSpMkLst>
        </pc:cxnChg>
      </pc:sldChg>
      <pc:sldChg chg="addSp delSp modSp mod">
        <pc:chgData name="Reyes De Luna, Sonia Aide" userId="faafa5f2-6287-4c40-946a-bbd8ed93709c" providerId="ADAL" clId="{FE2EF813-4673-2348-9C95-17D4989F9947}" dt="2023-04-04T15:35:23.048" v="533"/>
        <pc:sldMkLst>
          <pc:docMk/>
          <pc:sldMk cId="2044941274" sldId="2076136395"/>
        </pc:sldMkLst>
        <pc:spChg chg="add mod">
          <ac:chgData name="Reyes De Luna, Sonia Aide" userId="faafa5f2-6287-4c40-946a-bbd8ed93709c" providerId="ADAL" clId="{FE2EF813-4673-2348-9C95-17D4989F9947}" dt="2023-04-04T15:35:23.048" v="533"/>
          <ac:spMkLst>
            <pc:docMk/>
            <pc:sldMk cId="2044941274" sldId="2076136395"/>
            <ac:spMk id="5" creationId="{64543686-CCA8-EE5B-FEA8-40F27C32DECA}"/>
          </ac:spMkLst>
        </pc:spChg>
        <pc:spChg chg="mod">
          <ac:chgData name="Reyes De Luna, Sonia Aide" userId="faafa5f2-6287-4c40-946a-bbd8ed93709c" providerId="ADAL" clId="{FE2EF813-4673-2348-9C95-17D4989F9947}" dt="2023-04-04T15:35:23.048" v="533"/>
          <ac:spMkLst>
            <pc:docMk/>
            <pc:sldMk cId="2044941274" sldId="2076136395"/>
            <ac:spMk id="9" creationId="{FC4ABF22-558E-FBFF-B286-2DA549B5CB0F}"/>
          </ac:spMkLst>
        </pc:spChg>
        <pc:grpChg chg="add mod">
          <ac:chgData name="Reyes De Luna, Sonia Aide" userId="faafa5f2-6287-4c40-946a-bbd8ed93709c" providerId="ADAL" clId="{FE2EF813-4673-2348-9C95-17D4989F9947}" dt="2023-04-04T15:35:23.048" v="533"/>
          <ac:grpSpMkLst>
            <pc:docMk/>
            <pc:sldMk cId="2044941274" sldId="2076136395"/>
            <ac:grpSpMk id="7" creationId="{D6C3425C-3CAC-0CB4-2C42-B32CF62ECFF0}"/>
          </ac:grpSpMkLst>
        </pc:grpChg>
        <pc:grpChg chg="del">
          <ac:chgData name="Reyes De Luna, Sonia Aide" userId="faafa5f2-6287-4c40-946a-bbd8ed93709c" providerId="ADAL" clId="{FE2EF813-4673-2348-9C95-17D4989F9947}" dt="2023-04-04T15:35:22.325" v="532" actId="478"/>
          <ac:grpSpMkLst>
            <pc:docMk/>
            <pc:sldMk cId="2044941274" sldId="2076136395"/>
            <ac:grpSpMk id="33" creationId="{9490919B-0DF3-A610-34D1-61E8A114602E}"/>
          </ac:grpSpMkLst>
        </pc:grpChg>
        <pc:picChg chg="add mod">
          <ac:chgData name="Reyes De Luna, Sonia Aide" userId="faafa5f2-6287-4c40-946a-bbd8ed93709c" providerId="ADAL" clId="{FE2EF813-4673-2348-9C95-17D4989F9947}" dt="2023-04-04T15:09:02.003" v="315"/>
          <ac:picMkLst>
            <pc:docMk/>
            <pc:sldMk cId="2044941274" sldId="2076136395"/>
            <ac:picMk id="3" creationId="{48B91C4D-A6BC-EFCA-B301-F9D55FA2B824}"/>
          </ac:picMkLst>
        </pc:picChg>
        <pc:cxnChg chg="mod">
          <ac:chgData name="Reyes De Luna, Sonia Aide" userId="faafa5f2-6287-4c40-946a-bbd8ed93709c" providerId="ADAL" clId="{FE2EF813-4673-2348-9C95-17D4989F9947}" dt="2023-04-04T15:35:23.048" v="533"/>
          <ac:cxnSpMkLst>
            <pc:docMk/>
            <pc:sldMk cId="2044941274" sldId="2076136395"/>
            <ac:cxnSpMk id="10" creationId="{7EE496F0-3AA5-BBCC-4A57-9CC9C90E2630}"/>
          </ac:cxnSpMkLst>
        </pc:cxnChg>
      </pc:sldChg>
      <pc:sldChg chg="delSp modSp mod ord">
        <pc:chgData name="Reyes De Luna, Sonia Aide" userId="faafa5f2-6287-4c40-946a-bbd8ed93709c" providerId="ADAL" clId="{FE2EF813-4673-2348-9C95-17D4989F9947}" dt="2023-04-04T15:11:54.102" v="339" actId="478"/>
        <pc:sldMkLst>
          <pc:docMk/>
          <pc:sldMk cId="2310504241" sldId="2076136398"/>
        </pc:sldMkLst>
        <pc:picChg chg="del mod">
          <ac:chgData name="Reyes De Luna, Sonia Aide" userId="faafa5f2-6287-4c40-946a-bbd8ed93709c" providerId="ADAL" clId="{FE2EF813-4673-2348-9C95-17D4989F9947}" dt="2023-04-04T15:11:54.102" v="339" actId="478"/>
          <ac:picMkLst>
            <pc:docMk/>
            <pc:sldMk cId="2310504241" sldId="2076136398"/>
            <ac:picMk id="2" creationId="{4DDF0E8C-B330-0343-6101-E1570A5BD1D0}"/>
          </ac:picMkLst>
        </pc:picChg>
      </pc:sldChg>
      <pc:sldChg chg="addSp delSp modSp mod ord">
        <pc:chgData name="Reyes De Luna, Sonia Aide" userId="faafa5f2-6287-4c40-946a-bbd8ed93709c" providerId="ADAL" clId="{FE2EF813-4673-2348-9C95-17D4989F9947}" dt="2023-04-04T15:12:11.386" v="342" actId="478"/>
        <pc:sldMkLst>
          <pc:docMk/>
          <pc:sldMk cId="3036406351" sldId="2076136399"/>
        </pc:sldMkLst>
        <pc:picChg chg="add del mod">
          <ac:chgData name="Reyes De Luna, Sonia Aide" userId="faafa5f2-6287-4c40-946a-bbd8ed93709c" providerId="ADAL" clId="{FE2EF813-4673-2348-9C95-17D4989F9947}" dt="2023-04-04T15:11:45.461" v="337" actId="478"/>
          <ac:picMkLst>
            <pc:docMk/>
            <pc:sldMk cId="3036406351" sldId="2076136399"/>
            <ac:picMk id="2" creationId="{D99123B7-8328-1CF0-F85C-8F3066DCBE59}"/>
          </ac:picMkLst>
        </pc:picChg>
        <pc:picChg chg="del">
          <ac:chgData name="Reyes De Luna, Sonia Aide" userId="faafa5f2-6287-4c40-946a-bbd8ed93709c" providerId="ADAL" clId="{FE2EF813-4673-2348-9C95-17D4989F9947}" dt="2023-04-04T15:12:11.386" v="342" actId="478"/>
          <ac:picMkLst>
            <pc:docMk/>
            <pc:sldMk cId="3036406351" sldId="2076136399"/>
            <ac:picMk id="3" creationId="{5C56F062-4A5C-17B1-54A6-94AF8A6E5A72}"/>
          </ac:picMkLst>
        </pc:picChg>
        <pc:picChg chg="del">
          <ac:chgData name="Reyes De Luna, Sonia Aide" userId="faafa5f2-6287-4c40-946a-bbd8ed93709c" providerId="ADAL" clId="{FE2EF813-4673-2348-9C95-17D4989F9947}" dt="2023-04-04T15:10:06.129" v="328" actId="478"/>
          <ac:picMkLst>
            <pc:docMk/>
            <pc:sldMk cId="3036406351" sldId="2076136399"/>
            <ac:picMk id="15" creationId="{2EDF8CC0-4294-F862-EE5B-1662B2D12D83}"/>
          </ac:picMkLst>
        </pc:picChg>
      </pc:sldChg>
      <pc:sldChg chg="addSp modSp ord">
        <pc:chgData name="Reyes De Luna, Sonia Aide" userId="faafa5f2-6287-4c40-946a-bbd8ed93709c" providerId="ADAL" clId="{FE2EF813-4673-2348-9C95-17D4989F9947}" dt="2023-04-04T15:09:06.591" v="316"/>
        <pc:sldMkLst>
          <pc:docMk/>
          <pc:sldMk cId="164414599" sldId="2076136400"/>
        </pc:sldMkLst>
        <pc:picChg chg="add mod">
          <ac:chgData name="Reyes De Luna, Sonia Aide" userId="faafa5f2-6287-4c40-946a-bbd8ed93709c" providerId="ADAL" clId="{FE2EF813-4673-2348-9C95-17D4989F9947}" dt="2023-04-04T15:09:06.591" v="316"/>
          <ac:picMkLst>
            <pc:docMk/>
            <pc:sldMk cId="164414599" sldId="2076136400"/>
            <ac:picMk id="2" creationId="{4A46210D-29B8-D944-3580-F561FB1677C4}"/>
          </ac:picMkLst>
        </pc:picChg>
      </pc:sldChg>
      <pc:sldChg chg="addSp delSp modSp mod delAnim">
        <pc:chgData name="Reyes De Luna, Sonia Aide" userId="faafa5f2-6287-4c40-946a-bbd8ed93709c" providerId="ADAL" clId="{FE2EF813-4673-2348-9C95-17D4989F9947}" dt="2023-04-04T15:35:35.859" v="535"/>
        <pc:sldMkLst>
          <pc:docMk/>
          <pc:sldMk cId="3022210618" sldId="2076136401"/>
        </pc:sldMkLst>
        <pc:spChg chg="del">
          <ac:chgData name="Reyes De Luna, Sonia Aide" userId="faafa5f2-6287-4c40-946a-bbd8ed93709c" providerId="ADAL" clId="{FE2EF813-4673-2348-9C95-17D4989F9947}" dt="2023-04-04T15:35:34.439" v="534" actId="478"/>
          <ac:spMkLst>
            <pc:docMk/>
            <pc:sldMk cId="3022210618" sldId="2076136401"/>
            <ac:spMk id="6" creationId="{DC006622-E9EB-9848-60F3-168EF3C27694}"/>
          </ac:spMkLst>
        </pc:spChg>
        <pc:spChg chg="add mod">
          <ac:chgData name="Reyes De Luna, Sonia Aide" userId="faafa5f2-6287-4c40-946a-bbd8ed93709c" providerId="ADAL" clId="{FE2EF813-4673-2348-9C95-17D4989F9947}" dt="2023-04-04T15:35:35.859" v="535"/>
          <ac:spMkLst>
            <pc:docMk/>
            <pc:sldMk cId="3022210618" sldId="2076136401"/>
            <ac:spMk id="7" creationId="{1D6ADDBA-23A0-3F0C-A751-4D27B1186164}"/>
          </ac:spMkLst>
        </pc:spChg>
        <pc:spChg chg="del">
          <ac:chgData name="Reyes De Luna, Sonia Aide" userId="faafa5f2-6287-4c40-946a-bbd8ed93709c" providerId="ADAL" clId="{FE2EF813-4673-2348-9C95-17D4989F9947}" dt="2023-04-04T15:35:34.439" v="534" actId="478"/>
          <ac:spMkLst>
            <pc:docMk/>
            <pc:sldMk cId="3022210618" sldId="2076136401"/>
            <ac:spMk id="8" creationId="{0781BF6B-4A5E-A76A-BFCA-E8DC897BC5A1}"/>
          </ac:spMkLst>
        </pc:spChg>
        <pc:spChg chg="mod">
          <ac:chgData name="Reyes De Luna, Sonia Aide" userId="faafa5f2-6287-4c40-946a-bbd8ed93709c" providerId="ADAL" clId="{FE2EF813-4673-2348-9C95-17D4989F9947}" dt="2023-04-04T15:35:35.859" v="535"/>
          <ac:spMkLst>
            <pc:docMk/>
            <pc:sldMk cId="3022210618" sldId="2076136401"/>
            <ac:spMk id="10" creationId="{57AE4584-CD8A-2B27-4640-94E79BA9B4CA}"/>
          </ac:spMkLst>
        </pc:spChg>
        <pc:grpChg chg="add mod">
          <ac:chgData name="Reyes De Luna, Sonia Aide" userId="faafa5f2-6287-4c40-946a-bbd8ed93709c" providerId="ADAL" clId="{FE2EF813-4673-2348-9C95-17D4989F9947}" dt="2023-04-04T15:35:35.859" v="535"/>
          <ac:grpSpMkLst>
            <pc:docMk/>
            <pc:sldMk cId="3022210618" sldId="2076136401"/>
            <ac:grpSpMk id="9" creationId="{40ED7E97-64A8-D976-0F29-1DEF8801A401}"/>
          </ac:grpSpMkLst>
        </pc:grpChg>
        <pc:picChg chg="add mod">
          <ac:chgData name="Reyes De Luna, Sonia Aide" userId="faafa5f2-6287-4c40-946a-bbd8ed93709c" providerId="ADAL" clId="{FE2EF813-4673-2348-9C95-17D4989F9947}" dt="2023-04-04T15:10:34.849" v="329"/>
          <ac:picMkLst>
            <pc:docMk/>
            <pc:sldMk cId="3022210618" sldId="2076136401"/>
            <ac:picMk id="2" creationId="{85016D0E-40C7-21A4-2C35-1FA39C6BAAFB}"/>
          </ac:picMkLst>
        </pc:picChg>
        <pc:picChg chg="mod">
          <ac:chgData name="Reyes De Luna, Sonia Aide" userId="faafa5f2-6287-4c40-946a-bbd8ed93709c" providerId="ADAL" clId="{FE2EF813-4673-2348-9C95-17D4989F9947}" dt="2023-04-04T14:28:06.163" v="1" actId="1076"/>
          <ac:picMkLst>
            <pc:docMk/>
            <pc:sldMk cId="3022210618" sldId="2076136401"/>
            <ac:picMk id="3" creationId="{97C89B70-EF02-7CD2-8BA6-A8D10423ABE3}"/>
          </ac:picMkLst>
        </pc:picChg>
        <pc:cxnChg chg="mod">
          <ac:chgData name="Reyes De Luna, Sonia Aide" userId="faafa5f2-6287-4c40-946a-bbd8ed93709c" providerId="ADAL" clId="{FE2EF813-4673-2348-9C95-17D4989F9947}" dt="2023-04-04T15:35:35.859" v="535"/>
          <ac:cxnSpMkLst>
            <pc:docMk/>
            <pc:sldMk cId="3022210618" sldId="2076136401"/>
            <ac:cxnSpMk id="11" creationId="{9C4F81BE-0190-2D19-F467-34129404F5B8}"/>
          </ac:cxnSpMkLst>
        </pc:cxnChg>
        <pc:cxnChg chg="del">
          <ac:chgData name="Reyes De Luna, Sonia Aide" userId="faafa5f2-6287-4c40-946a-bbd8ed93709c" providerId="ADAL" clId="{FE2EF813-4673-2348-9C95-17D4989F9947}" dt="2023-04-04T15:35:34.439" v="534" actId="478"/>
          <ac:cxnSpMkLst>
            <pc:docMk/>
            <pc:sldMk cId="3022210618" sldId="2076136401"/>
            <ac:cxnSpMk id="35" creationId="{7B157E59-67A7-87DF-7794-7A2C460E40A6}"/>
          </ac:cxnSpMkLst>
        </pc:cxnChg>
      </pc:sldChg>
      <pc:sldChg chg="addSp delSp mod ord">
        <pc:chgData name="Reyes De Luna, Sonia Aide" userId="faafa5f2-6287-4c40-946a-bbd8ed93709c" providerId="ADAL" clId="{FE2EF813-4673-2348-9C95-17D4989F9947}" dt="2023-04-04T15:12:02.371" v="341" actId="478"/>
        <pc:sldMkLst>
          <pc:docMk/>
          <pc:sldMk cId="2149847872" sldId="2076136402"/>
        </pc:sldMkLst>
        <pc:picChg chg="add del">
          <ac:chgData name="Reyes De Luna, Sonia Aide" userId="faafa5f2-6287-4c40-946a-bbd8ed93709c" providerId="ADAL" clId="{FE2EF813-4673-2348-9C95-17D4989F9947}" dt="2023-04-04T15:12:02.371" v="341" actId="478"/>
          <ac:picMkLst>
            <pc:docMk/>
            <pc:sldMk cId="2149847872" sldId="2076136402"/>
            <ac:picMk id="2" creationId="{8DBD0A17-F064-7A5B-11BC-2373D6985D12}"/>
          </ac:picMkLst>
        </pc:picChg>
      </pc:sldChg>
      <pc:sldChg chg="addSp delSp modSp mod ord addAnim delAnim">
        <pc:chgData name="Reyes De Luna, Sonia Aide" userId="faafa5f2-6287-4c40-946a-bbd8ed93709c" providerId="ADAL" clId="{FE2EF813-4673-2348-9C95-17D4989F9947}" dt="2023-04-04T15:36:59.309" v="559"/>
        <pc:sldMkLst>
          <pc:docMk/>
          <pc:sldMk cId="998986443" sldId="2076136403"/>
        </pc:sldMkLst>
        <pc:spChg chg="add del">
          <ac:chgData name="Reyes De Luna, Sonia Aide" userId="faafa5f2-6287-4c40-946a-bbd8ed93709c" providerId="ADAL" clId="{FE2EF813-4673-2348-9C95-17D4989F9947}" dt="2023-04-04T15:36:56.122" v="557" actId="478"/>
          <ac:spMkLst>
            <pc:docMk/>
            <pc:sldMk cId="998986443" sldId="2076136403"/>
            <ac:spMk id="4" creationId="{A3E6D225-8651-1510-6DE2-1FEC752A7DAC}"/>
          </ac:spMkLst>
        </pc:spChg>
        <pc:spChg chg="add del">
          <ac:chgData name="Reyes De Luna, Sonia Aide" userId="faafa5f2-6287-4c40-946a-bbd8ed93709c" providerId="ADAL" clId="{FE2EF813-4673-2348-9C95-17D4989F9947}" dt="2023-04-04T15:36:58.605" v="558" actId="478"/>
          <ac:spMkLst>
            <pc:docMk/>
            <pc:sldMk cId="998986443" sldId="2076136403"/>
            <ac:spMk id="6" creationId="{DC006622-E9EB-9848-60F3-168EF3C27694}"/>
          </ac:spMkLst>
        </pc:spChg>
        <pc:spChg chg="add mod">
          <ac:chgData name="Reyes De Luna, Sonia Aide" userId="faafa5f2-6287-4c40-946a-bbd8ed93709c" providerId="ADAL" clId="{FE2EF813-4673-2348-9C95-17D4989F9947}" dt="2023-04-04T15:36:59.309" v="559"/>
          <ac:spMkLst>
            <pc:docMk/>
            <pc:sldMk cId="998986443" sldId="2076136403"/>
            <ac:spMk id="7" creationId="{7FF9A9A7-3B5A-24AB-4FF7-7A7270339F2B}"/>
          </ac:spMkLst>
        </pc:spChg>
        <pc:spChg chg="mod">
          <ac:chgData name="Reyes De Luna, Sonia Aide" userId="faafa5f2-6287-4c40-946a-bbd8ed93709c" providerId="ADAL" clId="{FE2EF813-4673-2348-9C95-17D4989F9947}" dt="2023-04-04T15:36:59.309" v="559"/>
          <ac:spMkLst>
            <pc:docMk/>
            <pc:sldMk cId="998986443" sldId="2076136403"/>
            <ac:spMk id="10" creationId="{76121EF4-0DFE-1C04-E005-4BFD27161924}"/>
          </ac:spMkLst>
        </pc:spChg>
        <pc:grpChg chg="add mod">
          <ac:chgData name="Reyes De Luna, Sonia Aide" userId="faafa5f2-6287-4c40-946a-bbd8ed93709c" providerId="ADAL" clId="{FE2EF813-4673-2348-9C95-17D4989F9947}" dt="2023-04-04T15:36:59.309" v="559"/>
          <ac:grpSpMkLst>
            <pc:docMk/>
            <pc:sldMk cId="998986443" sldId="2076136403"/>
            <ac:grpSpMk id="9" creationId="{F0A81354-4551-17AA-6160-E1884F7FB570}"/>
          </ac:grpSpMkLst>
        </pc:grpChg>
        <pc:picChg chg="add del mod">
          <ac:chgData name="Reyes De Luna, Sonia Aide" userId="faafa5f2-6287-4c40-946a-bbd8ed93709c" providerId="ADAL" clId="{FE2EF813-4673-2348-9C95-17D4989F9947}" dt="2023-04-04T15:10:48.941" v="331" actId="478"/>
          <ac:picMkLst>
            <pc:docMk/>
            <pc:sldMk cId="998986443" sldId="2076136403"/>
            <ac:picMk id="2" creationId="{C6A1DEC0-A174-36CE-F45D-070EC4560E34}"/>
          </ac:picMkLst>
        </pc:picChg>
        <pc:cxnChg chg="mod">
          <ac:chgData name="Reyes De Luna, Sonia Aide" userId="faafa5f2-6287-4c40-946a-bbd8ed93709c" providerId="ADAL" clId="{FE2EF813-4673-2348-9C95-17D4989F9947}" dt="2023-04-04T15:36:59.309" v="559"/>
          <ac:cxnSpMkLst>
            <pc:docMk/>
            <pc:sldMk cId="998986443" sldId="2076136403"/>
            <ac:cxnSpMk id="11" creationId="{BAF86E68-2D05-A19B-AA65-2FF8AFE08CED}"/>
          </ac:cxnSpMkLst>
        </pc:cxnChg>
        <pc:cxnChg chg="add del">
          <ac:chgData name="Reyes De Luna, Sonia Aide" userId="faafa5f2-6287-4c40-946a-bbd8ed93709c" providerId="ADAL" clId="{FE2EF813-4673-2348-9C95-17D4989F9947}" dt="2023-04-04T15:36:58.605" v="558" actId="478"/>
          <ac:cxnSpMkLst>
            <pc:docMk/>
            <pc:sldMk cId="998986443" sldId="2076136403"/>
            <ac:cxnSpMk id="35" creationId="{7B157E59-67A7-87DF-7794-7A2C460E40A6}"/>
          </ac:cxnSpMkLst>
        </pc:cxnChg>
      </pc:sldChg>
      <pc:sldChg chg="addSp delSp modSp mod ord">
        <pc:chgData name="Reyes De Luna, Sonia Aide" userId="faafa5f2-6287-4c40-946a-bbd8ed93709c" providerId="ADAL" clId="{FE2EF813-4673-2348-9C95-17D4989F9947}" dt="2023-04-04T15:35:05.864" v="531" actId="692"/>
        <pc:sldMkLst>
          <pc:docMk/>
          <pc:sldMk cId="73665500" sldId="2076136404"/>
        </pc:sldMkLst>
        <pc:spChg chg="add mod">
          <ac:chgData name="Reyes De Luna, Sonia Aide" userId="faafa5f2-6287-4c40-946a-bbd8ed93709c" providerId="ADAL" clId="{FE2EF813-4673-2348-9C95-17D4989F9947}" dt="2023-04-04T15:34:57.074" v="530" actId="692"/>
          <ac:spMkLst>
            <pc:docMk/>
            <pc:sldMk cId="73665500" sldId="2076136404"/>
            <ac:spMk id="3" creationId="{51A5CEAA-5F9B-743F-C392-E79011DB2461}"/>
          </ac:spMkLst>
        </pc:spChg>
        <pc:spChg chg="mod">
          <ac:chgData name="Reyes De Luna, Sonia Aide" userId="faafa5f2-6287-4c40-946a-bbd8ed93709c" providerId="ADAL" clId="{FE2EF813-4673-2348-9C95-17D4989F9947}" dt="2023-04-04T15:34:36.326" v="529" actId="207"/>
          <ac:spMkLst>
            <pc:docMk/>
            <pc:sldMk cId="73665500" sldId="2076136404"/>
            <ac:spMk id="10" creationId="{92F71D79-1F37-5ED6-F072-3682880878F5}"/>
          </ac:spMkLst>
        </pc:spChg>
        <pc:grpChg chg="add mod">
          <ac:chgData name="Reyes De Luna, Sonia Aide" userId="faafa5f2-6287-4c40-946a-bbd8ed93709c" providerId="ADAL" clId="{FE2EF813-4673-2348-9C95-17D4989F9947}" dt="2023-04-04T15:34:28.672" v="528"/>
          <ac:grpSpMkLst>
            <pc:docMk/>
            <pc:sldMk cId="73665500" sldId="2076136404"/>
            <ac:grpSpMk id="9" creationId="{FFD9AA8D-A31A-503D-D40B-062449F91BFD}"/>
          </ac:grpSpMkLst>
        </pc:grpChg>
        <pc:grpChg chg="del">
          <ac:chgData name="Reyes De Luna, Sonia Aide" userId="faafa5f2-6287-4c40-946a-bbd8ed93709c" providerId="ADAL" clId="{FE2EF813-4673-2348-9C95-17D4989F9947}" dt="2023-04-04T15:34:27.439" v="527" actId="478"/>
          <ac:grpSpMkLst>
            <pc:docMk/>
            <pc:sldMk cId="73665500" sldId="2076136404"/>
            <ac:grpSpMk id="33" creationId="{9490919B-0DF3-A610-34D1-61E8A114602E}"/>
          </ac:grpSpMkLst>
        </pc:grpChg>
        <pc:picChg chg="mod">
          <ac:chgData name="Reyes De Luna, Sonia Aide" userId="faafa5f2-6287-4c40-946a-bbd8ed93709c" providerId="ADAL" clId="{FE2EF813-4673-2348-9C95-17D4989F9947}" dt="2023-04-04T15:11:23.821" v="335" actId="1076"/>
          <ac:picMkLst>
            <pc:docMk/>
            <pc:sldMk cId="73665500" sldId="2076136404"/>
            <ac:picMk id="2" creationId="{696459E0-D8D0-D6F6-8A7F-9D2CBDFB03E0}"/>
          </ac:picMkLst>
        </pc:picChg>
        <pc:picChg chg="del">
          <ac:chgData name="Reyes De Luna, Sonia Aide" userId="faafa5f2-6287-4c40-946a-bbd8ed93709c" providerId="ADAL" clId="{FE2EF813-4673-2348-9C95-17D4989F9947}" dt="2023-04-04T15:09:14.497" v="317" actId="478"/>
          <ac:picMkLst>
            <pc:docMk/>
            <pc:sldMk cId="73665500" sldId="2076136404"/>
            <ac:picMk id="5" creationId="{D709B9BD-8A68-82BC-15AC-C3AB998B815F}"/>
          </ac:picMkLst>
        </pc:picChg>
        <pc:cxnChg chg="mod">
          <ac:chgData name="Reyes De Luna, Sonia Aide" userId="faafa5f2-6287-4c40-946a-bbd8ed93709c" providerId="ADAL" clId="{FE2EF813-4673-2348-9C95-17D4989F9947}" dt="2023-04-04T15:35:05.864" v="531" actId="692"/>
          <ac:cxnSpMkLst>
            <pc:docMk/>
            <pc:sldMk cId="73665500" sldId="2076136404"/>
            <ac:cxnSpMk id="11" creationId="{A0024262-7345-9A5C-3A37-972185644E50}"/>
          </ac:cxnSpMkLst>
        </pc:cxnChg>
      </pc:sldChg>
      <pc:sldChg chg="del">
        <pc:chgData name="Reyes De Luna, Sonia Aide" userId="faafa5f2-6287-4c40-946a-bbd8ed93709c" providerId="ADAL" clId="{FE2EF813-4673-2348-9C95-17D4989F9947}" dt="2023-04-04T15:45:43.787" v="642" actId="2696"/>
        <pc:sldMkLst>
          <pc:docMk/>
          <pc:sldMk cId="710254920" sldId="2076136406"/>
        </pc:sldMkLst>
      </pc:sldChg>
      <pc:sldChg chg="addSp delSp modSp mod">
        <pc:chgData name="Reyes De Luna, Sonia Aide" userId="faafa5f2-6287-4c40-946a-bbd8ed93709c" providerId="ADAL" clId="{FE2EF813-4673-2348-9C95-17D4989F9947}" dt="2023-04-04T15:45:02.013" v="636" actId="108"/>
        <pc:sldMkLst>
          <pc:docMk/>
          <pc:sldMk cId="3467338199" sldId="2076136407"/>
        </pc:sldMkLst>
        <pc:spChg chg="add del mod">
          <ac:chgData name="Reyes De Luna, Sonia Aide" userId="faafa5f2-6287-4c40-946a-bbd8ed93709c" providerId="ADAL" clId="{FE2EF813-4673-2348-9C95-17D4989F9947}" dt="2023-04-04T15:43:46.155" v="624" actId="478"/>
          <ac:spMkLst>
            <pc:docMk/>
            <pc:sldMk cId="3467338199" sldId="2076136407"/>
            <ac:spMk id="4" creationId="{1DFC4CD9-FEF4-5E52-CD2E-8ED01490D206}"/>
          </ac:spMkLst>
        </pc:spChg>
        <pc:spChg chg="mod">
          <ac:chgData name="Reyes De Luna, Sonia Aide" userId="faafa5f2-6287-4c40-946a-bbd8ed93709c" providerId="ADAL" clId="{FE2EF813-4673-2348-9C95-17D4989F9947}" dt="2023-04-04T15:43:42.487" v="623" actId="207"/>
          <ac:spMkLst>
            <pc:docMk/>
            <pc:sldMk cId="3467338199" sldId="2076136407"/>
            <ac:spMk id="14" creationId="{9E23C2F3-9155-511B-DF74-893B7B706196}"/>
          </ac:spMkLst>
        </pc:spChg>
        <pc:spChg chg="mod">
          <ac:chgData name="Reyes De Luna, Sonia Aide" userId="faafa5f2-6287-4c40-946a-bbd8ed93709c" providerId="ADAL" clId="{FE2EF813-4673-2348-9C95-17D4989F9947}" dt="2023-04-04T15:45:02.013" v="636" actId="108"/>
          <ac:spMkLst>
            <pc:docMk/>
            <pc:sldMk cId="3467338199" sldId="2076136407"/>
            <ac:spMk id="15" creationId="{6DD3892C-F82B-5019-7DF9-F800594C5460}"/>
          </ac:spMkLst>
        </pc:spChg>
        <pc:spChg chg="mod">
          <ac:chgData name="Reyes De Luna, Sonia Aide" userId="faafa5f2-6287-4c40-946a-bbd8ed93709c" providerId="ADAL" clId="{FE2EF813-4673-2348-9C95-17D4989F9947}" dt="2023-04-04T15:43:50.768" v="625" actId="207"/>
          <ac:spMkLst>
            <pc:docMk/>
            <pc:sldMk cId="3467338199" sldId="2076136407"/>
            <ac:spMk id="17" creationId="{9ADD27C1-57DC-1521-BB4B-8932526931F0}"/>
          </ac:spMkLst>
        </pc:spChg>
        <pc:spChg chg="mod">
          <ac:chgData name="Reyes De Luna, Sonia Aide" userId="faafa5f2-6287-4c40-946a-bbd8ed93709c" providerId="ADAL" clId="{FE2EF813-4673-2348-9C95-17D4989F9947}" dt="2023-04-04T15:44:33.765" v="629" actId="1076"/>
          <ac:spMkLst>
            <pc:docMk/>
            <pc:sldMk cId="3467338199" sldId="2076136407"/>
            <ac:spMk id="27" creationId="{52F704AD-5219-8E92-A330-1299C6C8F878}"/>
          </ac:spMkLst>
        </pc:spChg>
        <pc:spChg chg="mod">
          <ac:chgData name="Reyes De Luna, Sonia Aide" userId="faafa5f2-6287-4c40-946a-bbd8ed93709c" providerId="ADAL" clId="{FE2EF813-4673-2348-9C95-17D4989F9947}" dt="2023-04-04T15:44:10.570" v="626" actId="1076"/>
          <ac:spMkLst>
            <pc:docMk/>
            <pc:sldMk cId="3467338199" sldId="2076136407"/>
            <ac:spMk id="34" creationId="{2940C160-482F-9E66-829F-134FFB9E841C}"/>
          </ac:spMkLst>
        </pc:spChg>
        <pc:spChg chg="mod">
          <ac:chgData name="Reyes De Luna, Sonia Aide" userId="faafa5f2-6287-4c40-946a-bbd8ed93709c" providerId="ADAL" clId="{FE2EF813-4673-2348-9C95-17D4989F9947}" dt="2023-04-04T15:44:21.022" v="627" actId="1076"/>
          <ac:spMkLst>
            <pc:docMk/>
            <pc:sldMk cId="3467338199" sldId="2076136407"/>
            <ac:spMk id="35" creationId="{D7C10208-2A48-C8B4-9AF9-CD83F40D0EEA}"/>
          </ac:spMkLst>
        </pc:spChg>
        <pc:spChg chg="mod">
          <ac:chgData name="Reyes De Luna, Sonia Aide" userId="faafa5f2-6287-4c40-946a-bbd8ed93709c" providerId="ADAL" clId="{FE2EF813-4673-2348-9C95-17D4989F9947}" dt="2023-04-04T15:44:39.124" v="634" actId="1038"/>
          <ac:spMkLst>
            <pc:docMk/>
            <pc:sldMk cId="3467338199" sldId="2076136407"/>
            <ac:spMk id="36" creationId="{B1FF3488-751C-C4C5-6F06-0B1A04045CBD}"/>
          </ac:spMkLst>
        </pc:spChg>
        <pc:picChg chg="del">
          <ac:chgData name="Reyes De Luna, Sonia Aide" userId="faafa5f2-6287-4c40-946a-bbd8ed93709c" providerId="ADAL" clId="{FE2EF813-4673-2348-9C95-17D4989F9947}" dt="2023-04-04T15:44:42.605" v="635" actId="478"/>
          <ac:picMkLst>
            <pc:docMk/>
            <pc:sldMk cId="3467338199" sldId="2076136407"/>
            <ac:picMk id="29" creationId="{8791C400-6070-5402-506A-4C690D70A333}"/>
          </ac:picMkLst>
        </pc:picChg>
      </pc:sldChg>
      <pc:sldChg chg="addSp delSp modSp add mod">
        <pc:chgData name="Reyes De Luna, Sonia Aide" userId="faafa5f2-6287-4c40-946a-bbd8ed93709c" providerId="ADAL" clId="{FE2EF813-4673-2348-9C95-17D4989F9947}" dt="2023-04-04T16:38:49.431" v="1086" actId="478"/>
        <pc:sldMkLst>
          <pc:docMk/>
          <pc:sldMk cId="474029041" sldId="2076136408"/>
        </pc:sldMkLst>
        <pc:spChg chg="add del mod">
          <ac:chgData name="Reyes De Luna, Sonia Aide" userId="faafa5f2-6287-4c40-946a-bbd8ed93709c" providerId="ADAL" clId="{FE2EF813-4673-2348-9C95-17D4989F9947}" dt="2023-04-04T15:25:45.664" v="393" actId="478"/>
          <ac:spMkLst>
            <pc:docMk/>
            <pc:sldMk cId="474029041" sldId="2076136408"/>
            <ac:spMk id="2" creationId="{0C9C5D57-DCDE-59D8-F682-C2A94021A034}"/>
          </ac:spMkLst>
        </pc:spChg>
        <pc:spChg chg="add del">
          <ac:chgData name="Reyes De Luna, Sonia Aide" userId="faafa5f2-6287-4c40-946a-bbd8ed93709c" providerId="ADAL" clId="{FE2EF813-4673-2348-9C95-17D4989F9947}" dt="2023-04-04T15:25:54.056" v="395" actId="478"/>
          <ac:spMkLst>
            <pc:docMk/>
            <pc:sldMk cId="474029041" sldId="2076136408"/>
            <ac:spMk id="3" creationId="{C5CA4E0E-777C-D93F-9435-CEA4449BA7AA}"/>
          </ac:spMkLst>
        </pc:spChg>
        <pc:spChg chg="add del mod">
          <ac:chgData name="Reyes De Luna, Sonia Aide" userId="faafa5f2-6287-4c40-946a-bbd8ed93709c" providerId="ADAL" clId="{FE2EF813-4673-2348-9C95-17D4989F9947}" dt="2023-04-04T15:28:59.543" v="410" actId="478"/>
          <ac:spMkLst>
            <pc:docMk/>
            <pc:sldMk cId="474029041" sldId="2076136408"/>
            <ac:spMk id="6" creationId="{96B3C676-0ED5-3471-CCCC-9169170E059E}"/>
          </ac:spMkLst>
        </pc:spChg>
        <pc:spChg chg="add mod">
          <ac:chgData name="Reyes De Luna, Sonia Aide" userId="faafa5f2-6287-4c40-946a-bbd8ed93709c" providerId="ADAL" clId="{FE2EF813-4673-2348-9C95-17D4989F9947}" dt="2023-04-04T15:29:07.923" v="413" actId="1076"/>
          <ac:spMkLst>
            <pc:docMk/>
            <pc:sldMk cId="474029041" sldId="2076136408"/>
            <ac:spMk id="10" creationId="{3D405E3E-185A-957C-9445-BF0131C127F4}"/>
          </ac:spMkLst>
        </pc:spChg>
        <pc:spChg chg="del mod">
          <ac:chgData name="Reyes De Luna, Sonia Aide" userId="faafa5f2-6287-4c40-946a-bbd8ed93709c" providerId="ADAL" clId="{FE2EF813-4673-2348-9C95-17D4989F9947}" dt="2023-04-04T15:28:58.215" v="409" actId="478"/>
          <ac:spMkLst>
            <pc:docMk/>
            <pc:sldMk cId="474029041" sldId="2076136408"/>
            <ac:spMk id="12" creationId="{5C8A85D9-BA3B-34E1-65ED-C13BE1A17710}"/>
          </ac:spMkLst>
        </pc:spChg>
        <pc:spChg chg="mod">
          <ac:chgData name="Reyes De Luna, Sonia Aide" userId="faafa5f2-6287-4c40-946a-bbd8ed93709c" providerId="ADAL" clId="{FE2EF813-4673-2348-9C95-17D4989F9947}" dt="2023-04-04T15:31:13.291" v="433" actId="207"/>
          <ac:spMkLst>
            <pc:docMk/>
            <pc:sldMk cId="474029041" sldId="2076136408"/>
            <ac:spMk id="17" creationId="{3DFC87B0-799A-C4EE-D680-F89FA1274BED}"/>
          </ac:spMkLst>
        </pc:spChg>
        <pc:spChg chg="add del mod">
          <ac:chgData name="Reyes De Luna, Sonia Aide" userId="faafa5f2-6287-4c40-946a-bbd8ed93709c" providerId="ADAL" clId="{FE2EF813-4673-2348-9C95-17D4989F9947}" dt="2023-04-04T15:30:08.755" v="422" actId="478"/>
          <ac:spMkLst>
            <pc:docMk/>
            <pc:sldMk cId="474029041" sldId="2076136408"/>
            <ac:spMk id="19" creationId="{71115508-7790-46CF-6311-B9A2D288A087}"/>
          </ac:spMkLst>
        </pc:spChg>
        <pc:spChg chg="add del mod">
          <ac:chgData name="Reyes De Luna, Sonia Aide" userId="faafa5f2-6287-4c40-946a-bbd8ed93709c" providerId="ADAL" clId="{FE2EF813-4673-2348-9C95-17D4989F9947}" dt="2023-04-04T15:31:04.055" v="431" actId="478"/>
          <ac:spMkLst>
            <pc:docMk/>
            <pc:sldMk cId="474029041" sldId="2076136408"/>
            <ac:spMk id="22" creationId="{E124C0B6-0052-5BD0-2A65-8DB69EE8F9AF}"/>
          </ac:spMkLst>
        </pc:spChg>
        <pc:spChg chg="add del mod">
          <ac:chgData name="Reyes De Luna, Sonia Aide" userId="faafa5f2-6287-4c40-946a-bbd8ed93709c" providerId="ADAL" clId="{FE2EF813-4673-2348-9C95-17D4989F9947}" dt="2023-04-04T15:32:59.739" v="465" actId="478"/>
          <ac:spMkLst>
            <pc:docMk/>
            <pc:sldMk cId="474029041" sldId="2076136408"/>
            <ac:spMk id="23" creationId="{D61DF539-5D0C-5406-A28F-6EC8DEAF59C4}"/>
          </ac:spMkLst>
        </pc:spChg>
        <pc:spChg chg="add del mod">
          <ac:chgData name="Reyes De Luna, Sonia Aide" userId="faafa5f2-6287-4c40-946a-bbd8ed93709c" providerId="ADAL" clId="{FE2EF813-4673-2348-9C95-17D4989F9947}" dt="2023-04-04T16:38:49.431" v="1086" actId="478"/>
          <ac:spMkLst>
            <pc:docMk/>
            <pc:sldMk cId="474029041" sldId="2076136408"/>
            <ac:spMk id="24" creationId="{E9BAC366-6BD7-27F2-5576-EBE55D524920}"/>
          </ac:spMkLst>
        </pc:spChg>
      </pc:sldChg>
      <pc:sldChg chg="modSp add mod">
        <pc:chgData name="Reyes De Luna, Sonia Aide" userId="faafa5f2-6287-4c40-946a-bbd8ed93709c" providerId="ADAL" clId="{FE2EF813-4673-2348-9C95-17D4989F9947}" dt="2023-04-04T15:33:35.207" v="501" actId="207"/>
        <pc:sldMkLst>
          <pc:docMk/>
          <pc:sldMk cId="3445503704" sldId="2076136409"/>
        </pc:sldMkLst>
        <pc:spChg chg="mod">
          <ac:chgData name="Reyes De Luna, Sonia Aide" userId="faafa5f2-6287-4c40-946a-bbd8ed93709c" providerId="ADAL" clId="{FE2EF813-4673-2348-9C95-17D4989F9947}" dt="2023-04-04T15:33:35.207" v="501" actId="207"/>
          <ac:spMkLst>
            <pc:docMk/>
            <pc:sldMk cId="3445503704" sldId="2076136409"/>
            <ac:spMk id="29" creationId="{662A3C35-0B52-397C-1D75-3BDA2306B5E2}"/>
          </ac:spMkLst>
        </pc:spChg>
      </pc:sldChg>
      <pc:sldChg chg="modSp add mod ord">
        <pc:chgData name="Reyes De Luna, Sonia Aide" userId="faafa5f2-6287-4c40-946a-bbd8ed93709c" providerId="ADAL" clId="{FE2EF813-4673-2348-9C95-17D4989F9947}" dt="2023-04-04T15:24:08.903" v="384"/>
        <pc:sldMkLst>
          <pc:docMk/>
          <pc:sldMk cId="2834957214" sldId="2076136410"/>
        </pc:sldMkLst>
        <pc:spChg chg="mod">
          <ac:chgData name="Reyes De Luna, Sonia Aide" userId="faafa5f2-6287-4c40-946a-bbd8ed93709c" providerId="ADAL" clId="{FE2EF813-4673-2348-9C95-17D4989F9947}" dt="2023-04-04T14:39:06.580" v="172" actId="255"/>
          <ac:spMkLst>
            <pc:docMk/>
            <pc:sldMk cId="2834957214" sldId="2076136410"/>
            <ac:spMk id="16" creationId="{D5FD1066-7FA1-9BF9-22F0-F52B6DDCD8D0}"/>
          </ac:spMkLst>
        </pc:spChg>
        <pc:spChg chg="mod">
          <ac:chgData name="Reyes De Luna, Sonia Aide" userId="faafa5f2-6287-4c40-946a-bbd8ed93709c" providerId="ADAL" clId="{FE2EF813-4673-2348-9C95-17D4989F9947}" dt="2023-04-04T15:24:08.903" v="384"/>
          <ac:spMkLst>
            <pc:docMk/>
            <pc:sldMk cId="2834957214" sldId="2076136410"/>
            <ac:spMk id="17" creationId="{3DFC87B0-799A-C4EE-D680-F89FA1274BED}"/>
          </ac:spMkLst>
        </pc:spChg>
      </pc:sldChg>
      <pc:sldChg chg="addSp delSp modSp add del mod">
        <pc:chgData name="Reyes De Luna, Sonia Aide" userId="faafa5f2-6287-4c40-946a-bbd8ed93709c" providerId="ADAL" clId="{FE2EF813-4673-2348-9C95-17D4989F9947}" dt="2023-04-04T14:42:32.579" v="178" actId="2696"/>
        <pc:sldMkLst>
          <pc:docMk/>
          <pc:sldMk cId="3821351327" sldId="2076136411"/>
        </pc:sldMkLst>
        <pc:spChg chg="add del mod">
          <ac:chgData name="Reyes De Luna, Sonia Aide" userId="faafa5f2-6287-4c40-946a-bbd8ed93709c" providerId="ADAL" clId="{FE2EF813-4673-2348-9C95-17D4989F9947}" dt="2023-04-04T14:41:31.667" v="174" actId="478"/>
          <ac:spMkLst>
            <pc:docMk/>
            <pc:sldMk cId="3821351327" sldId="2076136411"/>
            <ac:spMk id="2" creationId="{8F4044D4-93E3-02DE-872C-985F6667B444}"/>
          </ac:spMkLst>
        </pc:spChg>
        <pc:spChg chg="add del mod">
          <ac:chgData name="Reyes De Luna, Sonia Aide" userId="faafa5f2-6287-4c40-946a-bbd8ed93709c" providerId="ADAL" clId="{FE2EF813-4673-2348-9C95-17D4989F9947}" dt="2023-04-04T14:41:31.667" v="174" actId="478"/>
          <ac:spMkLst>
            <pc:docMk/>
            <pc:sldMk cId="3821351327" sldId="2076136411"/>
            <ac:spMk id="6" creationId="{20964901-22A3-9B31-A0C5-1E82E65DCBF8}"/>
          </ac:spMkLst>
        </pc:spChg>
        <pc:picChg chg="add del mod">
          <ac:chgData name="Reyes De Luna, Sonia Aide" userId="faafa5f2-6287-4c40-946a-bbd8ed93709c" providerId="ADAL" clId="{FE2EF813-4673-2348-9C95-17D4989F9947}" dt="2023-04-04T14:41:31.667" v="174" actId="478"/>
          <ac:picMkLst>
            <pc:docMk/>
            <pc:sldMk cId="3821351327" sldId="2076136411"/>
            <ac:picMk id="4" creationId="{165AE495-1520-D7B9-0654-8EDAF2E0ADDB}"/>
          </ac:picMkLst>
        </pc:picChg>
      </pc:sldChg>
      <pc:sldChg chg="modSp add mod ord">
        <pc:chgData name="Reyes De Luna, Sonia Aide" userId="faafa5f2-6287-4c40-946a-bbd8ed93709c" providerId="ADAL" clId="{FE2EF813-4673-2348-9C95-17D4989F9947}" dt="2023-04-04T14:44:36.541" v="187" actId="20578"/>
        <pc:sldMkLst>
          <pc:docMk/>
          <pc:sldMk cId="3842550045" sldId="2076136412"/>
        </pc:sldMkLst>
        <pc:spChg chg="mod">
          <ac:chgData name="Reyes De Luna, Sonia Aide" userId="faafa5f2-6287-4c40-946a-bbd8ed93709c" providerId="ADAL" clId="{FE2EF813-4673-2348-9C95-17D4989F9947}" dt="2023-04-04T14:35:53.232" v="103" actId="1076"/>
          <ac:spMkLst>
            <pc:docMk/>
            <pc:sldMk cId="3842550045" sldId="2076136412"/>
            <ac:spMk id="16" creationId="{D5FD1066-7FA1-9BF9-22F0-F52B6DDCD8D0}"/>
          </ac:spMkLst>
        </pc:spChg>
      </pc:sldChg>
      <pc:sldChg chg="modSp add mod ord">
        <pc:chgData name="Reyes De Luna, Sonia Aide" userId="faafa5f2-6287-4c40-946a-bbd8ed93709c" providerId="ADAL" clId="{FE2EF813-4673-2348-9C95-17D4989F9947}" dt="2023-04-04T15:35:49.774" v="536" actId="1076"/>
        <pc:sldMkLst>
          <pc:docMk/>
          <pc:sldMk cId="2836534900" sldId="2076136413"/>
        </pc:sldMkLst>
        <pc:spChg chg="mod">
          <ac:chgData name="Reyes De Luna, Sonia Aide" userId="faafa5f2-6287-4c40-946a-bbd8ed93709c" providerId="ADAL" clId="{FE2EF813-4673-2348-9C95-17D4989F9947}" dt="2023-04-04T14:34:49.482" v="64" actId="255"/>
          <ac:spMkLst>
            <pc:docMk/>
            <pc:sldMk cId="2836534900" sldId="2076136413"/>
            <ac:spMk id="16" creationId="{D5FD1066-7FA1-9BF9-22F0-F52B6DDCD8D0}"/>
          </ac:spMkLst>
        </pc:spChg>
        <pc:spChg chg="mod">
          <ac:chgData name="Reyes De Luna, Sonia Aide" userId="faafa5f2-6287-4c40-946a-bbd8ed93709c" providerId="ADAL" clId="{FE2EF813-4673-2348-9C95-17D4989F9947}" dt="2023-04-04T15:35:49.774" v="536" actId="1076"/>
          <ac:spMkLst>
            <pc:docMk/>
            <pc:sldMk cId="2836534900" sldId="2076136413"/>
            <ac:spMk id="17" creationId="{3DFC87B0-799A-C4EE-D680-F89FA1274BED}"/>
          </ac:spMkLst>
        </pc:spChg>
        <pc:spChg chg="mod">
          <ac:chgData name="Reyes De Luna, Sonia Aide" userId="faafa5f2-6287-4c40-946a-bbd8ed93709c" providerId="ADAL" clId="{FE2EF813-4673-2348-9C95-17D4989F9947}" dt="2023-04-04T14:33:51.557" v="27" actId="20577"/>
          <ac:spMkLst>
            <pc:docMk/>
            <pc:sldMk cId="2836534900" sldId="2076136413"/>
            <ac:spMk id="48" creationId="{DF3BBE98-CE18-7410-A42D-05AF2CF3A2A6}"/>
          </ac:spMkLst>
        </pc:spChg>
        <pc:spChg chg="mod">
          <ac:chgData name="Reyes De Luna, Sonia Aide" userId="faafa5f2-6287-4c40-946a-bbd8ed93709c" providerId="ADAL" clId="{FE2EF813-4673-2348-9C95-17D4989F9947}" dt="2023-04-04T14:33:55.248" v="28"/>
          <ac:spMkLst>
            <pc:docMk/>
            <pc:sldMk cId="2836534900" sldId="2076136413"/>
            <ac:spMk id="49" creationId="{C81EEB7D-A645-3EE7-6E59-FE643DB0CCB1}"/>
          </ac:spMkLst>
        </pc:spChg>
        <pc:spChg chg="mod">
          <ac:chgData name="Reyes De Luna, Sonia Aide" userId="faafa5f2-6287-4c40-946a-bbd8ed93709c" providerId="ADAL" clId="{FE2EF813-4673-2348-9C95-17D4989F9947}" dt="2023-04-04T14:33:57.328" v="29"/>
          <ac:spMkLst>
            <pc:docMk/>
            <pc:sldMk cId="2836534900" sldId="2076136413"/>
            <ac:spMk id="50" creationId="{1E13DC0E-9361-9034-2A30-6DBBEC58B20D}"/>
          </ac:spMkLst>
        </pc:spChg>
        <pc:spChg chg="mod">
          <ac:chgData name="Reyes De Luna, Sonia Aide" userId="faafa5f2-6287-4c40-946a-bbd8ed93709c" providerId="ADAL" clId="{FE2EF813-4673-2348-9C95-17D4989F9947}" dt="2023-04-04T14:33:59.610" v="30"/>
          <ac:spMkLst>
            <pc:docMk/>
            <pc:sldMk cId="2836534900" sldId="2076136413"/>
            <ac:spMk id="51" creationId="{AB1EF8A2-8534-BEE3-A084-8B5E6BDB1310}"/>
          </ac:spMkLst>
        </pc:spChg>
      </pc:sldChg>
      <pc:sldChg chg="addSp delSp modSp add mod">
        <pc:chgData name="Reyes De Luna, Sonia Aide" userId="faafa5f2-6287-4c40-946a-bbd8ed93709c" providerId="ADAL" clId="{FE2EF813-4673-2348-9C95-17D4989F9947}" dt="2023-04-04T15:24:08.903" v="384"/>
        <pc:sldMkLst>
          <pc:docMk/>
          <pc:sldMk cId="526004311" sldId="2076136414"/>
        </pc:sldMkLst>
        <pc:spChg chg="mod">
          <ac:chgData name="Reyes De Luna, Sonia Aide" userId="faafa5f2-6287-4c40-946a-bbd8ed93709c" providerId="ADAL" clId="{FE2EF813-4673-2348-9C95-17D4989F9947}" dt="2023-04-04T15:24:08.903" v="384"/>
          <ac:spMkLst>
            <pc:docMk/>
            <pc:sldMk cId="526004311" sldId="2076136414"/>
            <ac:spMk id="17" creationId="{3DFC87B0-799A-C4EE-D680-F89FA1274BED}"/>
          </ac:spMkLst>
        </pc:spChg>
        <pc:picChg chg="add del mod">
          <ac:chgData name="Reyes De Luna, Sonia Aide" userId="faafa5f2-6287-4c40-946a-bbd8ed93709c" providerId="ADAL" clId="{FE2EF813-4673-2348-9C95-17D4989F9947}" dt="2023-04-04T15:08:50.194" v="312" actId="21"/>
          <ac:picMkLst>
            <pc:docMk/>
            <pc:sldMk cId="526004311" sldId="2076136414"/>
            <ac:picMk id="2" creationId="{0CE104BF-B9A6-56E1-A8DC-7B409E238C90}"/>
          </ac:picMkLst>
        </pc:picChg>
        <pc:picChg chg="mod">
          <ac:chgData name="Reyes De Luna, Sonia Aide" userId="faafa5f2-6287-4c40-946a-bbd8ed93709c" providerId="ADAL" clId="{FE2EF813-4673-2348-9C95-17D4989F9947}" dt="2023-04-04T15:08:40.154" v="306" actId="1076"/>
          <ac:picMkLst>
            <pc:docMk/>
            <pc:sldMk cId="526004311" sldId="2076136414"/>
            <ac:picMk id="11" creationId="{3DC2E0AE-EC86-CD65-A90F-8E712A943723}"/>
          </ac:picMkLst>
        </pc:picChg>
      </pc:sldChg>
      <pc:sldChg chg="modSp add mod modClrScheme chgLayout">
        <pc:chgData name="Reyes De Luna, Sonia Aide" userId="faafa5f2-6287-4c40-946a-bbd8ed93709c" providerId="ADAL" clId="{FE2EF813-4673-2348-9C95-17D4989F9947}" dt="2023-04-04T15:24:08.903" v="384"/>
        <pc:sldMkLst>
          <pc:docMk/>
          <pc:sldMk cId="2499290544" sldId="2076136415"/>
        </pc:sldMkLst>
        <pc:spChg chg="mod ord">
          <ac:chgData name="Reyes De Luna, Sonia Aide" userId="faafa5f2-6287-4c40-946a-bbd8ed93709c" providerId="ADAL" clId="{FE2EF813-4673-2348-9C95-17D4989F9947}" dt="2023-04-04T15:24:08.903" v="384"/>
          <ac:spMkLst>
            <pc:docMk/>
            <pc:sldMk cId="2499290544" sldId="2076136415"/>
            <ac:spMk id="16" creationId="{D5FD1066-7FA1-9BF9-22F0-F52B6DDCD8D0}"/>
          </ac:spMkLst>
        </pc:spChg>
        <pc:spChg chg="mod ord">
          <ac:chgData name="Reyes De Luna, Sonia Aide" userId="faafa5f2-6287-4c40-946a-bbd8ed93709c" providerId="ADAL" clId="{FE2EF813-4673-2348-9C95-17D4989F9947}" dt="2023-04-04T15:24:08.903" v="384"/>
          <ac:spMkLst>
            <pc:docMk/>
            <pc:sldMk cId="2499290544" sldId="2076136415"/>
            <ac:spMk id="17" creationId="{3DFC87B0-799A-C4EE-D680-F89FA1274BED}"/>
          </ac:spMkLst>
        </pc:spChg>
      </pc:sldChg>
      <pc:sldChg chg="modSp add mod modClrScheme chgLayout">
        <pc:chgData name="Reyes De Luna, Sonia Aide" userId="faafa5f2-6287-4c40-946a-bbd8ed93709c" providerId="ADAL" clId="{FE2EF813-4673-2348-9C95-17D4989F9947}" dt="2023-04-04T15:36:24.568" v="544" actId="1076"/>
        <pc:sldMkLst>
          <pc:docMk/>
          <pc:sldMk cId="2538530049" sldId="2076136416"/>
        </pc:sldMkLst>
        <pc:spChg chg="mod ord">
          <ac:chgData name="Reyes De Luna, Sonia Aide" userId="faafa5f2-6287-4c40-946a-bbd8ed93709c" providerId="ADAL" clId="{FE2EF813-4673-2348-9C95-17D4989F9947}" dt="2023-04-04T15:36:17.519" v="543" actId="700"/>
          <ac:spMkLst>
            <pc:docMk/>
            <pc:sldMk cId="2538530049" sldId="2076136416"/>
            <ac:spMk id="16" creationId="{D5FD1066-7FA1-9BF9-22F0-F52B6DDCD8D0}"/>
          </ac:spMkLst>
        </pc:spChg>
        <pc:spChg chg="mod ord">
          <ac:chgData name="Reyes De Luna, Sonia Aide" userId="faafa5f2-6287-4c40-946a-bbd8ed93709c" providerId="ADAL" clId="{FE2EF813-4673-2348-9C95-17D4989F9947}" dt="2023-04-04T15:36:24.568" v="544" actId="1076"/>
          <ac:spMkLst>
            <pc:docMk/>
            <pc:sldMk cId="2538530049" sldId="2076136416"/>
            <ac:spMk id="17" creationId="{3DFC87B0-799A-C4EE-D680-F89FA1274BED}"/>
          </ac:spMkLst>
        </pc:spChg>
      </pc:sldChg>
      <pc:sldChg chg="add">
        <pc:chgData name="Reyes De Luna, Sonia Aide" userId="faafa5f2-6287-4c40-946a-bbd8ed93709c" providerId="ADAL" clId="{FE2EF813-4673-2348-9C95-17D4989F9947}" dt="2023-04-04T14:47:38.924" v="191"/>
        <pc:sldMkLst>
          <pc:docMk/>
          <pc:sldMk cId="1616178473" sldId="2076136417"/>
        </pc:sldMkLst>
      </pc:sldChg>
      <pc:sldChg chg="addSp delSp modSp add mod modClrScheme chgLayout">
        <pc:chgData name="Reyes De Luna, Sonia Aide" userId="faafa5f2-6287-4c40-946a-bbd8ed93709c" providerId="ADAL" clId="{FE2EF813-4673-2348-9C95-17D4989F9947}" dt="2023-04-04T15:45:50.610" v="644" actId="478"/>
        <pc:sldMkLst>
          <pc:docMk/>
          <pc:sldMk cId="2374854904" sldId="2076136418"/>
        </pc:sldMkLst>
        <pc:spChg chg="add del mod ord">
          <ac:chgData name="Reyes De Luna, Sonia Aide" userId="faafa5f2-6287-4c40-946a-bbd8ed93709c" providerId="ADAL" clId="{FE2EF813-4673-2348-9C95-17D4989F9947}" dt="2023-04-04T15:45:50.610" v="644" actId="478"/>
          <ac:spMkLst>
            <pc:docMk/>
            <pc:sldMk cId="2374854904" sldId="2076136418"/>
            <ac:spMk id="4" creationId="{E5272A38-A42D-855A-0BDE-711404878667}"/>
          </ac:spMkLst>
        </pc:spChg>
        <pc:spChg chg="add del mod ord">
          <ac:chgData name="Reyes De Luna, Sonia Aide" userId="faafa5f2-6287-4c40-946a-bbd8ed93709c" providerId="ADAL" clId="{FE2EF813-4673-2348-9C95-17D4989F9947}" dt="2023-04-04T15:45:50.610" v="644" actId="478"/>
          <ac:spMkLst>
            <pc:docMk/>
            <pc:sldMk cId="2374854904" sldId="2076136418"/>
            <ac:spMk id="29" creationId="{487836E9-B151-9D44-E645-A648A4AFFE4C}"/>
          </ac:spMkLst>
        </pc:spChg>
      </pc:sldChg>
      <pc:sldChg chg="new del">
        <pc:chgData name="Reyes De Luna, Sonia Aide" userId="faafa5f2-6287-4c40-946a-bbd8ed93709c" providerId="ADAL" clId="{FE2EF813-4673-2348-9C95-17D4989F9947}" dt="2023-04-04T15:36:12.013" v="542" actId="680"/>
        <pc:sldMkLst>
          <pc:docMk/>
          <pc:sldMk cId="2906342300" sldId="2076136418"/>
        </pc:sldMkLst>
      </pc:sldChg>
      <pc:sldChg chg="addSp delSp modSp add mod modClrScheme chgLayout">
        <pc:chgData name="Reyes De Luna, Sonia Aide" userId="faafa5f2-6287-4c40-946a-bbd8ed93709c" providerId="ADAL" clId="{FE2EF813-4673-2348-9C95-17D4989F9947}" dt="2023-04-11T00:16:22.124" v="1349" actId="1076"/>
        <pc:sldMkLst>
          <pc:docMk/>
          <pc:sldMk cId="845031549" sldId="2076136419"/>
        </pc:sldMkLst>
        <pc:spChg chg="add del mod topLvl">
          <ac:chgData name="Reyes De Luna, Sonia Aide" userId="faafa5f2-6287-4c40-946a-bbd8ed93709c" providerId="ADAL" clId="{FE2EF813-4673-2348-9C95-17D4989F9947}" dt="2023-04-11T00:14:47.631" v="1341" actId="478"/>
          <ac:spMkLst>
            <pc:docMk/>
            <pc:sldMk cId="845031549" sldId="2076136419"/>
            <ac:spMk id="2" creationId="{B1E16693-B09D-90B6-CEA7-308E1A687F9D}"/>
          </ac:spMkLst>
        </pc:spChg>
        <pc:spChg chg="add del mod topLvl">
          <ac:chgData name="Reyes De Luna, Sonia Aide" userId="faafa5f2-6287-4c40-946a-bbd8ed93709c" providerId="ADAL" clId="{FE2EF813-4673-2348-9C95-17D4989F9947}" dt="2023-04-11T00:14:47.631" v="1341" actId="478"/>
          <ac:spMkLst>
            <pc:docMk/>
            <pc:sldMk cId="845031549" sldId="2076136419"/>
            <ac:spMk id="3" creationId="{D3AC4EC7-E92B-B58E-DEE3-BA601CE0B7F7}"/>
          </ac:spMkLst>
        </pc:spChg>
        <pc:spChg chg="add mod topLvl">
          <ac:chgData name="Reyes De Luna, Sonia Aide" userId="faafa5f2-6287-4c40-946a-bbd8ed93709c" providerId="ADAL" clId="{FE2EF813-4673-2348-9C95-17D4989F9947}" dt="2023-04-11T00:16:22.124" v="1349" actId="1076"/>
          <ac:spMkLst>
            <pc:docMk/>
            <pc:sldMk cId="845031549" sldId="2076136419"/>
            <ac:spMk id="4" creationId="{0BC9EE4B-1F40-54F6-0AB5-331B0608ABC3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5" creationId="{8B77C1B1-57C7-1809-221B-BE8DD181C631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6" creationId="{A1447233-C817-13A6-0E6A-BA43B4202D48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7" creationId="{041B04F1-00B1-3F92-E913-E1A198D2C470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8" creationId="{183CBB47-04FE-CE17-6AE5-E688AE2285F7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9" creationId="{6ACC5B64-38CB-D5BA-9915-189EB4FB958B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10" creationId="{15794D7B-A429-1BD5-0A40-CFF217070342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11" creationId="{303BEA1F-7874-E347-C258-1368EFE383E6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12" creationId="{A08E95EA-76ED-F068-4C13-43BB7417B4D7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13" creationId="{4822D6DF-E51C-D9AE-ABBF-76E23C8C79E5}"/>
          </ac:spMkLst>
        </pc:spChg>
        <pc:spChg chg="del">
          <ac:chgData name="Reyes De Luna, Sonia Aide" userId="faafa5f2-6287-4c40-946a-bbd8ed93709c" providerId="ADAL" clId="{FE2EF813-4673-2348-9C95-17D4989F9947}" dt="2023-04-11T00:10:13.749" v="1251" actId="478"/>
          <ac:spMkLst>
            <pc:docMk/>
            <pc:sldMk cId="845031549" sldId="2076136419"/>
            <ac:spMk id="15" creationId="{E565B45D-297A-D4EE-26EC-23CF4DE643C9}"/>
          </ac:spMkLst>
        </pc:spChg>
        <pc:spChg chg="del">
          <ac:chgData name="Reyes De Luna, Sonia Aide" userId="faafa5f2-6287-4c40-946a-bbd8ed93709c" providerId="ADAL" clId="{FE2EF813-4673-2348-9C95-17D4989F9947}" dt="2023-04-11T00:10:13.749" v="1251" actId="478"/>
          <ac:spMkLst>
            <pc:docMk/>
            <pc:sldMk cId="845031549" sldId="2076136419"/>
            <ac:spMk id="16" creationId="{79AC2D79-9109-2508-CC7C-7D0ADA2E946E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17" creationId="{94A06B9B-032D-CB2A-E00F-6B72D453B71C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18" creationId="{C5A9E789-0AA7-9DB1-9CE6-EA919B5ED2ED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19" creationId="{7DD15CC1-1EEB-A799-E067-63426654A5CE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0" creationId="{65A2E314-A4A6-43BE-41FE-928FA07DAA28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1" creationId="{15364DF4-341A-0939-8EAC-90FCCF238D9D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2" creationId="{24A5F42C-F7FC-A352-0A60-7015B0E416C3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3" creationId="{C3B19012-7CA8-F850-B10F-DF2168334A34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4" creationId="{82A2A97C-AFA9-DFDD-7D62-7247B5BE78FE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5" creationId="{C0BAF2F9-7085-A2D8-5B65-617062F05991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6" creationId="{25731E43-2B62-0F9A-8A70-CBA9D009CA88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7" creationId="{59361023-D472-6F72-2DCA-F1425D4E0CA3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9" creationId="{0A58BB32-AA61-A21E-F6D4-197873A6F196}"/>
          </ac:spMkLst>
        </pc:spChg>
        <pc:spChg chg="del">
          <ac:chgData name="Reyes De Luna, Sonia Aide" userId="faafa5f2-6287-4c40-946a-bbd8ed93709c" providerId="ADAL" clId="{FE2EF813-4673-2348-9C95-17D4989F9947}" dt="2023-04-11T00:10:13.749" v="1251" actId="478"/>
          <ac:spMkLst>
            <pc:docMk/>
            <pc:sldMk cId="845031549" sldId="2076136419"/>
            <ac:spMk id="30" creationId="{C19F113A-4455-CC49-0AD8-9D3D8403923F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35" creationId="{159F8577-D8CD-A35B-B0D9-D35F44AC5640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36" creationId="{1C9BBCBB-470D-4A74-14C0-9EC7FBE509F1}"/>
          </ac:spMkLst>
        </pc:spChg>
        <pc:spChg chg="del">
          <ac:chgData name="Reyes De Luna, Sonia Aide" userId="faafa5f2-6287-4c40-946a-bbd8ed93709c" providerId="ADAL" clId="{FE2EF813-4673-2348-9C95-17D4989F9947}" dt="2023-04-11T00:10:16.682" v="1252" actId="478"/>
          <ac:spMkLst>
            <pc:docMk/>
            <pc:sldMk cId="845031549" sldId="2076136419"/>
            <ac:spMk id="38" creationId="{24F28F56-85C3-7CD4-3002-5D0E2D343390}"/>
          </ac:spMkLst>
        </pc:spChg>
        <pc:spChg chg="del">
          <ac:chgData name="Reyes De Luna, Sonia Aide" userId="faafa5f2-6287-4c40-946a-bbd8ed93709c" providerId="ADAL" clId="{FE2EF813-4673-2348-9C95-17D4989F9947}" dt="2023-04-11T00:10:19.382" v="1253" actId="478"/>
          <ac:spMkLst>
            <pc:docMk/>
            <pc:sldMk cId="845031549" sldId="2076136419"/>
            <ac:spMk id="39" creationId="{0CAAD7F9-2100-4209-E994-7B552B75F8F3}"/>
          </ac:spMkLst>
        </pc:spChg>
        <pc:spChg chg="del">
          <ac:chgData name="Reyes De Luna, Sonia Aide" userId="faafa5f2-6287-4c40-946a-bbd8ed93709c" providerId="ADAL" clId="{FE2EF813-4673-2348-9C95-17D4989F9947}" dt="2023-04-11T00:10:13.749" v="1251" actId="478"/>
          <ac:spMkLst>
            <pc:docMk/>
            <pc:sldMk cId="845031549" sldId="2076136419"/>
            <ac:spMk id="40" creationId="{94BEC5FB-F5CB-CCE8-5761-10997A47E350}"/>
          </ac:spMkLst>
        </pc:spChg>
        <pc:spChg chg="del">
          <ac:chgData name="Reyes De Luna, Sonia Aide" userId="faafa5f2-6287-4c40-946a-bbd8ed93709c" providerId="ADAL" clId="{FE2EF813-4673-2348-9C95-17D4989F9947}" dt="2023-04-11T00:10:19.382" v="1253" actId="478"/>
          <ac:spMkLst>
            <pc:docMk/>
            <pc:sldMk cId="845031549" sldId="2076136419"/>
            <ac:spMk id="41" creationId="{26381EF7-315C-AC5D-0F28-A5417EC2F436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42" creationId="{6522A757-5405-5FDE-3A07-8426AFF8919F}"/>
          </ac:spMkLst>
        </pc:spChg>
        <pc:spChg chg="del">
          <ac:chgData name="Reyes De Luna, Sonia Aide" userId="faafa5f2-6287-4c40-946a-bbd8ed93709c" providerId="ADAL" clId="{FE2EF813-4673-2348-9C95-17D4989F9947}" dt="2023-04-11T00:10:19.382" v="1253" actId="478"/>
          <ac:spMkLst>
            <pc:docMk/>
            <pc:sldMk cId="845031549" sldId="2076136419"/>
            <ac:spMk id="43" creationId="{ED2796CE-2C57-AD49-38F1-38FC4ECF6C5F}"/>
          </ac:spMkLst>
        </pc:spChg>
        <pc:spChg chg="del">
          <ac:chgData name="Reyes De Luna, Sonia Aide" userId="faafa5f2-6287-4c40-946a-bbd8ed93709c" providerId="ADAL" clId="{FE2EF813-4673-2348-9C95-17D4989F9947}" dt="2023-04-11T00:10:13.749" v="1251" actId="478"/>
          <ac:spMkLst>
            <pc:docMk/>
            <pc:sldMk cId="845031549" sldId="2076136419"/>
            <ac:spMk id="45" creationId="{8AA827BE-B636-21A7-FB29-C0124B61ABB0}"/>
          </ac:spMkLst>
        </pc:spChg>
        <pc:spChg chg="del">
          <ac:chgData name="Reyes De Luna, Sonia Aide" userId="faafa5f2-6287-4c40-946a-bbd8ed93709c" providerId="ADAL" clId="{FE2EF813-4673-2348-9C95-17D4989F9947}" dt="2023-04-11T00:10:13.749" v="1251" actId="478"/>
          <ac:spMkLst>
            <pc:docMk/>
            <pc:sldMk cId="845031549" sldId="2076136419"/>
            <ac:spMk id="46" creationId="{27E28F31-67C4-EF4A-2FF2-C5D8A0BD8445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47" creationId="{F501BC24-283B-E7BB-D312-708DBB1F6432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48" creationId="{7C042D5C-AC8F-8C30-6D1E-F13A015E68D5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49" creationId="{EC8F4C5A-41C3-1ED1-8C7B-2FE527CBE335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50" creationId="{BAE4645E-A2C2-0C80-71B5-94370214A67A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52" creationId="{12F22CD4-1CCE-6CBE-2C38-35D8573C9AE9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54" creationId="{E74A1242-9B56-5619-8A64-892265FD2C72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55" creationId="{46F37EE8-E7DD-2665-CC12-7C28A6B73867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57" creationId="{470C8B96-71F2-6DAC-85BE-88E64D2452BF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58" creationId="{E7271C96-E799-4D08-7A5E-F91FF8448FE3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59" creationId="{0ED1C2F8-ECD5-0C68-B852-5AD15E986154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60" creationId="{B64877B0-3086-F017-65DD-7EE9EBC4CD39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62" creationId="{624E1457-6959-60C1-BA4A-9D44AEB40AF0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64" creationId="{8B39EB93-992F-8577-61CE-7BD3A7BF3F5C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66" creationId="{42DE93B0-DEF3-5D1E-9BA3-22D0BF98E7E1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68" creationId="{9053659F-5584-58D1-21BE-B2580D167ACD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70" creationId="{1EA335B7-8C35-159C-CCE1-70AFBA49550C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72" creationId="{87B8C312-7C77-1B81-DC4C-2BF3C7E49314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74" creationId="{9B0DC2C1-B5B8-3959-02B8-6BCF4D0C14A8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75" creationId="{5D27658B-3964-9DBA-437A-84678FC30894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77" creationId="{1434303A-0FE6-269E-2F4B-B1CA34491BE6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78" creationId="{B3C5EF88-F865-C727-1E38-B4AE24A96CFD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80" creationId="{6343CE53-B45B-CFF8-5F8E-F15057FBB5C3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81" creationId="{ED8423FA-4CB0-9A7D-5B36-7D98D989CB0E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83" creationId="{56EAFC5D-63C3-9A65-B509-C58EA21DFA72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84" creationId="{1575BC3A-D892-67A2-70B8-453D1AD5681F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86" creationId="{A9BF1C72-8765-82F4-D09D-2427A323639B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87" creationId="{91AE65E0-5598-2DA3-E5B1-915CA14DC502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89" creationId="{6532F370-9648-91EC-6199-E664F3760BB1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90" creationId="{B2B21A5B-373F-E995-577E-07CA93D52B92}"/>
          </ac:spMkLst>
        </pc:spChg>
        <pc:spChg chg="add del mod ord">
          <ac:chgData name="Reyes De Luna, Sonia Aide" userId="faafa5f2-6287-4c40-946a-bbd8ed93709c" providerId="ADAL" clId="{FE2EF813-4673-2348-9C95-17D4989F9947}" dt="2023-04-11T00:16:18.510" v="1348" actId="478"/>
          <ac:spMkLst>
            <pc:docMk/>
            <pc:sldMk cId="845031549" sldId="2076136419"/>
            <ac:spMk id="92" creationId="{44449E5A-CA5A-1558-D3F0-57A0239D5A3A}"/>
          </ac:spMkLst>
        </pc:spChg>
        <pc:grpChg chg="add del mod">
          <ac:chgData name="Reyes De Luna, Sonia Aide" userId="faafa5f2-6287-4c40-946a-bbd8ed93709c" providerId="ADAL" clId="{FE2EF813-4673-2348-9C95-17D4989F9947}" dt="2023-04-11T00:10:59.126" v="1261" actId="165"/>
          <ac:grpSpMkLst>
            <pc:docMk/>
            <pc:sldMk cId="845031549" sldId="2076136419"/>
            <ac:grpSpMk id="91" creationId="{765036E4-6249-8539-292F-3E5CA935581D}"/>
          </ac:grpSpMkLst>
        </pc:grpChg>
        <pc:picChg chg="del">
          <ac:chgData name="Reyes De Luna, Sonia Aide" userId="faafa5f2-6287-4c40-946a-bbd8ed93709c" providerId="ADAL" clId="{FE2EF813-4673-2348-9C95-17D4989F9947}" dt="2023-04-11T00:10:13.749" v="1251" actId="478"/>
          <ac:picMkLst>
            <pc:docMk/>
            <pc:sldMk cId="845031549" sldId="2076136419"/>
            <ac:picMk id="14" creationId="{91D18BF6-591D-FD68-996D-0E58C6E68645}"/>
          </ac:picMkLst>
        </pc:picChg>
        <pc:picChg chg="del">
          <ac:chgData name="Reyes De Luna, Sonia Aide" userId="faafa5f2-6287-4c40-946a-bbd8ed93709c" providerId="ADAL" clId="{FE2EF813-4673-2348-9C95-17D4989F9947}" dt="2023-04-11T00:10:16.682" v="1252" actId="478"/>
          <ac:picMkLst>
            <pc:docMk/>
            <pc:sldMk cId="845031549" sldId="2076136419"/>
            <ac:picMk id="28" creationId="{EC8EF389-D95B-86BE-011B-1D98F0EB6B11}"/>
          </ac:picMkLst>
        </pc:picChg>
        <pc:picChg chg="del">
          <ac:chgData name="Reyes De Luna, Sonia Aide" userId="faafa5f2-6287-4c40-946a-bbd8ed93709c" providerId="ADAL" clId="{FE2EF813-4673-2348-9C95-17D4989F9947}" dt="2023-04-11T00:10:16.682" v="1252" actId="478"/>
          <ac:picMkLst>
            <pc:docMk/>
            <pc:sldMk cId="845031549" sldId="2076136419"/>
            <ac:picMk id="32" creationId="{4E3123A7-2ECA-1E9F-D68A-FEEA4E2E3369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35.835" v="1265" actId="478"/>
          <ac:picMkLst>
            <pc:docMk/>
            <pc:sldMk cId="845031549" sldId="2076136419"/>
            <ac:picMk id="33" creationId="{D894808E-1ED7-8711-1E00-06329B7D8047}"/>
          </ac:picMkLst>
        </pc:picChg>
        <pc:picChg chg="del">
          <ac:chgData name="Reyes De Luna, Sonia Aide" userId="faafa5f2-6287-4c40-946a-bbd8ed93709c" providerId="ADAL" clId="{FE2EF813-4673-2348-9C95-17D4989F9947}" dt="2023-04-11T00:10:20.779" v="1254" actId="478"/>
          <ac:picMkLst>
            <pc:docMk/>
            <pc:sldMk cId="845031549" sldId="2076136419"/>
            <ac:picMk id="37" creationId="{44EC4929-98A7-028F-A10D-CBBAD8C96599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24.648" v="1262" actId="478"/>
          <ac:picMkLst>
            <pc:docMk/>
            <pc:sldMk cId="845031549" sldId="2076136419"/>
            <ac:picMk id="44" creationId="{C832D4FB-97C0-F534-B86E-5ED8430914CA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35.835" v="1265" actId="478"/>
          <ac:picMkLst>
            <pc:docMk/>
            <pc:sldMk cId="845031549" sldId="2076136419"/>
            <ac:picMk id="53" creationId="{CFDB4CB0-6534-C94D-4359-7954B5BF6A7C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35.835" v="1265" actId="478"/>
          <ac:picMkLst>
            <pc:docMk/>
            <pc:sldMk cId="845031549" sldId="2076136419"/>
            <ac:picMk id="73" creationId="{72BD51B3-6B22-C5A7-EE52-660143EED86D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35.835" v="1265" actId="478"/>
          <ac:picMkLst>
            <pc:docMk/>
            <pc:sldMk cId="845031549" sldId="2076136419"/>
            <ac:picMk id="76" creationId="{76D7FC81-E65F-7ED1-8E30-A3405846E7CD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31.369" v="1264" actId="478"/>
          <ac:picMkLst>
            <pc:docMk/>
            <pc:sldMk cId="845031549" sldId="2076136419"/>
            <ac:picMk id="79" creationId="{A4615C96-484D-6378-C8CE-019CA4CF2F1E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35.835" v="1265" actId="478"/>
          <ac:picMkLst>
            <pc:docMk/>
            <pc:sldMk cId="845031549" sldId="2076136419"/>
            <ac:picMk id="82" creationId="{6FC21FC5-D4F5-055C-C222-960DFC4C1514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26.176" v="1263" actId="478"/>
          <ac:picMkLst>
            <pc:docMk/>
            <pc:sldMk cId="845031549" sldId="2076136419"/>
            <ac:picMk id="85" creationId="{13C4B81A-0073-E600-2244-50D8BC3F00F0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31.369" v="1264" actId="478"/>
          <ac:picMkLst>
            <pc:docMk/>
            <pc:sldMk cId="845031549" sldId="2076136419"/>
            <ac:picMk id="88" creationId="{81660D4C-701A-2811-1887-2C1CD3923BD4}"/>
          </ac:picMkLst>
        </pc:pic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31" creationId="{0A7EFC56-9D24-5726-D73F-B0992A598350}"/>
          </ac:cxnSpMkLst>
        </pc:cxnChg>
        <pc:cxnChg chg="del">
          <ac:chgData name="Reyes De Luna, Sonia Aide" userId="faafa5f2-6287-4c40-946a-bbd8ed93709c" providerId="ADAL" clId="{FE2EF813-4673-2348-9C95-17D4989F9947}" dt="2023-04-11T00:10:16.682" v="1252" actId="478"/>
          <ac:cxnSpMkLst>
            <pc:docMk/>
            <pc:sldMk cId="845031549" sldId="2076136419"/>
            <ac:cxnSpMk id="34" creationId="{B8996768-4F85-0143-4190-E65F29664E6F}"/>
          </ac:cxnSpMkLst>
        </pc:cxn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51" creationId="{14D04966-1A31-00FF-7040-9F8BF716724F}"/>
          </ac:cxnSpMkLst>
        </pc:cxn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56" creationId="{F96BAA70-3F8B-57BB-E605-34603F137C99}"/>
          </ac:cxnSpMkLst>
        </pc:cxn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61" creationId="{7660FA93-F248-CE9D-A982-55947F5A59AC}"/>
          </ac:cxnSpMkLst>
        </pc:cxn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63" creationId="{3E7BEFD7-9FC8-273D-9B54-331CCFAF8373}"/>
          </ac:cxnSpMkLst>
        </pc:cxn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65" creationId="{8F2A5048-AA70-865D-6540-EA1850846C22}"/>
          </ac:cxnSpMkLst>
        </pc:cxn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67" creationId="{00CB1C63-1F43-DA35-F778-C27D1D5DCE68}"/>
          </ac:cxnSpMkLst>
        </pc:cxn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69" creationId="{768953DD-E232-B69C-B348-A0096644C5CE}"/>
          </ac:cxnSpMkLst>
        </pc:cxn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71" creationId="{33BCBA03-30D8-AD07-91A7-10E95F7E30D6}"/>
          </ac:cxnSpMkLst>
        </pc:cxnChg>
      </pc:sldChg>
      <pc:sldChg chg="new del">
        <pc:chgData name="Reyes De Luna, Sonia Aide" userId="faafa5f2-6287-4c40-946a-bbd8ed93709c" providerId="ADAL" clId="{FE2EF813-4673-2348-9C95-17D4989F9947}" dt="2023-04-04T16:40:27.124" v="1101" actId="680"/>
        <pc:sldMkLst>
          <pc:docMk/>
          <pc:sldMk cId="3780828848" sldId="2076136419"/>
        </pc:sldMkLst>
      </pc:sldChg>
      <pc:sldMasterChg chg="addSp delSp modSp mod delSldLayout modSldLayout sldLayoutOrd">
        <pc:chgData name="Reyes De Luna, Sonia Aide" userId="faafa5f2-6287-4c40-946a-bbd8ed93709c" providerId="ADAL" clId="{FE2EF813-4673-2348-9C95-17D4989F9947}" dt="2023-04-04T15:02:37.055" v="250" actId="207"/>
        <pc:sldMasterMkLst>
          <pc:docMk/>
          <pc:sldMasterMk cId="2725302714" sldId="2147483648"/>
        </pc:sldMasterMkLst>
        <pc:spChg chg="mod">
          <ac:chgData name="Reyes De Luna, Sonia Aide" userId="faafa5f2-6287-4c40-946a-bbd8ed93709c" providerId="ADAL" clId="{FE2EF813-4673-2348-9C95-17D4989F9947}" dt="2023-04-04T14:57:17.932" v="223" actId="207"/>
          <ac:spMkLst>
            <pc:docMk/>
            <pc:sldMasterMk cId="2725302714" sldId="2147483648"/>
            <ac:spMk id="2" creationId="{33F02CBE-7D56-9524-5799-3D4C40AEE1EF}"/>
          </ac:spMkLst>
        </pc:spChg>
        <pc:spChg chg="mod">
          <ac:chgData name="Reyes De Luna, Sonia Aide" userId="faafa5f2-6287-4c40-946a-bbd8ed93709c" providerId="ADAL" clId="{FE2EF813-4673-2348-9C95-17D4989F9947}" dt="2023-04-04T14:57:17.932" v="223" actId="207"/>
          <ac:spMkLst>
            <pc:docMk/>
            <pc:sldMasterMk cId="2725302714" sldId="2147483648"/>
            <ac:spMk id="3" creationId="{A9053B17-0988-26D7-1416-D61D74DBE858}"/>
          </ac:spMkLst>
        </pc:spChg>
        <pc:spChg chg="mod">
          <ac:chgData name="Reyes De Luna, Sonia Aide" userId="faafa5f2-6287-4c40-946a-bbd8ed93709c" providerId="ADAL" clId="{FE2EF813-4673-2348-9C95-17D4989F9947}" dt="2023-04-04T14:55:26.784" v="215" actId="404"/>
          <ac:spMkLst>
            <pc:docMk/>
            <pc:sldMasterMk cId="2725302714" sldId="2147483648"/>
            <ac:spMk id="4" creationId="{3CFF87E4-E3EB-6979-BA49-637760E7BBC3}"/>
          </ac:spMkLst>
        </pc:spChg>
        <pc:spChg chg="mod">
          <ac:chgData name="Reyes De Luna, Sonia Aide" userId="faafa5f2-6287-4c40-946a-bbd8ed93709c" providerId="ADAL" clId="{FE2EF813-4673-2348-9C95-17D4989F9947}" dt="2023-04-04T14:55:26.784" v="215" actId="404"/>
          <ac:spMkLst>
            <pc:docMk/>
            <pc:sldMasterMk cId="2725302714" sldId="2147483648"/>
            <ac:spMk id="5" creationId="{6143CCC9-3353-516C-3DED-6C05973EB5B8}"/>
          </ac:spMkLst>
        </pc:spChg>
        <pc:spChg chg="mod">
          <ac:chgData name="Reyes De Luna, Sonia Aide" userId="faafa5f2-6287-4c40-946a-bbd8ed93709c" providerId="ADAL" clId="{FE2EF813-4673-2348-9C95-17D4989F9947}" dt="2023-04-04T14:55:26.784" v="215" actId="404"/>
          <ac:spMkLst>
            <pc:docMk/>
            <pc:sldMasterMk cId="2725302714" sldId="2147483648"/>
            <ac:spMk id="6" creationId="{751E5BC1-66C6-23A3-45FC-6B13BC2B4A2D}"/>
          </ac:spMkLst>
        </pc:spChg>
        <pc:spChg chg="add del mod">
          <ac:chgData name="Reyes De Luna, Sonia Aide" userId="faafa5f2-6287-4c40-946a-bbd8ed93709c" providerId="ADAL" clId="{FE2EF813-4673-2348-9C95-17D4989F9947}" dt="2023-04-04T14:55:54.884" v="219" actId="478"/>
          <ac:spMkLst>
            <pc:docMk/>
            <pc:sldMasterMk cId="2725302714" sldId="2147483648"/>
            <ac:spMk id="7" creationId="{02830B9D-F581-DE17-B9FB-C9C3BDBA1BCC}"/>
          </ac:spMkLst>
        </pc:spChg>
        <pc:spChg chg="add del mod">
          <ac:chgData name="Reyes De Luna, Sonia Aide" userId="faafa5f2-6287-4c40-946a-bbd8ed93709c" providerId="ADAL" clId="{FE2EF813-4673-2348-9C95-17D4989F9947}" dt="2023-04-04T14:57:20.709" v="224" actId="478"/>
          <ac:spMkLst>
            <pc:docMk/>
            <pc:sldMasterMk cId="2725302714" sldId="2147483648"/>
            <ac:spMk id="8" creationId="{936F6A08-49BB-30BE-B0F2-8F2F829475D3}"/>
          </ac:spMkLst>
        </pc:spChg>
        <pc:sldLayoutChg chg="addSp modSp mod">
          <pc:chgData name="Reyes De Luna, Sonia Aide" userId="faafa5f2-6287-4c40-946a-bbd8ed93709c" providerId="ADAL" clId="{FE2EF813-4673-2348-9C95-17D4989F9947}" dt="2023-04-04T15:01:03.803" v="243" actId="113"/>
          <pc:sldLayoutMkLst>
            <pc:docMk/>
            <pc:sldMasterMk cId="2725302714" sldId="2147483648"/>
            <pc:sldLayoutMk cId="2310175425" sldId="2147483649"/>
          </pc:sldLayoutMkLst>
          <pc:spChg chg="mod">
            <ac:chgData name="Reyes De Luna, Sonia Aide" userId="faafa5f2-6287-4c40-946a-bbd8ed93709c" providerId="ADAL" clId="{FE2EF813-4673-2348-9C95-17D4989F9947}" dt="2023-04-04T15:01:03.803" v="243" actId="113"/>
            <ac:spMkLst>
              <pc:docMk/>
              <pc:sldMasterMk cId="2725302714" sldId="2147483648"/>
              <pc:sldLayoutMk cId="2310175425" sldId="2147483649"/>
              <ac:spMk id="2" creationId="{3029E411-989D-8CFA-0371-904E9B56BB90}"/>
            </ac:spMkLst>
          </pc:spChg>
          <pc:spChg chg="mod">
            <ac:chgData name="Reyes De Luna, Sonia Aide" userId="faafa5f2-6287-4c40-946a-bbd8ed93709c" providerId="ADAL" clId="{FE2EF813-4673-2348-9C95-17D4989F9947}" dt="2023-04-04T14:56:12.521" v="221" actId="207"/>
            <ac:spMkLst>
              <pc:docMk/>
              <pc:sldMasterMk cId="2725302714" sldId="2147483648"/>
              <pc:sldLayoutMk cId="2310175425" sldId="2147483649"/>
              <ac:spMk id="3" creationId="{68801E2D-CF21-2ADE-8396-CC12B5A246AC}"/>
            </ac:spMkLst>
          </pc:spChg>
          <pc:spChg chg="mod">
            <ac:chgData name="Reyes De Luna, Sonia Aide" userId="faafa5f2-6287-4c40-946a-bbd8ed93709c" providerId="ADAL" clId="{FE2EF813-4673-2348-9C95-17D4989F9947}" dt="2023-04-04T14:56:12.521" v="221" actId="207"/>
            <ac:spMkLst>
              <pc:docMk/>
              <pc:sldMasterMk cId="2725302714" sldId="2147483648"/>
              <pc:sldLayoutMk cId="2310175425" sldId="2147483649"/>
              <ac:spMk id="4" creationId="{C7D9C27E-71A0-A8E6-7D94-D52F81CE5F69}"/>
            </ac:spMkLst>
          </pc:spChg>
          <pc:spChg chg="mod">
            <ac:chgData name="Reyes De Luna, Sonia Aide" userId="faafa5f2-6287-4c40-946a-bbd8ed93709c" providerId="ADAL" clId="{FE2EF813-4673-2348-9C95-17D4989F9947}" dt="2023-04-04T14:56:12.521" v="221" actId="207"/>
            <ac:spMkLst>
              <pc:docMk/>
              <pc:sldMasterMk cId="2725302714" sldId="2147483648"/>
              <pc:sldLayoutMk cId="2310175425" sldId="2147483649"/>
              <ac:spMk id="5" creationId="{4C83CED7-3270-999D-99EC-4B2B5F4289C9}"/>
            </ac:spMkLst>
          </pc:spChg>
          <pc:spChg chg="mod">
            <ac:chgData name="Reyes De Luna, Sonia Aide" userId="faafa5f2-6287-4c40-946a-bbd8ed93709c" providerId="ADAL" clId="{FE2EF813-4673-2348-9C95-17D4989F9947}" dt="2023-04-04T14:56:12.521" v="221" actId="207"/>
            <ac:spMkLst>
              <pc:docMk/>
              <pc:sldMasterMk cId="2725302714" sldId="2147483648"/>
              <pc:sldLayoutMk cId="2310175425" sldId="2147483649"/>
              <ac:spMk id="6" creationId="{0DC7CE21-D4CA-6449-E0EA-746968CC779A}"/>
            </ac:spMkLst>
          </pc:spChg>
          <pc:picChg chg="add mod">
            <ac:chgData name="Reyes De Luna, Sonia Aide" userId="faafa5f2-6287-4c40-946a-bbd8ed93709c" providerId="ADAL" clId="{FE2EF813-4673-2348-9C95-17D4989F9947}" dt="2023-04-04T14:55:14.900" v="213" actId="167"/>
            <ac:picMkLst>
              <pc:docMk/>
              <pc:sldMasterMk cId="2725302714" sldId="2147483648"/>
              <pc:sldLayoutMk cId="2310175425" sldId="2147483649"/>
              <ac:picMk id="7" creationId="{36B54177-B7DF-1DD9-8875-D4168F53E154}"/>
            </ac:picMkLst>
          </pc:picChg>
        </pc:sldLayoutChg>
        <pc:sldLayoutChg chg="addSp modSp ord">
          <pc:chgData name="Reyes De Luna, Sonia Aide" userId="faafa5f2-6287-4c40-946a-bbd8ed93709c" providerId="ADAL" clId="{FE2EF813-4673-2348-9C95-17D4989F9947}" dt="2023-04-04T15:02:37.055" v="250" actId="207"/>
          <pc:sldLayoutMkLst>
            <pc:docMk/>
            <pc:sldMasterMk cId="2725302714" sldId="2147483648"/>
            <pc:sldLayoutMk cId="2505458327" sldId="2147483650"/>
          </pc:sldLayoutMkLst>
          <pc:spChg chg="mod">
            <ac:chgData name="Reyes De Luna, Sonia Aide" userId="faafa5f2-6287-4c40-946a-bbd8ed93709c" providerId="ADAL" clId="{FE2EF813-4673-2348-9C95-17D4989F9947}" dt="2023-04-04T15:02:37.055" v="250" actId="207"/>
            <ac:spMkLst>
              <pc:docMk/>
              <pc:sldMasterMk cId="2725302714" sldId="2147483648"/>
              <pc:sldLayoutMk cId="2505458327" sldId="2147483650"/>
              <ac:spMk id="2" creationId="{A319E2F3-3E92-F0B7-289B-ECE5123D9814}"/>
            </ac:spMkLst>
          </pc:spChg>
          <pc:picChg chg="add mod">
            <ac:chgData name="Reyes De Luna, Sonia Aide" userId="faafa5f2-6287-4c40-946a-bbd8ed93709c" providerId="ADAL" clId="{FE2EF813-4673-2348-9C95-17D4989F9947}" dt="2023-04-04T15:00:23.388" v="240" actId="167"/>
            <ac:picMkLst>
              <pc:docMk/>
              <pc:sldMasterMk cId="2725302714" sldId="2147483648"/>
              <pc:sldLayoutMk cId="2505458327" sldId="2147483650"/>
              <ac:picMk id="7" creationId="{7E36882C-E608-66B8-8A42-26DD6B67138C}"/>
            </ac:picMkLst>
          </pc:picChg>
        </pc:sldLayoutChg>
        <pc:sldLayoutChg chg="modSp">
          <pc:chgData name="Reyes De Luna, Sonia Aide" userId="faafa5f2-6287-4c40-946a-bbd8ed93709c" providerId="ADAL" clId="{FE2EF813-4673-2348-9C95-17D4989F9947}" dt="2023-04-04T15:00:51.992" v="242" actId="113"/>
          <pc:sldLayoutMkLst>
            <pc:docMk/>
            <pc:sldMasterMk cId="2725302714" sldId="2147483648"/>
            <pc:sldLayoutMk cId="2467048652" sldId="2147483651"/>
          </pc:sldLayoutMkLst>
          <pc:spChg chg="mod">
            <ac:chgData name="Reyes De Luna, Sonia Aide" userId="faafa5f2-6287-4c40-946a-bbd8ed93709c" providerId="ADAL" clId="{FE2EF813-4673-2348-9C95-17D4989F9947}" dt="2023-04-04T15:00:51.992" v="242" actId="113"/>
            <ac:spMkLst>
              <pc:docMk/>
              <pc:sldMasterMk cId="2725302714" sldId="2147483648"/>
              <pc:sldLayoutMk cId="2467048652" sldId="2147483651"/>
              <ac:spMk id="2" creationId="{C4018A1D-A95A-249C-60D7-BFEC9560650F}"/>
            </ac:spMkLst>
          </pc:spChg>
        </pc:sldLayoutChg>
        <pc:sldLayoutChg chg="del">
          <pc:chgData name="Reyes De Luna, Sonia Aide" userId="faafa5f2-6287-4c40-946a-bbd8ed93709c" providerId="ADAL" clId="{FE2EF813-4673-2348-9C95-17D4989F9947}" dt="2023-04-04T14:58:46.543" v="226" actId="2696"/>
          <pc:sldLayoutMkLst>
            <pc:docMk/>
            <pc:sldMasterMk cId="2725302714" sldId="2147483648"/>
            <pc:sldLayoutMk cId="588449800" sldId="2147483652"/>
          </pc:sldLayoutMkLst>
        </pc:sldLayoutChg>
        <pc:sldLayoutChg chg="del">
          <pc:chgData name="Reyes De Luna, Sonia Aide" userId="faafa5f2-6287-4c40-946a-bbd8ed93709c" providerId="ADAL" clId="{FE2EF813-4673-2348-9C95-17D4989F9947}" dt="2023-04-04T14:58:45.164" v="225" actId="2696"/>
          <pc:sldLayoutMkLst>
            <pc:docMk/>
            <pc:sldMasterMk cId="2725302714" sldId="2147483648"/>
            <pc:sldLayoutMk cId="1695778162" sldId="2147483653"/>
          </pc:sldLayoutMkLst>
        </pc:sldLayoutChg>
        <pc:sldLayoutChg chg="addSp modSp">
          <pc:chgData name="Reyes De Luna, Sonia Aide" userId="faafa5f2-6287-4c40-946a-bbd8ed93709c" providerId="ADAL" clId="{FE2EF813-4673-2348-9C95-17D4989F9947}" dt="2023-04-04T14:59:53.660" v="237" actId="113"/>
          <pc:sldLayoutMkLst>
            <pc:docMk/>
            <pc:sldMasterMk cId="2725302714" sldId="2147483648"/>
            <pc:sldLayoutMk cId="221324232" sldId="2147483654"/>
          </pc:sldLayoutMkLst>
          <pc:spChg chg="mod">
            <ac:chgData name="Reyes De Luna, Sonia Aide" userId="faafa5f2-6287-4c40-946a-bbd8ed93709c" providerId="ADAL" clId="{FE2EF813-4673-2348-9C95-17D4989F9947}" dt="2023-04-04T14:59:53.660" v="237" actId="113"/>
            <ac:spMkLst>
              <pc:docMk/>
              <pc:sldMasterMk cId="2725302714" sldId="2147483648"/>
              <pc:sldLayoutMk cId="221324232" sldId="2147483654"/>
              <ac:spMk id="2" creationId="{F58AE75E-BF38-0C63-F39F-95D19FDCC331}"/>
            </ac:spMkLst>
          </pc:spChg>
          <pc:picChg chg="add mod">
            <ac:chgData name="Reyes De Luna, Sonia Aide" userId="faafa5f2-6287-4c40-946a-bbd8ed93709c" providerId="ADAL" clId="{FE2EF813-4673-2348-9C95-17D4989F9947}" dt="2023-04-04T14:59:42.361" v="236" actId="167"/>
            <ac:picMkLst>
              <pc:docMk/>
              <pc:sldMasterMk cId="2725302714" sldId="2147483648"/>
              <pc:sldLayoutMk cId="221324232" sldId="2147483654"/>
              <ac:picMk id="6" creationId="{85B76E4B-994E-FE80-0264-CD7AEB4265E3}"/>
            </ac:picMkLst>
          </pc:picChg>
        </pc:sldLayoutChg>
        <pc:sldLayoutChg chg="addSp delSp modSp mod">
          <pc:chgData name="Reyes De Luna, Sonia Aide" userId="faafa5f2-6287-4c40-946a-bbd8ed93709c" providerId="ADAL" clId="{FE2EF813-4673-2348-9C95-17D4989F9947}" dt="2023-04-04T14:59:37.213" v="234" actId="21"/>
          <pc:sldLayoutMkLst>
            <pc:docMk/>
            <pc:sldMasterMk cId="2725302714" sldId="2147483648"/>
            <pc:sldLayoutMk cId="1870010116" sldId="2147483655"/>
          </pc:sldLayoutMkLst>
          <pc:picChg chg="add del mod">
            <ac:chgData name="Reyes De Luna, Sonia Aide" userId="faafa5f2-6287-4c40-946a-bbd8ed93709c" providerId="ADAL" clId="{FE2EF813-4673-2348-9C95-17D4989F9947}" dt="2023-04-04T14:59:37.213" v="234" actId="21"/>
            <ac:picMkLst>
              <pc:docMk/>
              <pc:sldMasterMk cId="2725302714" sldId="2147483648"/>
              <pc:sldLayoutMk cId="1870010116" sldId="2147483655"/>
              <ac:picMk id="5" creationId="{B012F2B5-908D-6128-8766-902E161D88F0}"/>
            </ac:picMkLst>
          </pc:picChg>
        </pc:sldLayoutChg>
        <pc:sldLayoutChg chg="del">
          <pc:chgData name="Reyes De Luna, Sonia Aide" userId="faafa5f2-6287-4c40-946a-bbd8ed93709c" providerId="ADAL" clId="{FE2EF813-4673-2348-9C95-17D4989F9947}" dt="2023-04-04T14:58:57.440" v="227" actId="2696"/>
          <pc:sldLayoutMkLst>
            <pc:docMk/>
            <pc:sldMasterMk cId="2725302714" sldId="2147483648"/>
            <pc:sldLayoutMk cId="1477184535" sldId="2147483656"/>
          </pc:sldLayoutMkLst>
        </pc:sldLayoutChg>
        <pc:sldLayoutChg chg="del">
          <pc:chgData name="Reyes De Luna, Sonia Aide" userId="faafa5f2-6287-4c40-946a-bbd8ed93709c" providerId="ADAL" clId="{FE2EF813-4673-2348-9C95-17D4989F9947}" dt="2023-04-04T14:58:58.550" v="228" actId="2696"/>
          <pc:sldLayoutMkLst>
            <pc:docMk/>
            <pc:sldMasterMk cId="2725302714" sldId="2147483648"/>
            <pc:sldLayoutMk cId="2439887530" sldId="2147483657"/>
          </pc:sldLayoutMkLst>
        </pc:sldLayoutChg>
        <pc:sldLayoutChg chg="del">
          <pc:chgData name="Reyes De Luna, Sonia Aide" userId="faafa5f2-6287-4c40-946a-bbd8ed93709c" providerId="ADAL" clId="{FE2EF813-4673-2348-9C95-17D4989F9947}" dt="2023-04-04T14:54:16.632" v="208" actId="2696"/>
          <pc:sldLayoutMkLst>
            <pc:docMk/>
            <pc:sldMasterMk cId="2725302714" sldId="2147483648"/>
            <pc:sldLayoutMk cId="814506651" sldId="2147483658"/>
          </pc:sldLayoutMkLst>
        </pc:sldLayoutChg>
        <pc:sldLayoutChg chg="addSp modSp">
          <pc:chgData name="Reyes De Luna, Sonia Aide" userId="faafa5f2-6287-4c40-946a-bbd8ed93709c" providerId="ADAL" clId="{FE2EF813-4673-2348-9C95-17D4989F9947}" dt="2023-04-04T15:01:57.171" v="244"/>
          <pc:sldLayoutMkLst>
            <pc:docMk/>
            <pc:sldMasterMk cId="2725302714" sldId="2147483648"/>
            <pc:sldLayoutMk cId="2875385225" sldId="2147483658"/>
          </pc:sldLayoutMkLst>
          <pc:spChg chg="add mod">
            <ac:chgData name="Reyes De Luna, Sonia Aide" userId="faafa5f2-6287-4c40-946a-bbd8ed93709c" providerId="ADAL" clId="{FE2EF813-4673-2348-9C95-17D4989F9947}" dt="2023-04-04T15:01:57.171" v="244"/>
            <ac:spMkLst>
              <pc:docMk/>
              <pc:sldMasterMk cId="2725302714" sldId="2147483648"/>
              <pc:sldLayoutMk cId="2875385225" sldId="2147483658"/>
              <ac:spMk id="5" creationId="{74D66EB4-E928-04A5-17AC-B4C4FAF01B68}"/>
            </ac:spMkLst>
          </pc:spChg>
        </pc:sldLayoutChg>
        <pc:sldLayoutChg chg="del">
          <pc:chgData name="Reyes De Luna, Sonia Aide" userId="faafa5f2-6287-4c40-946a-bbd8ed93709c" providerId="ADAL" clId="{FE2EF813-4673-2348-9C95-17D4989F9947}" dt="2023-04-04T14:54:13.931" v="207" actId="2696"/>
          <pc:sldLayoutMkLst>
            <pc:docMk/>
            <pc:sldMasterMk cId="2725302714" sldId="2147483648"/>
            <pc:sldLayoutMk cId="1587531827" sldId="2147483659"/>
          </pc:sldLayoutMkLst>
        </pc:sldLayoutChg>
        <pc:sldLayoutChg chg="addSp modSp mod">
          <pc:chgData name="Reyes De Luna, Sonia Aide" userId="faafa5f2-6287-4c40-946a-bbd8ed93709c" providerId="ADAL" clId="{FE2EF813-4673-2348-9C95-17D4989F9947}" dt="2023-04-04T15:02:12.735" v="249" actId="1076"/>
          <pc:sldLayoutMkLst>
            <pc:docMk/>
            <pc:sldMasterMk cId="2725302714" sldId="2147483648"/>
            <pc:sldLayoutMk cId="3768260915" sldId="2147483659"/>
          </pc:sldLayoutMkLst>
          <pc:spChg chg="add mod">
            <ac:chgData name="Reyes De Luna, Sonia Aide" userId="faafa5f2-6287-4c40-946a-bbd8ed93709c" providerId="ADAL" clId="{FE2EF813-4673-2348-9C95-17D4989F9947}" dt="2023-04-04T15:02:10.338" v="247" actId="14100"/>
            <ac:spMkLst>
              <pc:docMk/>
              <pc:sldMasterMk cId="2725302714" sldId="2147483648"/>
              <pc:sldLayoutMk cId="3768260915" sldId="2147483659"/>
              <ac:spMk id="6" creationId="{BDA5DC36-6B14-E774-2FD3-FD49BCF6F742}"/>
            </ac:spMkLst>
          </pc:spChg>
          <pc:picChg chg="mod">
            <ac:chgData name="Reyes De Luna, Sonia Aide" userId="faafa5f2-6287-4c40-946a-bbd8ed93709c" providerId="ADAL" clId="{FE2EF813-4673-2348-9C95-17D4989F9947}" dt="2023-04-04T15:02:12.735" v="249" actId="1076"/>
            <ac:picMkLst>
              <pc:docMk/>
              <pc:sldMasterMk cId="2725302714" sldId="2147483648"/>
              <pc:sldLayoutMk cId="3768260915" sldId="2147483659"/>
              <ac:picMk id="5" creationId="{CFD1EF8D-21B9-3C6D-CAEB-887F2C4B10FA}"/>
            </ac:picMkLst>
          </pc:picChg>
        </pc:sldLayoutChg>
      </pc:sldMasterChg>
    </pc:docChg>
  </pc:docChgLst>
  <pc:docChgLst>
    <pc:chgData name="Gilda Alcivia García" userId="S::gilda.alcivia@axity.com::f951e080-0cd0-4d7a-a846-5080e1ec841b" providerId="AD" clId="Web-{1729BB90-8472-EC23-CB3A-231444460430}"/>
    <pc:docChg chg="addSld delSld modSld">
      <pc:chgData name="Gilda Alcivia García" userId="S::gilda.alcivia@axity.com::f951e080-0cd0-4d7a-a846-5080e1ec841b" providerId="AD" clId="Web-{1729BB90-8472-EC23-CB3A-231444460430}" dt="2023-04-04T18:26:40.453" v="14"/>
      <pc:docMkLst>
        <pc:docMk/>
      </pc:docMkLst>
      <pc:sldChg chg="addSp delSp modSp">
        <pc:chgData name="Gilda Alcivia García" userId="S::gilda.alcivia@axity.com::f951e080-0cd0-4d7a-a846-5080e1ec841b" providerId="AD" clId="Web-{1729BB90-8472-EC23-CB3A-231444460430}" dt="2023-04-04T18:26:40.453" v="14"/>
        <pc:sldMkLst>
          <pc:docMk/>
          <pc:sldMk cId="2776238204" sldId="279"/>
        </pc:sldMkLst>
        <pc:picChg chg="add del">
          <ac:chgData name="Gilda Alcivia García" userId="S::gilda.alcivia@axity.com::f951e080-0cd0-4d7a-a846-5080e1ec841b" providerId="AD" clId="Web-{1729BB90-8472-EC23-CB3A-231444460430}" dt="2023-04-04T18:19:15.032" v="1"/>
          <ac:picMkLst>
            <pc:docMk/>
            <pc:sldMk cId="2776238204" sldId="279"/>
            <ac:picMk id="14" creationId="{648013C8-F584-6601-08BC-DE5C86A259A8}"/>
          </ac:picMkLst>
        </pc:picChg>
        <pc:picChg chg="del">
          <ac:chgData name="Gilda Alcivia García" userId="S::gilda.alcivia@axity.com::f951e080-0cd0-4d7a-a846-5080e1ec841b" providerId="AD" clId="Web-{1729BB90-8472-EC23-CB3A-231444460430}" dt="2023-04-04T18:21:52.506" v="2"/>
          <ac:picMkLst>
            <pc:docMk/>
            <pc:sldMk cId="2776238204" sldId="279"/>
            <ac:picMk id="42" creationId="{A9763FEC-40A0-DCDB-63C3-7350E0ADD3EC}"/>
          </ac:picMkLst>
        </pc:picChg>
        <pc:picChg chg="add del mod">
          <ac:chgData name="Gilda Alcivia García" userId="S::gilda.alcivia@axity.com::f951e080-0cd0-4d7a-a846-5080e1ec841b" providerId="AD" clId="Web-{1729BB90-8472-EC23-CB3A-231444460430}" dt="2023-04-04T18:24:24.276" v="5"/>
          <ac:picMkLst>
            <pc:docMk/>
            <pc:sldMk cId="2776238204" sldId="279"/>
            <ac:picMk id="46" creationId="{03600C4C-8314-69AF-FFA2-5E91A40D51F4}"/>
          </ac:picMkLst>
        </pc:picChg>
        <pc:picChg chg="add del mod">
          <ac:chgData name="Gilda Alcivia García" userId="S::gilda.alcivia@axity.com::f951e080-0cd0-4d7a-a846-5080e1ec841b" providerId="AD" clId="Web-{1729BB90-8472-EC23-CB3A-231444460430}" dt="2023-04-04T18:26:02.873" v="10"/>
          <ac:picMkLst>
            <pc:docMk/>
            <pc:sldMk cId="2776238204" sldId="279"/>
            <ac:picMk id="47" creationId="{8F03584D-E1F9-11A8-C5B2-C3A3A45CE1B5}"/>
          </ac:picMkLst>
        </pc:picChg>
        <pc:picChg chg="add del mod">
          <ac:chgData name="Gilda Alcivia García" userId="S::gilda.alcivia@axity.com::f951e080-0cd0-4d7a-a846-5080e1ec841b" providerId="AD" clId="Web-{1729BB90-8472-EC23-CB3A-231444460430}" dt="2023-04-04T18:26:40.453" v="14"/>
          <ac:picMkLst>
            <pc:docMk/>
            <pc:sldMk cId="2776238204" sldId="279"/>
            <ac:picMk id="48" creationId="{F9BB290C-9F6B-7912-698B-41D95E2C28BD}"/>
          </ac:picMkLst>
        </pc:picChg>
      </pc:sldChg>
      <pc:sldChg chg="new del">
        <pc:chgData name="Gilda Alcivia García" userId="S::gilda.alcivia@axity.com::f951e080-0cd0-4d7a-a846-5080e1ec841b" providerId="AD" clId="Web-{1729BB90-8472-EC23-CB3A-231444460430}" dt="2023-04-04T18:25:42.138" v="7"/>
        <pc:sldMkLst>
          <pc:docMk/>
          <pc:sldMk cId="4069139619" sldId="2076136419"/>
        </pc:sldMkLst>
      </pc:sldChg>
    </pc:docChg>
  </pc:docChgLst>
  <pc:docChgLst>
    <pc:chgData name="Mauricio Alberto Gutierrez Zuñiga" userId="85290940-e146-4b74-828a-8c09243d6f0f" providerId="ADAL" clId="{B18697DD-449D-F74B-9ABE-62D9EA161210}"/>
    <pc:docChg chg="undo custSel addSld delSld modSld sldOrd">
      <pc:chgData name="Mauricio Alberto Gutierrez Zuñiga" userId="85290940-e146-4b74-828a-8c09243d6f0f" providerId="ADAL" clId="{B18697DD-449D-F74B-9ABE-62D9EA161210}" dt="2023-04-04T15:01:58.164" v="65" actId="1076"/>
      <pc:docMkLst>
        <pc:docMk/>
      </pc:docMkLst>
      <pc:sldChg chg="modTransition">
        <pc:chgData name="Mauricio Alberto Gutierrez Zuñiga" userId="85290940-e146-4b74-828a-8c09243d6f0f" providerId="ADAL" clId="{B18697DD-449D-F74B-9ABE-62D9EA161210}" dt="2023-04-04T13:39:09.159" v="27"/>
        <pc:sldMkLst>
          <pc:docMk/>
          <pc:sldMk cId="3083780196" sldId="256"/>
        </pc:sldMkLst>
      </pc:sldChg>
      <pc:sldChg chg="modTransition">
        <pc:chgData name="Mauricio Alberto Gutierrez Zuñiga" userId="85290940-e146-4b74-828a-8c09243d6f0f" providerId="ADAL" clId="{B18697DD-449D-F74B-9ABE-62D9EA161210}" dt="2023-04-04T13:39:07.270" v="26"/>
        <pc:sldMkLst>
          <pc:docMk/>
          <pc:sldMk cId="109381689" sldId="257"/>
        </pc:sldMkLst>
      </pc:sldChg>
      <pc:sldChg chg="modTransition">
        <pc:chgData name="Mauricio Alberto Gutierrez Zuñiga" userId="85290940-e146-4b74-828a-8c09243d6f0f" providerId="ADAL" clId="{B18697DD-449D-F74B-9ABE-62D9EA161210}" dt="2023-04-04T13:39:11.441" v="28"/>
        <pc:sldMkLst>
          <pc:docMk/>
          <pc:sldMk cId="384621904" sldId="258"/>
        </pc:sldMkLst>
      </pc:sldChg>
      <pc:sldChg chg="modTransition">
        <pc:chgData name="Mauricio Alberto Gutierrez Zuñiga" userId="85290940-e146-4b74-828a-8c09243d6f0f" providerId="ADAL" clId="{B18697DD-449D-F74B-9ABE-62D9EA161210}" dt="2023-04-04T13:39:13.825" v="29"/>
        <pc:sldMkLst>
          <pc:docMk/>
          <pc:sldMk cId="3472453280" sldId="259"/>
        </pc:sldMkLst>
      </pc:sldChg>
      <pc:sldChg chg="modTransition">
        <pc:chgData name="Mauricio Alberto Gutierrez Zuñiga" userId="85290940-e146-4b74-828a-8c09243d6f0f" providerId="ADAL" clId="{B18697DD-449D-F74B-9ABE-62D9EA161210}" dt="2023-04-04T13:39:16.314" v="30"/>
        <pc:sldMkLst>
          <pc:docMk/>
          <pc:sldMk cId="2427071954" sldId="260"/>
        </pc:sldMkLst>
      </pc:sldChg>
      <pc:sldChg chg="modTransition">
        <pc:chgData name="Mauricio Alberto Gutierrez Zuñiga" userId="85290940-e146-4b74-828a-8c09243d6f0f" providerId="ADAL" clId="{B18697DD-449D-F74B-9ABE-62D9EA161210}" dt="2023-04-04T13:39:19.209" v="31"/>
        <pc:sldMkLst>
          <pc:docMk/>
          <pc:sldMk cId="2089098980" sldId="262"/>
        </pc:sldMkLst>
      </pc:sldChg>
      <pc:sldChg chg="modTransition">
        <pc:chgData name="Mauricio Alberto Gutierrez Zuñiga" userId="85290940-e146-4b74-828a-8c09243d6f0f" providerId="ADAL" clId="{B18697DD-449D-F74B-9ABE-62D9EA161210}" dt="2023-04-04T13:39:21.863" v="32"/>
        <pc:sldMkLst>
          <pc:docMk/>
          <pc:sldMk cId="3712592850" sldId="263"/>
        </pc:sldMkLst>
      </pc:sldChg>
      <pc:sldChg chg="modTransition">
        <pc:chgData name="Mauricio Alberto Gutierrez Zuñiga" userId="85290940-e146-4b74-828a-8c09243d6f0f" providerId="ADAL" clId="{B18697DD-449D-F74B-9ABE-62D9EA161210}" dt="2023-04-04T13:39:26.807" v="33"/>
        <pc:sldMkLst>
          <pc:docMk/>
          <pc:sldMk cId="2484823885" sldId="265"/>
        </pc:sldMkLst>
      </pc:sldChg>
      <pc:sldChg chg="modTransition">
        <pc:chgData name="Mauricio Alberto Gutierrez Zuñiga" userId="85290940-e146-4b74-828a-8c09243d6f0f" providerId="ADAL" clId="{B18697DD-449D-F74B-9ABE-62D9EA161210}" dt="2023-04-04T13:39:28.858" v="34"/>
        <pc:sldMkLst>
          <pc:docMk/>
          <pc:sldMk cId="3400348679" sldId="266"/>
        </pc:sldMkLst>
      </pc:sldChg>
      <pc:sldChg chg="modTransition">
        <pc:chgData name="Mauricio Alberto Gutierrez Zuñiga" userId="85290940-e146-4b74-828a-8c09243d6f0f" providerId="ADAL" clId="{B18697DD-449D-F74B-9ABE-62D9EA161210}" dt="2023-04-04T13:39:31.061" v="35"/>
        <pc:sldMkLst>
          <pc:docMk/>
          <pc:sldMk cId="3482479898" sldId="267"/>
        </pc:sldMkLst>
      </pc:sldChg>
      <pc:sldChg chg="modTransition">
        <pc:chgData name="Mauricio Alberto Gutierrez Zuñiga" userId="85290940-e146-4b74-828a-8c09243d6f0f" providerId="ADAL" clId="{B18697DD-449D-F74B-9ABE-62D9EA161210}" dt="2023-04-04T13:39:33.827" v="36"/>
        <pc:sldMkLst>
          <pc:docMk/>
          <pc:sldMk cId="3156803619" sldId="268"/>
        </pc:sldMkLst>
      </pc:sldChg>
      <pc:sldChg chg="modTransition">
        <pc:chgData name="Mauricio Alberto Gutierrez Zuñiga" userId="85290940-e146-4b74-828a-8c09243d6f0f" providerId="ADAL" clId="{B18697DD-449D-F74B-9ABE-62D9EA161210}" dt="2023-04-04T13:39:36.025" v="37"/>
        <pc:sldMkLst>
          <pc:docMk/>
          <pc:sldMk cId="4112264461" sldId="269"/>
        </pc:sldMkLst>
      </pc:sldChg>
      <pc:sldChg chg="modTransition">
        <pc:chgData name="Mauricio Alberto Gutierrez Zuñiga" userId="85290940-e146-4b74-828a-8c09243d6f0f" providerId="ADAL" clId="{B18697DD-449D-F74B-9ABE-62D9EA161210}" dt="2023-04-04T13:39:39.392" v="38"/>
        <pc:sldMkLst>
          <pc:docMk/>
          <pc:sldMk cId="2383394823" sldId="270"/>
        </pc:sldMkLst>
      </pc:sldChg>
      <pc:sldChg chg="modTransition">
        <pc:chgData name="Mauricio Alberto Gutierrez Zuñiga" userId="85290940-e146-4b74-828a-8c09243d6f0f" providerId="ADAL" clId="{B18697DD-449D-F74B-9ABE-62D9EA161210}" dt="2023-04-04T13:39:43.904" v="39"/>
        <pc:sldMkLst>
          <pc:docMk/>
          <pc:sldMk cId="372554938" sldId="275"/>
        </pc:sldMkLst>
      </pc:sldChg>
      <pc:sldChg chg="modTransition">
        <pc:chgData name="Mauricio Alberto Gutierrez Zuñiga" userId="85290940-e146-4b74-828a-8c09243d6f0f" providerId="ADAL" clId="{B18697DD-449D-F74B-9ABE-62D9EA161210}" dt="2023-04-04T13:39:46.175" v="40"/>
        <pc:sldMkLst>
          <pc:docMk/>
          <pc:sldMk cId="2940389174" sldId="276"/>
        </pc:sldMkLst>
      </pc:sldChg>
      <pc:sldChg chg="modTransition">
        <pc:chgData name="Mauricio Alberto Gutierrez Zuñiga" userId="85290940-e146-4b74-828a-8c09243d6f0f" providerId="ADAL" clId="{B18697DD-449D-F74B-9ABE-62D9EA161210}" dt="2023-04-04T13:39:49.034" v="41"/>
        <pc:sldMkLst>
          <pc:docMk/>
          <pc:sldMk cId="3902738728" sldId="278"/>
        </pc:sldMkLst>
      </pc:sldChg>
      <pc:sldChg chg="modTransition">
        <pc:chgData name="Mauricio Alberto Gutierrez Zuñiga" userId="85290940-e146-4b74-828a-8c09243d6f0f" providerId="ADAL" clId="{B18697DD-449D-F74B-9ABE-62D9EA161210}" dt="2023-04-04T13:39:51.678" v="42"/>
        <pc:sldMkLst>
          <pc:docMk/>
          <pc:sldMk cId="2776238204" sldId="279"/>
        </pc:sldMkLst>
      </pc:sldChg>
      <pc:sldChg chg="del">
        <pc:chgData name="Mauricio Alberto Gutierrez Zuñiga" userId="85290940-e146-4b74-828a-8c09243d6f0f" providerId="ADAL" clId="{B18697DD-449D-F74B-9ABE-62D9EA161210}" dt="2023-04-04T13:35:15.800" v="1" actId="2696"/>
        <pc:sldMkLst>
          <pc:docMk/>
          <pc:sldMk cId="1878422943" sldId="280"/>
        </pc:sldMkLst>
      </pc:sldChg>
      <pc:sldChg chg="add ord setBg">
        <pc:chgData name="Mauricio Alberto Gutierrez Zuñiga" userId="85290940-e146-4b74-828a-8c09243d6f0f" providerId="ADAL" clId="{B18697DD-449D-F74B-9ABE-62D9EA161210}" dt="2023-04-04T13:35:17.626" v="2" actId="20578"/>
        <pc:sldMkLst>
          <pc:docMk/>
          <pc:sldMk cId="2044941274" sldId="2076136395"/>
        </pc:sldMkLst>
      </pc:sldChg>
      <pc:sldChg chg="delSp modSp add mod setBg delAnim">
        <pc:chgData name="Mauricio Alberto Gutierrez Zuñiga" userId="85290940-e146-4b74-828a-8c09243d6f0f" providerId="ADAL" clId="{B18697DD-449D-F74B-9ABE-62D9EA161210}" dt="2023-04-04T15:01:05.770" v="53" actId="1076"/>
        <pc:sldMkLst>
          <pc:docMk/>
          <pc:sldMk cId="2310504241" sldId="2076136398"/>
        </pc:sldMkLst>
        <pc:spChg chg="mod">
          <ac:chgData name="Mauricio Alberto Gutierrez Zuñiga" userId="85290940-e146-4b74-828a-8c09243d6f0f" providerId="ADAL" clId="{B18697DD-449D-F74B-9ABE-62D9EA161210}" dt="2023-04-04T15:01:05.770" v="53" actId="1076"/>
          <ac:spMkLst>
            <pc:docMk/>
            <pc:sldMk cId="2310504241" sldId="2076136398"/>
            <ac:spMk id="3" creationId="{0F46340C-824B-319A-C882-871478216ABF}"/>
          </ac:spMkLst>
        </pc:spChg>
        <pc:spChg chg="mod">
          <ac:chgData name="Mauricio Alberto Gutierrez Zuñiga" userId="85290940-e146-4b74-828a-8c09243d6f0f" providerId="ADAL" clId="{B18697DD-449D-F74B-9ABE-62D9EA161210}" dt="2023-04-04T15:01:05.770" v="53" actId="1076"/>
          <ac:spMkLst>
            <pc:docMk/>
            <pc:sldMk cId="2310504241" sldId="2076136398"/>
            <ac:spMk id="5" creationId="{E06CA927-7B14-2A88-318D-DC74E7D14292}"/>
          </ac:spMkLst>
        </pc:spChg>
        <pc:spChg chg="del">
          <ac:chgData name="Mauricio Alberto Gutierrez Zuñiga" userId="85290940-e146-4b74-828a-8c09243d6f0f" providerId="ADAL" clId="{B18697DD-449D-F74B-9ABE-62D9EA161210}" dt="2023-04-04T15:00:54.730" v="50" actId="478"/>
          <ac:spMkLst>
            <pc:docMk/>
            <pc:sldMk cId="2310504241" sldId="2076136398"/>
            <ac:spMk id="10" creationId="{8B6658A3-DC3B-C36B-4F0D-701C2EF136E1}"/>
          </ac:spMkLst>
        </pc:spChg>
      </pc:sldChg>
      <pc:sldChg chg="delSp modSp add mod setBg delAnim">
        <pc:chgData name="Mauricio Alberto Gutierrez Zuñiga" userId="85290940-e146-4b74-828a-8c09243d6f0f" providerId="ADAL" clId="{B18697DD-449D-F74B-9ABE-62D9EA161210}" dt="2023-04-04T15:01:58.164" v="65" actId="1076"/>
        <pc:sldMkLst>
          <pc:docMk/>
          <pc:sldMk cId="3036406351" sldId="2076136399"/>
        </pc:sldMkLst>
        <pc:spChg chg="mod">
          <ac:chgData name="Mauricio Alberto Gutierrez Zuñiga" userId="85290940-e146-4b74-828a-8c09243d6f0f" providerId="ADAL" clId="{B18697DD-449D-F74B-9ABE-62D9EA161210}" dt="2023-04-04T15:01:53.493" v="64" actId="14100"/>
          <ac:spMkLst>
            <pc:docMk/>
            <pc:sldMk cId="3036406351" sldId="2076136399"/>
            <ac:spMk id="4" creationId="{EEB72D5F-1CB4-065C-E6C5-30F9D6BC6D5C}"/>
          </ac:spMkLst>
        </pc:spChg>
        <pc:spChg chg="del">
          <ac:chgData name="Mauricio Alberto Gutierrez Zuñiga" userId="85290940-e146-4b74-828a-8c09243d6f0f" providerId="ADAL" clId="{B18697DD-449D-F74B-9ABE-62D9EA161210}" dt="2023-04-04T15:01:36.625" v="59" actId="478"/>
          <ac:spMkLst>
            <pc:docMk/>
            <pc:sldMk cId="3036406351" sldId="2076136399"/>
            <ac:spMk id="10" creationId="{C0D1703C-B130-69E6-A31E-070A570C806F}"/>
          </ac:spMkLst>
        </pc:spChg>
        <pc:grpChg chg="mod">
          <ac:chgData name="Mauricio Alberto Gutierrez Zuñiga" userId="85290940-e146-4b74-828a-8c09243d6f0f" providerId="ADAL" clId="{B18697DD-449D-F74B-9ABE-62D9EA161210}" dt="2023-04-04T15:01:58.164" v="65" actId="1076"/>
          <ac:grpSpMkLst>
            <pc:docMk/>
            <pc:sldMk cId="3036406351" sldId="2076136399"/>
            <ac:grpSpMk id="7" creationId="{2B9B6225-E7B2-D710-DFE2-3772FD5DA932}"/>
          </ac:grpSpMkLst>
        </pc:grpChg>
        <pc:picChg chg="mod">
          <ac:chgData name="Mauricio Alberto Gutierrez Zuñiga" userId="85290940-e146-4b74-828a-8c09243d6f0f" providerId="ADAL" clId="{B18697DD-449D-F74B-9ABE-62D9EA161210}" dt="2023-04-04T15:01:47.888" v="62" actId="1076"/>
          <ac:picMkLst>
            <pc:docMk/>
            <pc:sldMk cId="3036406351" sldId="2076136399"/>
            <ac:picMk id="3" creationId="{5C56F062-4A5C-17B1-54A6-94AF8A6E5A72}"/>
          </ac:picMkLst>
        </pc:picChg>
      </pc:sldChg>
      <pc:sldChg chg="addSp modSp add del mod ord setBg">
        <pc:chgData name="Mauricio Alberto Gutierrez Zuñiga" userId="85290940-e146-4b74-828a-8c09243d6f0f" providerId="ADAL" clId="{B18697DD-449D-F74B-9ABE-62D9EA161210}" dt="2023-04-04T13:40:56.905" v="49" actId="1076"/>
        <pc:sldMkLst>
          <pc:docMk/>
          <pc:sldMk cId="164414599" sldId="2076136400"/>
        </pc:sldMkLst>
        <pc:picChg chg="add mod">
          <ac:chgData name="Mauricio Alberto Gutierrez Zuñiga" userId="85290940-e146-4b74-828a-8c09243d6f0f" providerId="ADAL" clId="{B18697DD-449D-F74B-9ABE-62D9EA161210}" dt="2023-04-04T13:40:56.905" v="49" actId="1076"/>
          <ac:picMkLst>
            <pc:docMk/>
            <pc:sldMk cId="164414599" sldId="2076136400"/>
            <ac:picMk id="3" creationId="{0CCA748D-BCC5-8302-CEA6-321642A7C2FC}"/>
          </ac:picMkLst>
        </pc:picChg>
      </pc:sldChg>
      <pc:sldChg chg="add ord setBg">
        <pc:chgData name="Mauricio Alberto Gutierrez Zuñiga" userId="85290940-e146-4b74-828a-8c09243d6f0f" providerId="ADAL" clId="{B18697DD-449D-F74B-9ABE-62D9EA161210}" dt="2023-04-04T13:35:56.144" v="7" actId="20578"/>
        <pc:sldMkLst>
          <pc:docMk/>
          <pc:sldMk cId="3022210618" sldId="2076136401"/>
        </pc:sldMkLst>
      </pc:sldChg>
      <pc:sldChg chg="delSp modSp add mod setBg delAnim">
        <pc:chgData name="Mauricio Alberto Gutierrez Zuñiga" userId="85290940-e146-4b74-828a-8c09243d6f0f" providerId="ADAL" clId="{B18697DD-449D-F74B-9ABE-62D9EA161210}" dt="2023-04-04T15:01:29.780" v="58" actId="1037"/>
        <pc:sldMkLst>
          <pc:docMk/>
          <pc:sldMk cId="2149847872" sldId="2076136402"/>
        </pc:sldMkLst>
        <pc:spChg chg="mod">
          <ac:chgData name="Mauricio Alberto Gutierrez Zuñiga" userId="85290940-e146-4b74-828a-8c09243d6f0f" providerId="ADAL" clId="{B18697DD-449D-F74B-9ABE-62D9EA161210}" dt="2023-04-04T15:01:26.692" v="56" actId="1076"/>
          <ac:spMkLst>
            <pc:docMk/>
            <pc:sldMk cId="2149847872" sldId="2076136402"/>
            <ac:spMk id="4" creationId="{A3E6D225-8651-1510-6DE2-1FEC752A7DAC}"/>
          </ac:spMkLst>
        </pc:spChg>
        <pc:spChg chg="del">
          <ac:chgData name="Mauricio Alberto Gutierrez Zuñiga" userId="85290940-e146-4b74-828a-8c09243d6f0f" providerId="ADAL" clId="{B18697DD-449D-F74B-9ABE-62D9EA161210}" dt="2023-04-04T15:01:14.756" v="54" actId="478"/>
          <ac:spMkLst>
            <pc:docMk/>
            <pc:sldMk cId="2149847872" sldId="2076136402"/>
            <ac:spMk id="6" creationId="{DC006622-E9EB-9848-60F3-168EF3C27694}"/>
          </ac:spMkLst>
        </pc:spChg>
        <pc:cxnChg chg="mod">
          <ac:chgData name="Mauricio Alberto Gutierrez Zuñiga" userId="85290940-e146-4b74-828a-8c09243d6f0f" providerId="ADAL" clId="{B18697DD-449D-F74B-9ABE-62D9EA161210}" dt="2023-04-04T15:01:29.780" v="58" actId="1037"/>
          <ac:cxnSpMkLst>
            <pc:docMk/>
            <pc:sldMk cId="2149847872" sldId="2076136402"/>
            <ac:cxnSpMk id="35" creationId="{7B157E59-67A7-87DF-7794-7A2C460E40A6}"/>
          </ac:cxnSpMkLst>
        </pc:cxnChg>
      </pc:sldChg>
      <pc:sldChg chg="add setBg">
        <pc:chgData name="Mauricio Alberto Gutierrez Zuñiga" userId="85290940-e146-4b74-828a-8c09243d6f0f" providerId="ADAL" clId="{B18697DD-449D-F74B-9ABE-62D9EA161210}" dt="2023-04-04T13:36:17.045" v="11"/>
        <pc:sldMkLst>
          <pc:docMk/>
          <pc:sldMk cId="998986443" sldId="2076136403"/>
        </pc:sldMkLst>
      </pc:sldChg>
      <pc:sldChg chg="add ord setBg">
        <pc:chgData name="Mauricio Alberto Gutierrez Zuñiga" userId="85290940-e146-4b74-828a-8c09243d6f0f" providerId="ADAL" clId="{B18697DD-449D-F74B-9ABE-62D9EA161210}" dt="2023-04-04T13:35:26.199" v="4" actId="20578"/>
        <pc:sldMkLst>
          <pc:docMk/>
          <pc:sldMk cId="73665500" sldId="2076136404"/>
        </pc:sldMkLst>
      </pc:sldChg>
      <pc:sldChg chg="add del">
        <pc:chgData name="Mauricio Alberto Gutierrez Zuñiga" userId="85290940-e146-4b74-828a-8c09243d6f0f" providerId="ADAL" clId="{B18697DD-449D-F74B-9ABE-62D9EA161210}" dt="2023-04-04T13:37:57.192" v="25" actId="2696"/>
        <pc:sldMkLst>
          <pc:docMk/>
          <pc:sldMk cId="909655700" sldId="2076136405"/>
        </pc:sldMkLst>
      </pc:sldChg>
      <pc:sldChg chg="add ord">
        <pc:chgData name="Mauricio Alberto Gutierrez Zuñiga" userId="85290940-e146-4b74-828a-8c09243d6f0f" providerId="ADAL" clId="{B18697DD-449D-F74B-9ABE-62D9EA161210}" dt="2023-04-04T13:37:33.889" v="22" actId="20578"/>
        <pc:sldMkLst>
          <pc:docMk/>
          <pc:sldMk cId="710254920" sldId="2076136406"/>
        </pc:sldMkLst>
      </pc:sldChg>
      <pc:sldChg chg="add ord">
        <pc:chgData name="Mauricio Alberto Gutierrez Zuñiga" userId="85290940-e146-4b74-828a-8c09243d6f0f" providerId="ADAL" clId="{B18697DD-449D-F74B-9ABE-62D9EA161210}" dt="2023-04-04T13:37:45.711" v="24" actId="20578"/>
        <pc:sldMkLst>
          <pc:docMk/>
          <pc:sldMk cId="3467338199" sldId="2076136407"/>
        </pc:sldMkLst>
      </pc:sldChg>
    </pc:docChg>
  </pc:docChgLst>
  <pc:docChgLst>
    <pc:chgData name="Gilda Alcivia García" userId="f951e080-0cd0-4d7a-a846-5080e1ec841b" providerId="ADAL" clId="{01646D80-91E7-7946-B1EE-65F412C701AD}"/>
    <pc:docChg chg="undo custSel modSld">
      <pc:chgData name="Gilda Alcivia García" userId="f951e080-0cd0-4d7a-a846-5080e1ec841b" providerId="ADAL" clId="{01646D80-91E7-7946-B1EE-65F412C701AD}" dt="2023-04-11T22:26:26.327" v="441" actId="14100"/>
      <pc:docMkLst>
        <pc:docMk/>
      </pc:docMkLst>
      <pc:sldChg chg="addSp delSp modSp mod">
        <pc:chgData name="Gilda Alcivia García" userId="f951e080-0cd0-4d7a-a846-5080e1ec841b" providerId="ADAL" clId="{01646D80-91E7-7946-B1EE-65F412C701AD}" dt="2023-04-05T17:42:45.029" v="426" actId="1076"/>
        <pc:sldMkLst>
          <pc:docMk/>
          <pc:sldMk cId="3902738728" sldId="278"/>
        </pc:sldMkLst>
        <pc:picChg chg="add mod">
          <ac:chgData name="Gilda Alcivia García" userId="f951e080-0cd0-4d7a-a846-5080e1ec841b" providerId="ADAL" clId="{01646D80-91E7-7946-B1EE-65F412C701AD}" dt="2023-04-04T19:04:33.697" v="311" actId="12788"/>
          <ac:picMkLst>
            <pc:docMk/>
            <pc:sldMk cId="3902738728" sldId="278"/>
            <ac:picMk id="3" creationId="{44847577-94E2-0683-234D-B74CDD98EBDF}"/>
          </ac:picMkLst>
        </pc:picChg>
        <pc:picChg chg="del">
          <ac:chgData name="Gilda Alcivia García" userId="f951e080-0cd0-4d7a-a846-5080e1ec841b" providerId="ADAL" clId="{01646D80-91E7-7946-B1EE-65F412C701AD}" dt="2023-04-04T18:51:32.088" v="227" actId="478"/>
          <ac:picMkLst>
            <pc:docMk/>
            <pc:sldMk cId="3902738728" sldId="278"/>
            <ac:picMk id="15" creationId="{F6F8C55E-6373-853C-104E-3B69F938B464}"/>
          </ac:picMkLst>
        </pc:picChg>
        <pc:picChg chg="del">
          <ac:chgData name="Gilda Alcivia García" userId="f951e080-0cd0-4d7a-a846-5080e1ec841b" providerId="ADAL" clId="{01646D80-91E7-7946-B1EE-65F412C701AD}" dt="2023-04-04T18:51:32.088" v="227" actId="478"/>
          <ac:picMkLst>
            <pc:docMk/>
            <pc:sldMk cId="3902738728" sldId="278"/>
            <ac:picMk id="16" creationId="{B6DF4E1E-FC23-292D-4524-D124CACA5340}"/>
          </ac:picMkLst>
        </pc:picChg>
        <pc:picChg chg="del">
          <ac:chgData name="Gilda Alcivia García" userId="f951e080-0cd0-4d7a-a846-5080e1ec841b" providerId="ADAL" clId="{01646D80-91E7-7946-B1EE-65F412C701AD}" dt="2023-04-04T18:51:32.088" v="227" actId="478"/>
          <ac:picMkLst>
            <pc:docMk/>
            <pc:sldMk cId="3902738728" sldId="278"/>
            <ac:picMk id="17" creationId="{4E3CE44C-75D0-98A6-9F00-CD72B7860038}"/>
          </ac:picMkLst>
        </pc:picChg>
        <pc:picChg chg="del">
          <ac:chgData name="Gilda Alcivia García" userId="f951e080-0cd0-4d7a-a846-5080e1ec841b" providerId="ADAL" clId="{01646D80-91E7-7946-B1EE-65F412C701AD}" dt="2023-04-04T18:51:32.088" v="227" actId="478"/>
          <ac:picMkLst>
            <pc:docMk/>
            <pc:sldMk cId="3902738728" sldId="278"/>
            <ac:picMk id="18" creationId="{1B12D627-3D8B-CABC-791B-8AD5258FFC04}"/>
          </ac:picMkLst>
        </pc:picChg>
        <pc:picChg chg="del">
          <ac:chgData name="Gilda Alcivia García" userId="f951e080-0cd0-4d7a-a846-5080e1ec841b" providerId="ADAL" clId="{01646D80-91E7-7946-B1EE-65F412C701AD}" dt="2023-04-04T18:51:32.088" v="227" actId="478"/>
          <ac:picMkLst>
            <pc:docMk/>
            <pc:sldMk cId="3902738728" sldId="278"/>
            <ac:picMk id="19" creationId="{867D133D-2016-E236-B833-29AE23EFC5BE}"/>
          </ac:picMkLst>
        </pc:picChg>
        <pc:picChg chg="del">
          <ac:chgData name="Gilda Alcivia García" userId="f951e080-0cd0-4d7a-a846-5080e1ec841b" providerId="ADAL" clId="{01646D80-91E7-7946-B1EE-65F412C701AD}" dt="2023-04-04T18:51:32.088" v="227" actId="478"/>
          <ac:picMkLst>
            <pc:docMk/>
            <pc:sldMk cId="3902738728" sldId="278"/>
            <ac:picMk id="20" creationId="{28E62AFB-8855-41CB-69C4-520333467BB9}"/>
          </ac:picMkLst>
        </pc:picChg>
        <pc:picChg chg="del">
          <ac:chgData name="Gilda Alcivia García" userId="f951e080-0cd0-4d7a-a846-5080e1ec841b" providerId="ADAL" clId="{01646D80-91E7-7946-B1EE-65F412C701AD}" dt="2023-04-04T18:51:32.088" v="227" actId="478"/>
          <ac:picMkLst>
            <pc:docMk/>
            <pc:sldMk cId="3902738728" sldId="278"/>
            <ac:picMk id="21" creationId="{0C9061E1-B622-369A-1EDC-7695F02EF456}"/>
          </ac:picMkLst>
        </pc:picChg>
        <pc:picChg chg="del">
          <ac:chgData name="Gilda Alcivia García" userId="f951e080-0cd0-4d7a-a846-5080e1ec841b" providerId="ADAL" clId="{01646D80-91E7-7946-B1EE-65F412C701AD}" dt="2023-04-04T18:55:19.473" v="258" actId="478"/>
          <ac:picMkLst>
            <pc:docMk/>
            <pc:sldMk cId="3902738728" sldId="278"/>
            <ac:picMk id="22" creationId="{5D263CAD-5A3E-504C-036A-C3B518C14C0E}"/>
          </ac:picMkLst>
        </pc:picChg>
        <pc:picChg chg="del">
          <ac:chgData name="Gilda Alcivia García" userId="f951e080-0cd0-4d7a-a846-5080e1ec841b" providerId="ADAL" clId="{01646D80-91E7-7946-B1EE-65F412C701AD}" dt="2023-04-04T18:55:19.473" v="258" actId="478"/>
          <ac:picMkLst>
            <pc:docMk/>
            <pc:sldMk cId="3902738728" sldId="278"/>
            <ac:picMk id="23" creationId="{09B8DBDD-2ECB-BE55-4B40-E7EBB90F2831}"/>
          </ac:picMkLst>
        </pc:picChg>
        <pc:picChg chg="del">
          <ac:chgData name="Gilda Alcivia García" userId="f951e080-0cd0-4d7a-a846-5080e1ec841b" providerId="ADAL" clId="{01646D80-91E7-7946-B1EE-65F412C701AD}" dt="2023-04-04T18:55:19.473" v="258" actId="478"/>
          <ac:picMkLst>
            <pc:docMk/>
            <pc:sldMk cId="3902738728" sldId="278"/>
            <ac:picMk id="24" creationId="{569100F7-D27A-541A-8169-7B3C10890931}"/>
          </ac:picMkLst>
        </pc:picChg>
        <pc:picChg chg="del">
          <ac:chgData name="Gilda Alcivia García" userId="f951e080-0cd0-4d7a-a846-5080e1ec841b" providerId="ADAL" clId="{01646D80-91E7-7946-B1EE-65F412C701AD}" dt="2023-04-04T18:55:19.473" v="258" actId="478"/>
          <ac:picMkLst>
            <pc:docMk/>
            <pc:sldMk cId="3902738728" sldId="278"/>
            <ac:picMk id="25" creationId="{EC581718-4B38-6AF3-75C7-31CDF8CB6D5E}"/>
          </ac:picMkLst>
        </pc:picChg>
        <pc:picChg chg="del">
          <ac:chgData name="Gilda Alcivia García" userId="f951e080-0cd0-4d7a-a846-5080e1ec841b" providerId="ADAL" clId="{01646D80-91E7-7946-B1EE-65F412C701AD}" dt="2023-04-04T18:55:19.473" v="258" actId="478"/>
          <ac:picMkLst>
            <pc:docMk/>
            <pc:sldMk cId="3902738728" sldId="278"/>
            <ac:picMk id="26" creationId="{6FE2DBD5-7EC8-A636-0058-27166BFA095A}"/>
          </ac:picMkLst>
        </pc:picChg>
        <pc:picChg chg="del">
          <ac:chgData name="Gilda Alcivia García" userId="f951e080-0cd0-4d7a-a846-5080e1ec841b" providerId="ADAL" clId="{01646D80-91E7-7946-B1EE-65F412C701AD}" dt="2023-04-04T18:55:19.473" v="258" actId="478"/>
          <ac:picMkLst>
            <pc:docMk/>
            <pc:sldMk cId="3902738728" sldId="278"/>
            <ac:picMk id="27" creationId="{69369E6D-B972-D58E-C351-EB519F83570B}"/>
          </ac:picMkLst>
        </pc:picChg>
        <pc:picChg chg="del">
          <ac:chgData name="Gilda Alcivia García" userId="f951e080-0cd0-4d7a-a846-5080e1ec841b" providerId="ADAL" clId="{01646D80-91E7-7946-B1EE-65F412C701AD}" dt="2023-04-04T18:56:20.404" v="262" actId="478"/>
          <ac:picMkLst>
            <pc:docMk/>
            <pc:sldMk cId="3902738728" sldId="278"/>
            <ac:picMk id="28" creationId="{86ED1A9F-7158-D29A-5911-60BD9F8FA77F}"/>
          </ac:picMkLst>
        </pc:picChg>
        <pc:picChg chg="del">
          <ac:chgData name="Gilda Alcivia García" userId="f951e080-0cd0-4d7a-a846-5080e1ec841b" providerId="ADAL" clId="{01646D80-91E7-7946-B1EE-65F412C701AD}" dt="2023-04-04T18:56:03.289" v="261" actId="478"/>
          <ac:picMkLst>
            <pc:docMk/>
            <pc:sldMk cId="3902738728" sldId="278"/>
            <ac:picMk id="29" creationId="{4699B04A-D7DF-ECA8-7734-E7D81A388F35}"/>
          </ac:picMkLst>
        </pc:picChg>
        <pc:picChg chg="del">
          <ac:chgData name="Gilda Alcivia García" userId="f951e080-0cd0-4d7a-a846-5080e1ec841b" providerId="ADAL" clId="{01646D80-91E7-7946-B1EE-65F412C701AD}" dt="2023-04-04T18:56:03.289" v="261" actId="478"/>
          <ac:picMkLst>
            <pc:docMk/>
            <pc:sldMk cId="3902738728" sldId="278"/>
            <ac:picMk id="30" creationId="{E043C185-F83E-58B4-CAF7-19732FB5366F}"/>
          </ac:picMkLst>
        </pc:picChg>
        <pc:picChg chg="del">
          <ac:chgData name="Gilda Alcivia García" userId="f951e080-0cd0-4d7a-a846-5080e1ec841b" providerId="ADAL" clId="{01646D80-91E7-7946-B1EE-65F412C701AD}" dt="2023-04-04T18:56:03.289" v="261" actId="478"/>
          <ac:picMkLst>
            <pc:docMk/>
            <pc:sldMk cId="3902738728" sldId="278"/>
            <ac:picMk id="31" creationId="{AC15A898-DBD8-E5BC-53EE-78F16CB4F34E}"/>
          </ac:picMkLst>
        </pc:picChg>
        <pc:picChg chg="del">
          <ac:chgData name="Gilda Alcivia García" userId="f951e080-0cd0-4d7a-a846-5080e1ec841b" providerId="ADAL" clId="{01646D80-91E7-7946-B1EE-65F412C701AD}" dt="2023-04-04T18:56:03.289" v="261" actId="478"/>
          <ac:picMkLst>
            <pc:docMk/>
            <pc:sldMk cId="3902738728" sldId="278"/>
            <ac:picMk id="32" creationId="{D4E51A7F-7FB7-F646-0C1D-5EAAAF5FD1AC}"/>
          </ac:picMkLst>
        </pc:picChg>
        <pc:picChg chg="del">
          <ac:chgData name="Gilda Alcivia García" userId="f951e080-0cd0-4d7a-a846-5080e1ec841b" providerId="ADAL" clId="{01646D80-91E7-7946-B1EE-65F412C701AD}" dt="2023-04-04T18:56:20.404" v="262" actId="478"/>
          <ac:picMkLst>
            <pc:docMk/>
            <pc:sldMk cId="3902738728" sldId="278"/>
            <ac:picMk id="33" creationId="{9E16B04C-473B-4858-848C-929CD0667F2B}"/>
          </ac:picMkLst>
        </pc:picChg>
        <pc:picChg chg="del">
          <ac:chgData name="Gilda Alcivia García" userId="f951e080-0cd0-4d7a-a846-5080e1ec841b" providerId="ADAL" clId="{01646D80-91E7-7946-B1EE-65F412C701AD}" dt="2023-04-04T18:56:03.289" v="261" actId="478"/>
          <ac:picMkLst>
            <pc:docMk/>
            <pc:sldMk cId="3902738728" sldId="278"/>
            <ac:picMk id="34" creationId="{22D134DB-6C01-849E-B7FF-05D40DCEA5F0}"/>
          </ac:picMkLst>
        </pc:picChg>
        <pc:picChg chg="del">
          <ac:chgData name="Gilda Alcivia García" userId="f951e080-0cd0-4d7a-a846-5080e1ec841b" providerId="ADAL" clId="{01646D80-91E7-7946-B1EE-65F412C701AD}" dt="2023-04-04T18:57:59.895" v="281" actId="478"/>
          <ac:picMkLst>
            <pc:docMk/>
            <pc:sldMk cId="3902738728" sldId="278"/>
            <ac:picMk id="35" creationId="{56C1ED32-D094-4E34-6126-A5B11C4A6540}"/>
          </ac:picMkLst>
        </pc:picChg>
        <pc:picChg chg="del">
          <ac:chgData name="Gilda Alcivia García" userId="f951e080-0cd0-4d7a-a846-5080e1ec841b" providerId="ADAL" clId="{01646D80-91E7-7946-B1EE-65F412C701AD}" dt="2023-04-04T18:57:59.895" v="281" actId="478"/>
          <ac:picMkLst>
            <pc:docMk/>
            <pc:sldMk cId="3902738728" sldId="278"/>
            <ac:picMk id="36" creationId="{E2A853EF-DDCE-6A16-B57B-5AFFD243038A}"/>
          </ac:picMkLst>
        </pc:picChg>
        <pc:picChg chg="del">
          <ac:chgData name="Gilda Alcivia García" userId="f951e080-0cd0-4d7a-a846-5080e1ec841b" providerId="ADAL" clId="{01646D80-91E7-7946-B1EE-65F412C701AD}" dt="2023-04-04T18:57:59.895" v="281" actId="478"/>
          <ac:picMkLst>
            <pc:docMk/>
            <pc:sldMk cId="3902738728" sldId="278"/>
            <ac:picMk id="37" creationId="{80C572F1-366D-EB7D-88AE-5EA9E159EBD5}"/>
          </ac:picMkLst>
        </pc:picChg>
        <pc:picChg chg="del">
          <ac:chgData name="Gilda Alcivia García" userId="f951e080-0cd0-4d7a-a846-5080e1ec841b" providerId="ADAL" clId="{01646D80-91E7-7946-B1EE-65F412C701AD}" dt="2023-04-04T18:57:59.895" v="281" actId="478"/>
          <ac:picMkLst>
            <pc:docMk/>
            <pc:sldMk cId="3902738728" sldId="278"/>
            <ac:picMk id="38" creationId="{C4B9FDB2-63C9-A17B-88AB-D655950408A2}"/>
          </ac:picMkLst>
        </pc:picChg>
        <pc:picChg chg="del">
          <ac:chgData name="Gilda Alcivia García" userId="f951e080-0cd0-4d7a-a846-5080e1ec841b" providerId="ADAL" clId="{01646D80-91E7-7946-B1EE-65F412C701AD}" dt="2023-04-04T18:57:59.895" v="281" actId="478"/>
          <ac:picMkLst>
            <pc:docMk/>
            <pc:sldMk cId="3902738728" sldId="278"/>
            <ac:picMk id="39" creationId="{83632E63-DD22-C1F3-B8EA-43A21EF07522}"/>
          </ac:picMkLst>
        </pc:picChg>
        <pc:picChg chg="del">
          <ac:chgData name="Gilda Alcivia García" userId="f951e080-0cd0-4d7a-a846-5080e1ec841b" providerId="ADAL" clId="{01646D80-91E7-7946-B1EE-65F412C701AD}" dt="2023-04-04T18:58:46.246" v="293" actId="478"/>
          <ac:picMkLst>
            <pc:docMk/>
            <pc:sldMk cId="3902738728" sldId="278"/>
            <ac:picMk id="40" creationId="{FF234A3D-7ACC-6519-B2A7-45C525D94BBB}"/>
          </ac:picMkLst>
        </pc:picChg>
        <pc:picChg chg="del">
          <ac:chgData name="Gilda Alcivia García" userId="f951e080-0cd0-4d7a-a846-5080e1ec841b" providerId="ADAL" clId="{01646D80-91E7-7946-B1EE-65F412C701AD}" dt="2023-04-04T18:58:46.246" v="293" actId="478"/>
          <ac:picMkLst>
            <pc:docMk/>
            <pc:sldMk cId="3902738728" sldId="278"/>
            <ac:picMk id="41" creationId="{1EBDCCAA-371C-F3CA-0DFB-AFC1C34727A7}"/>
          </ac:picMkLst>
        </pc:picChg>
        <pc:picChg chg="del">
          <ac:chgData name="Gilda Alcivia García" userId="f951e080-0cd0-4d7a-a846-5080e1ec841b" providerId="ADAL" clId="{01646D80-91E7-7946-B1EE-65F412C701AD}" dt="2023-04-04T18:58:46.246" v="293" actId="478"/>
          <ac:picMkLst>
            <pc:docMk/>
            <pc:sldMk cId="3902738728" sldId="278"/>
            <ac:picMk id="42" creationId="{3F967726-E46B-129A-3CC1-A6909632160D}"/>
          </ac:picMkLst>
        </pc:picChg>
        <pc:picChg chg="del">
          <ac:chgData name="Gilda Alcivia García" userId="f951e080-0cd0-4d7a-a846-5080e1ec841b" providerId="ADAL" clId="{01646D80-91E7-7946-B1EE-65F412C701AD}" dt="2023-04-04T18:58:46.246" v="293" actId="478"/>
          <ac:picMkLst>
            <pc:docMk/>
            <pc:sldMk cId="3902738728" sldId="278"/>
            <ac:picMk id="43" creationId="{38E28D32-0E18-E958-0CA8-A1E248A11D55}"/>
          </ac:picMkLst>
        </pc:picChg>
        <pc:picChg chg="del">
          <ac:chgData name="Gilda Alcivia García" userId="f951e080-0cd0-4d7a-a846-5080e1ec841b" providerId="ADAL" clId="{01646D80-91E7-7946-B1EE-65F412C701AD}" dt="2023-04-04T18:58:41.425" v="292" actId="478"/>
          <ac:picMkLst>
            <pc:docMk/>
            <pc:sldMk cId="3902738728" sldId="278"/>
            <ac:picMk id="44" creationId="{67E43C7F-077E-4EDA-DF45-C6F6F29ACE4F}"/>
          </ac:picMkLst>
        </pc:picChg>
        <pc:picChg chg="del">
          <ac:chgData name="Gilda Alcivia García" userId="f951e080-0cd0-4d7a-a846-5080e1ec841b" providerId="ADAL" clId="{01646D80-91E7-7946-B1EE-65F412C701AD}" dt="2023-04-04T18:58:46.246" v="293" actId="478"/>
          <ac:picMkLst>
            <pc:docMk/>
            <pc:sldMk cId="3902738728" sldId="278"/>
            <ac:picMk id="45" creationId="{D356F34C-BCD9-DECF-6123-C985A74BE91D}"/>
          </ac:picMkLst>
        </pc:picChg>
        <pc:picChg chg="add mod">
          <ac:chgData name="Gilda Alcivia García" userId="f951e080-0cd0-4d7a-a846-5080e1ec841b" providerId="ADAL" clId="{01646D80-91E7-7946-B1EE-65F412C701AD}" dt="2023-04-04T19:05:40.336" v="350" actId="1038"/>
          <ac:picMkLst>
            <pc:docMk/>
            <pc:sldMk cId="3902738728" sldId="278"/>
            <ac:picMk id="46" creationId="{57334850-E155-2DEC-C031-A34FF39226A7}"/>
          </ac:picMkLst>
        </pc:picChg>
        <pc:picChg chg="add mod">
          <ac:chgData name="Gilda Alcivia García" userId="f951e080-0cd0-4d7a-a846-5080e1ec841b" providerId="ADAL" clId="{01646D80-91E7-7946-B1EE-65F412C701AD}" dt="2023-04-04T19:05:52.678" v="367" actId="1038"/>
          <ac:picMkLst>
            <pc:docMk/>
            <pc:sldMk cId="3902738728" sldId="278"/>
            <ac:picMk id="47" creationId="{3BEC17D0-DE38-04AD-6D5B-C1197FFEDD4A}"/>
          </ac:picMkLst>
        </pc:picChg>
        <pc:picChg chg="add mod">
          <ac:chgData name="Gilda Alcivia García" userId="f951e080-0cd0-4d7a-a846-5080e1ec841b" providerId="ADAL" clId="{01646D80-91E7-7946-B1EE-65F412C701AD}" dt="2023-04-04T19:05:46.254" v="359" actId="1038"/>
          <ac:picMkLst>
            <pc:docMk/>
            <pc:sldMk cId="3902738728" sldId="278"/>
            <ac:picMk id="48" creationId="{56E42E11-B8E9-53BD-A095-0596ADB09500}"/>
          </ac:picMkLst>
        </pc:picChg>
        <pc:picChg chg="add mod">
          <ac:chgData name="Gilda Alcivia García" userId="f951e080-0cd0-4d7a-a846-5080e1ec841b" providerId="ADAL" clId="{01646D80-91E7-7946-B1EE-65F412C701AD}" dt="2023-04-04T19:05:34.922" v="344" actId="1038"/>
          <ac:picMkLst>
            <pc:docMk/>
            <pc:sldMk cId="3902738728" sldId="278"/>
            <ac:picMk id="49" creationId="{32727F2F-9AA5-3D21-66E7-D6DB0A9A552A}"/>
          </ac:picMkLst>
        </pc:picChg>
        <pc:picChg chg="add mod">
          <ac:chgData name="Gilda Alcivia García" userId="f951e080-0cd0-4d7a-a846-5080e1ec841b" providerId="ADAL" clId="{01646D80-91E7-7946-B1EE-65F412C701AD}" dt="2023-04-04T19:05:29.723" v="338" actId="1038"/>
          <ac:picMkLst>
            <pc:docMk/>
            <pc:sldMk cId="3902738728" sldId="278"/>
            <ac:picMk id="50" creationId="{CEF1B098-ABB5-4346-BE05-4CB46FC02192}"/>
          </ac:picMkLst>
        </pc:picChg>
        <pc:picChg chg="del">
          <ac:chgData name="Gilda Alcivia García" userId="f951e080-0cd0-4d7a-a846-5080e1ec841b" providerId="ADAL" clId="{01646D80-91E7-7946-B1EE-65F412C701AD}" dt="2023-04-04T18:56:20.404" v="262" actId="478"/>
          <ac:picMkLst>
            <pc:docMk/>
            <pc:sldMk cId="3902738728" sldId="278"/>
            <ac:picMk id="51" creationId="{7A8C5E2B-9622-C077-5C8A-05802249DAF1}"/>
          </ac:picMkLst>
        </pc:picChg>
        <pc:picChg chg="del">
          <ac:chgData name="Gilda Alcivia García" userId="f951e080-0cd0-4d7a-a846-5080e1ec841b" providerId="ADAL" clId="{01646D80-91E7-7946-B1EE-65F412C701AD}" dt="2023-04-04T18:56:20.404" v="262" actId="478"/>
          <ac:picMkLst>
            <pc:docMk/>
            <pc:sldMk cId="3902738728" sldId="278"/>
            <ac:picMk id="52" creationId="{DC825309-2BB1-0871-789E-DC38085E2161}"/>
          </ac:picMkLst>
        </pc:picChg>
        <pc:picChg chg="add mod">
          <ac:chgData name="Gilda Alcivia García" userId="f951e080-0cd0-4d7a-a846-5080e1ec841b" providerId="ADAL" clId="{01646D80-91E7-7946-B1EE-65F412C701AD}" dt="2023-04-04T19:05:25.191" v="333" actId="1038"/>
          <ac:picMkLst>
            <pc:docMk/>
            <pc:sldMk cId="3902738728" sldId="278"/>
            <ac:picMk id="53" creationId="{110A2863-4A3E-FF37-7ACD-107C06BC7C8F}"/>
          </ac:picMkLst>
        </pc:picChg>
        <pc:picChg chg="add mod">
          <ac:chgData name="Gilda Alcivia García" userId="f951e080-0cd0-4d7a-a846-5080e1ec841b" providerId="ADAL" clId="{01646D80-91E7-7946-B1EE-65F412C701AD}" dt="2023-04-04T19:04:33.697" v="311" actId="12788"/>
          <ac:picMkLst>
            <pc:docMk/>
            <pc:sldMk cId="3902738728" sldId="278"/>
            <ac:picMk id="54" creationId="{44D739C3-A05E-FC7B-F6FE-CBB3460F795A}"/>
          </ac:picMkLst>
        </pc:picChg>
        <pc:picChg chg="add mod">
          <ac:chgData name="Gilda Alcivia García" userId="f951e080-0cd0-4d7a-a846-5080e1ec841b" providerId="ADAL" clId="{01646D80-91E7-7946-B1EE-65F412C701AD}" dt="2023-04-04T19:05:52.678" v="367" actId="1038"/>
          <ac:picMkLst>
            <pc:docMk/>
            <pc:sldMk cId="3902738728" sldId="278"/>
            <ac:picMk id="55" creationId="{8046DD94-BBFC-9D94-B2F6-D90237640CCE}"/>
          </ac:picMkLst>
        </pc:picChg>
        <pc:picChg chg="add del mod">
          <ac:chgData name="Gilda Alcivia García" userId="f951e080-0cd0-4d7a-a846-5080e1ec841b" providerId="ADAL" clId="{01646D80-91E7-7946-B1EE-65F412C701AD}" dt="2023-04-04T18:54:01.665" v="245" actId="478"/>
          <ac:picMkLst>
            <pc:docMk/>
            <pc:sldMk cId="3902738728" sldId="278"/>
            <ac:picMk id="56" creationId="{7A337D80-E501-1A49-96AD-3CCCD669A243}"/>
          </ac:picMkLst>
        </pc:picChg>
        <pc:picChg chg="add mod">
          <ac:chgData name="Gilda Alcivia García" userId="f951e080-0cd0-4d7a-a846-5080e1ec841b" providerId="ADAL" clId="{01646D80-91E7-7946-B1EE-65F412C701AD}" dt="2023-04-04T19:05:29.723" v="338" actId="1038"/>
          <ac:picMkLst>
            <pc:docMk/>
            <pc:sldMk cId="3902738728" sldId="278"/>
            <ac:picMk id="57" creationId="{16B313F6-6AE4-2E02-80FB-7532427BF6C5}"/>
          </ac:picMkLst>
        </pc:picChg>
        <pc:picChg chg="add mod">
          <ac:chgData name="Gilda Alcivia García" userId="f951e080-0cd0-4d7a-a846-5080e1ec841b" providerId="ADAL" clId="{01646D80-91E7-7946-B1EE-65F412C701AD}" dt="2023-04-04T19:05:46.254" v="359" actId="1038"/>
          <ac:picMkLst>
            <pc:docMk/>
            <pc:sldMk cId="3902738728" sldId="278"/>
            <ac:picMk id="58" creationId="{F6BD37F8-570D-FEF6-EBE5-89485E2B95C3}"/>
          </ac:picMkLst>
        </pc:picChg>
        <pc:picChg chg="add mod">
          <ac:chgData name="Gilda Alcivia García" userId="f951e080-0cd0-4d7a-a846-5080e1ec841b" providerId="ADAL" clId="{01646D80-91E7-7946-B1EE-65F412C701AD}" dt="2023-04-04T19:05:40.336" v="350" actId="1038"/>
          <ac:picMkLst>
            <pc:docMk/>
            <pc:sldMk cId="3902738728" sldId="278"/>
            <ac:picMk id="59" creationId="{2CDCD665-813E-A7EE-78C5-8A41F1A96F6B}"/>
          </ac:picMkLst>
        </pc:picChg>
        <pc:picChg chg="add mod">
          <ac:chgData name="Gilda Alcivia García" userId="f951e080-0cd0-4d7a-a846-5080e1ec841b" providerId="ADAL" clId="{01646D80-91E7-7946-B1EE-65F412C701AD}" dt="2023-04-04T19:05:25.191" v="333" actId="1038"/>
          <ac:picMkLst>
            <pc:docMk/>
            <pc:sldMk cId="3902738728" sldId="278"/>
            <ac:picMk id="60" creationId="{57FC1351-E2B6-9DC7-4FDD-21609BBA8145}"/>
          </ac:picMkLst>
        </pc:picChg>
        <pc:picChg chg="add mod">
          <ac:chgData name="Gilda Alcivia García" userId="f951e080-0cd0-4d7a-a846-5080e1ec841b" providerId="ADAL" clId="{01646D80-91E7-7946-B1EE-65F412C701AD}" dt="2023-04-04T19:05:34.922" v="344" actId="1038"/>
          <ac:picMkLst>
            <pc:docMk/>
            <pc:sldMk cId="3902738728" sldId="278"/>
            <ac:picMk id="61" creationId="{C40779B8-5962-9D6A-92D6-F68DC0A1801C}"/>
          </ac:picMkLst>
        </pc:picChg>
        <pc:picChg chg="add mod">
          <ac:chgData name="Gilda Alcivia García" userId="f951e080-0cd0-4d7a-a846-5080e1ec841b" providerId="ADAL" clId="{01646D80-91E7-7946-B1EE-65F412C701AD}" dt="2023-04-04T19:04:33.697" v="311" actId="12788"/>
          <ac:picMkLst>
            <pc:docMk/>
            <pc:sldMk cId="3902738728" sldId="278"/>
            <ac:picMk id="62" creationId="{ED43EACC-FAAA-CAAB-24B3-A4BD3CAEDFD6}"/>
          </ac:picMkLst>
        </pc:picChg>
        <pc:picChg chg="add mod">
          <ac:chgData name="Gilda Alcivia García" userId="f951e080-0cd0-4d7a-a846-5080e1ec841b" providerId="ADAL" clId="{01646D80-91E7-7946-B1EE-65F412C701AD}" dt="2023-04-04T19:05:52.678" v="367" actId="1038"/>
          <ac:picMkLst>
            <pc:docMk/>
            <pc:sldMk cId="3902738728" sldId="278"/>
            <ac:picMk id="63" creationId="{A37CE7C4-8506-AF33-E7E2-FD799D363B12}"/>
          </ac:picMkLst>
        </pc:picChg>
        <pc:picChg chg="add mod">
          <ac:chgData name="Gilda Alcivia García" userId="f951e080-0cd0-4d7a-a846-5080e1ec841b" providerId="ADAL" clId="{01646D80-91E7-7946-B1EE-65F412C701AD}" dt="2023-04-04T19:05:46.254" v="359" actId="1038"/>
          <ac:picMkLst>
            <pc:docMk/>
            <pc:sldMk cId="3902738728" sldId="278"/>
            <ac:picMk id="64" creationId="{6E9AF474-E63E-D528-DB59-B1A7DF0FDD13}"/>
          </ac:picMkLst>
        </pc:picChg>
        <pc:picChg chg="add mod">
          <ac:chgData name="Gilda Alcivia García" userId="f951e080-0cd0-4d7a-a846-5080e1ec841b" providerId="ADAL" clId="{01646D80-91E7-7946-B1EE-65F412C701AD}" dt="2023-04-04T19:05:34.922" v="344" actId="1038"/>
          <ac:picMkLst>
            <pc:docMk/>
            <pc:sldMk cId="3902738728" sldId="278"/>
            <ac:picMk id="65" creationId="{A3CD1FA4-9A4B-2C0B-496D-17B79E0F1F51}"/>
          </ac:picMkLst>
        </pc:picChg>
        <pc:picChg chg="add mod">
          <ac:chgData name="Gilda Alcivia García" userId="f951e080-0cd0-4d7a-a846-5080e1ec841b" providerId="ADAL" clId="{01646D80-91E7-7946-B1EE-65F412C701AD}" dt="2023-04-04T19:05:40.336" v="350" actId="1038"/>
          <ac:picMkLst>
            <pc:docMk/>
            <pc:sldMk cId="3902738728" sldId="278"/>
            <ac:picMk id="66" creationId="{ACC08264-3CFF-DB07-4F44-3E5D3946A92C}"/>
          </ac:picMkLst>
        </pc:picChg>
        <pc:picChg chg="add mod">
          <ac:chgData name="Gilda Alcivia García" userId="f951e080-0cd0-4d7a-a846-5080e1ec841b" providerId="ADAL" clId="{01646D80-91E7-7946-B1EE-65F412C701AD}" dt="2023-04-04T19:05:29.723" v="338" actId="1038"/>
          <ac:picMkLst>
            <pc:docMk/>
            <pc:sldMk cId="3902738728" sldId="278"/>
            <ac:picMk id="67" creationId="{B9D2D076-6270-7B4E-6475-0A5A77A7B795}"/>
          </ac:picMkLst>
        </pc:picChg>
        <pc:picChg chg="add mod">
          <ac:chgData name="Gilda Alcivia García" userId="f951e080-0cd0-4d7a-a846-5080e1ec841b" providerId="ADAL" clId="{01646D80-91E7-7946-B1EE-65F412C701AD}" dt="2023-04-04T19:05:25.191" v="333" actId="1038"/>
          <ac:picMkLst>
            <pc:docMk/>
            <pc:sldMk cId="3902738728" sldId="278"/>
            <ac:picMk id="68" creationId="{8CAECCF2-2263-C37F-ABF4-10FBE55470CF}"/>
          </ac:picMkLst>
        </pc:picChg>
        <pc:picChg chg="add mod">
          <ac:chgData name="Gilda Alcivia García" userId="f951e080-0cd0-4d7a-a846-5080e1ec841b" providerId="ADAL" clId="{01646D80-91E7-7946-B1EE-65F412C701AD}" dt="2023-04-04T19:04:33.697" v="311" actId="12788"/>
          <ac:picMkLst>
            <pc:docMk/>
            <pc:sldMk cId="3902738728" sldId="278"/>
            <ac:picMk id="69" creationId="{9E6B1E66-CC7C-9DA6-8D2D-B21D63C3B919}"/>
          </ac:picMkLst>
        </pc:picChg>
        <pc:picChg chg="add mod">
          <ac:chgData name="Gilda Alcivia García" userId="f951e080-0cd0-4d7a-a846-5080e1ec841b" providerId="ADAL" clId="{01646D80-91E7-7946-B1EE-65F412C701AD}" dt="2023-04-04T19:05:52.678" v="367" actId="1038"/>
          <ac:picMkLst>
            <pc:docMk/>
            <pc:sldMk cId="3902738728" sldId="278"/>
            <ac:picMk id="70" creationId="{9E687A12-0CF3-761B-0C56-B343C7EC143A}"/>
          </ac:picMkLst>
        </pc:picChg>
        <pc:picChg chg="add mod">
          <ac:chgData name="Gilda Alcivia García" userId="f951e080-0cd0-4d7a-a846-5080e1ec841b" providerId="ADAL" clId="{01646D80-91E7-7946-B1EE-65F412C701AD}" dt="2023-04-04T19:05:46.254" v="359" actId="1038"/>
          <ac:picMkLst>
            <pc:docMk/>
            <pc:sldMk cId="3902738728" sldId="278"/>
            <ac:picMk id="71" creationId="{90E57EC7-3760-2027-5410-446FA1EB43C8}"/>
          </ac:picMkLst>
        </pc:picChg>
        <pc:picChg chg="add mod">
          <ac:chgData name="Gilda Alcivia García" userId="f951e080-0cd0-4d7a-a846-5080e1ec841b" providerId="ADAL" clId="{01646D80-91E7-7946-B1EE-65F412C701AD}" dt="2023-04-04T19:05:40.336" v="350" actId="1038"/>
          <ac:picMkLst>
            <pc:docMk/>
            <pc:sldMk cId="3902738728" sldId="278"/>
            <ac:picMk id="72" creationId="{552AA2FE-92B4-6199-EACC-175D063EABF7}"/>
          </ac:picMkLst>
        </pc:picChg>
        <pc:picChg chg="add mod">
          <ac:chgData name="Gilda Alcivia García" userId="f951e080-0cd0-4d7a-a846-5080e1ec841b" providerId="ADAL" clId="{01646D80-91E7-7946-B1EE-65F412C701AD}" dt="2023-04-04T19:05:34.922" v="344" actId="1038"/>
          <ac:picMkLst>
            <pc:docMk/>
            <pc:sldMk cId="3902738728" sldId="278"/>
            <ac:picMk id="73" creationId="{20EB9452-870F-F6AF-BBA6-A02625FF75B2}"/>
          </ac:picMkLst>
        </pc:picChg>
        <pc:picChg chg="add mod">
          <ac:chgData name="Gilda Alcivia García" userId="f951e080-0cd0-4d7a-a846-5080e1ec841b" providerId="ADAL" clId="{01646D80-91E7-7946-B1EE-65F412C701AD}" dt="2023-04-04T19:04:33.697" v="311" actId="12788"/>
          <ac:picMkLst>
            <pc:docMk/>
            <pc:sldMk cId="3902738728" sldId="278"/>
            <ac:picMk id="74" creationId="{1B2AA5FA-3DC6-1CB5-CCBB-6E7A3B62B57E}"/>
          </ac:picMkLst>
        </pc:picChg>
        <pc:picChg chg="add del mod">
          <ac:chgData name="Gilda Alcivia García" userId="f951e080-0cd0-4d7a-a846-5080e1ec841b" providerId="ADAL" clId="{01646D80-91E7-7946-B1EE-65F412C701AD}" dt="2023-04-05T17:41:20.269" v="402" actId="478"/>
          <ac:picMkLst>
            <pc:docMk/>
            <pc:sldMk cId="3902738728" sldId="278"/>
            <ac:picMk id="75" creationId="{718E7E35-7F70-C2C4-8329-1418E19E2E2E}"/>
          </ac:picMkLst>
        </pc:picChg>
        <pc:picChg chg="add del mod">
          <ac:chgData name="Gilda Alcivia García" userId="f951e080-0cd0-4d7a-a846-5080e1ec841b" providerId="ADAL" clId="{01646D80-91E7-7946-B1EE-65F412C701AD}" dt="2023-04-05T17:41:32.500" v="406" actId="478"/>
          <ac:picMkLst>
            <pc:docMk/>
            <pc:sldMk cId="3902738728" sldId="278"/>
            <ac:picMk id="76" creationId="{BF7BD74B-3A97-68FD-69B6-935CE036007B}"/>
          </ac:picMkLst>
        </pc:picChg>
        <pc:picChg chg="add del mod">
          <ac:chgData name="Gilda Alcivia García" userId="f951e080-0cd0-4d7a-a846-5080e1ec841b" providerId="ADAL" clId="{01646D80-91E7-7946-B1EE-65F412C701AD}" dt="2023-04-05T17:41:51.188" v="410" actId="478"/>
          <ac:picMkLst>
            <pc:docMk/>
            <pc:sldMk cId="3902738728" sldId="278"/>
            <ac:picMk id="77" creationId="{F3365AD5-DB08-117E-4FAC-7DCA96C354D7}"/>
          </ac:picMkLst>
        </pc:picChg>
        <pc:picChg chg="add del mod">
          <ac:chgData name="Gilda Alcivia García" userId="f951e080-0cd0-4d7a-a846-5080e1ec841b" providerId="ADAL" clId="{01646D80-91E7-7946-B1EE-65F412C701AD}" dt="2023-04-05T17:42:06.871" v="414" actId="478"/>
          <ac:picMkLst>
            <pc:docMk/>
            <pc:sldMk cId="3902738728" sldId="278"/>
            <ac:picMk id="78" creationId="{2C8B4CD9-B007-B800-444A-FC380EB39865}"/>
          </ac:picMkLst>
        </pc:picChg>
        <pc:picChg chg="add del mod">
          <ac:chgData name="Gilda Alcivia García" userId="f951e080-0cd0-4d7a-a846-5080e1ec841b" providerId="ADAL" clId="{01646D80-91E7-7946-B1EE-65F412C701AD}" dt="2023-04-05T17:42:22.084" v="421" actId="478"/>
          <ac:picMkLst>
            <pc:docMk/>
            <pc:sldMk cId="3902738728" sldId="278"/>
            <ac:picMk id="79" creationId="{6023C0C1-77A2-F7B4-CF5D-5B121B8376C5}"/>
          </ac:picMkLst>
        </pc:picChg>
        <pc:picChg chg="add del mod">
          <ac:chgData name="Gilda Alcivia García" userId="f951e080-0cd0-4d7a-a846-5080e1ec841b" providerId="ADAL" clId="{01646D80-91E7-7946-B1EE-65F412C701AD}" dt="2023-04-05T17:42:39.428" v="425" actId="478"/>
          <ac:picMkLst>
            <pc:docMk/>
            <pc:sldMk cId="3902738728" sldId="278"/>
            <ac:picMk id="80" creationId="{090B4C29-FA72-0BD9-71C8-8BB911C7EDE1}"/>
          </ac:picMkLst>
        </pc:picChg>
        <pc:picChg chg="add mod">
          <ac:chgData name="Gilda Alcivia García" userId="f951e080-0cd0-4d7a-a846-5080e1ec841b" providerId="ADAL" clId="{01646D80-91E7-7946-B1EE-65F412C701AD}" dt="2023-04-05T17:41:24.258" v="403" actId="1076"/>
          <ac:picMkLst>
            <pc:docMk/>
            <pc:sldMk cId="3902738728" sldId="278"/>
            <ac:picMk id="81" creationId="{57FD3DD5-F5AD-01D7-3FAE-ECD005267A6B}"/>
          </ac:picMkLst>
        </pc:picChg>
        <pc:picChg chg="add mod">
          <ac:chgData name="Gilda Alcivia García" userId="f951e080-0cd0-4d7a-a846-5080e1ec841b" providerId="ADAL" clId="{01646D80-91E7-7946-B1EE-65F412C701AD}" dt="2023-04-05T17:41:40.403" v="407" actId="1076"/>
          <ac:picMkLst>
            <pc:docMk/>
            <pc:sldMk cId="3902738728" sldId="278"/>
            <ac:picMk id="82" creationId="{DDEF0692-02D2-232B-DB0F-B41480E83776}"/>
          </ac:picMkLst>
        </pc:picChg>
        <pc:picChg chg="add mod">
          <ac:chgData name="Gilda Alcivia García" userId="f951e080-0cd0-4d7a-a846-5080e1ec841b" providerId="ADAL" clId="{01646D80-91E7-7946-B1EE-65F412C701AD}" dt="2023-04-05T17:42:14.134" v="418" actId="1038"/>
          <ac:picMkLst>
            <pc:docMk/>
            <pc:sldMk cId="3902738728" sldId="278"/>
            <ac:picMk id="83" creationId="{612FAE40-39CD-F2F0-5E67-A540F8A371FC}"/>
          </ac:picMkLst>
        </pc:picChg>
        <pc:picChg chg="add mod">
          <ac:chgData name="Gilda Alcivia García" userId="f951e080-0cd0-4d7a-a846-5080e1ec841b" providerId="ADAL" clId="{01646D80-91E7-7946-B1EE-65F412C701AD}" dt="2023-04-05T17:42:12.115" v="415" actId="1076"/>
          <ac:picMkLst>
            <pc:docMk/>
            <pc:sldMk cId="3902738728" sldId="278"/>
            <ac:picMk id="84" creationId="{B97E4577-F51D-30CB-112F-81B01EBD24A7}"/>
          </ac:picMkLst>
        </pc:picChg>
        <pc:picChg chg="add mod">
          <ac:chgData name="Gilda Alcivia García" userId="f951e080-0cd0-4d7a-a846-5080e1ec841b" providerId="ADAL" clId="{01646D80-91E7-7946-B1EE-65F412C701AD}" dt="2023-04-05T17:42:28.082" v="422" actId="1076"/>
          <ac:picMkLst>
            <pc:docMk/>
            <pc:sldMk cId="3902738728" sldId="278"/>
            <ac:picMk id="85" creationId="{2637BEE9-6FF8-DCF0-E26B-67F6B79BA5B5}"/>
          </ac:picMkLst>
        </pc:picChg>
        <pc:picChg chg="add mod">
          <ac:chgData name="Gilda Alcivia García" userId="f951e080-0cd0-4d7a-a846-5080e1ec841b" providerId="ADAL" clId="{01646D80-91E7-7946-B1EE-65F412C701AD}" dt="2023-04-05T17:42:45.029" v="426" actId="1076"/>
          <ac:picMkLst>
            <pc:docMk/>
            <pc:sldMk cId="3902738728" sldId="278"/>
            <ac:picMk id="86" creationId="{8FAF36C4-C8EA-B8A5-90A2-B8158DA03386}"/>
          </ac:picMkLst>
        </pc:picChg>
      </pc:sldChg>
      <pc:sldChg chg="addSp delSp modSp mod">
        <pc:chgData name="Gilda Alcivia García" userId="f951e080-0cd0-4d7a-a846-5080e1ec841b" providerId="ADAL" clId="{01646D80-91E7-7946-B1EE-65F412C701AD}" dt="2023-04-05T20:14:14.664" v="438" actId="1076"/>
        <pc:sldMkLst>
          <pc:docMk/>
          <pc:sldMk cId="2776238204" sldId="279"/>
        </pc:sldMkLst>
        <pc:picChg chg="del">
          <ac:chgData name="Gilda Alcivia García" userId="f951e080-0cd0-4d7a-a846-5080e1ec841b" providerId="ADAL" clId="{01646D80-91E7-7946-B1EE-65F412C701AD}" dt="2023-04-04T18:31:02.262" v="21" actId="478"/>
          <ac:picMkLst>
            <pc:docMk/>
            <pc:sldMk cId="2776238204" sldId="279"/>
            <ac:picMk id="12" creationId="{9FAA43DC-3D5F-A7F6-BAB4-EB423823BD37}"/>
          </ac:picMkLst>
        </pc:picChg>
        <pc:picChg chg="del">
          <ac:chgData name="Gilda Alcivia García" userId="f951e080-0cd0-4d7a-a846-5080e1ec841b" providerId="ADAL" clId="{01646D80-91E7-7946-B1EE-65F412C701AD}" dt="2023-04-04T18:34:09.823" v="51" actId="478"/>
          <ac:picMkLst>
            <pc:docMk/>
            <pc:sldMk cId="2776238204" sldId="279"/>
            <ac:picMk id="13" creationId="{BBDD53D8-D35C-1C3F-BA8F-0697C31E1D45}"/>
          </ac:picMkLst>
        </pc:picChg>
        <pc:picChg chg="del">
          <ac:chgData name="Gilda Alcivia García" userId="f951e080-0cd0-4d7a-a846-5080e1ec841b" providerId="ADAL" clId="{01646D80-91E7-7946-B1EE-65F412C701AD}" dt="2023-04-04T18:28:43.187" v="3" actId="478"/>
          <ac:picMkLst>
            <pc:docMk/>
            <pc:sldMk cId="2776238204" sldId="279"/>
            <ac:picMk id="14" creationId="{648013C8-F584-6601-08BC-DE5C86A259A8}"/>
          </ac:picMkLst>
        </pc:picChg>
        <pc:picChg chg="del">
          <ac:chgData name="Gilda Alcivia García" userId="f951e080-0cd0-4d7a-a846-5080e1ec841b" providerId="ADAL" clId="{01646D80-91E7-7946-B1EE-65F412C701AD}" dt="2023-04-04T18:31:02.262" v="21" actId="478"/>
          <ac:picMkLst>
            <pc:docMk/>
            <pc:sldMk cId="2776238204" sldId="279"/>
            <ac:picMk id="15" creationId="{62551A9C-51C4-5748-AB18-62EA33EE3168}"/>
          </ac:picMkLst>
        </pc:picChg>
        <pc:picChg chg="del">
          <ac:chgData name="Gilda Alcivia García" userId="f951e080-0cd0-4d7a-a846-5080e1ec841b" providerId="ADAL" clId="{01646D80-91E7-7946-B1EE-65F412C701AD}" dt="2023-04-04T18:29:14.015" v="7" actId="478"/>
          <ac:picMkLst>
            <pc:docMk/>
            <pc:sldMk cId="2776238204" sldId="279"/>
            <ac:picMk id="16" creationId="{A218D9A7-27B3-B8DE-28F9-CB50DA777D3B}"/>
          </ac:picMkLst>
        </pc:picChg>
        <pc:picChg chg="del">
          <ac:chgData name="Gilda Alcivia García" userId="f951e080-0cd0-4d7a-a846-5080e1ec841b" providerId="ADAL" clId="{01646D80-91E7-7946-B1EE-65F412C701AD}" dt="2023-04-04T18:31:02.262" v="21" actId="478"/>
          <ac:picMkLst>
            <pc:docMk/>
            <pc:sldMk cId="2776238204" sldId="279"/>
            <ac:picMk id="17" creationId="{CE48C38E-294B-8569-AF4C-413C3E3A6694}"/>
          </ac:picMkLst>
        </pc:picChg>
        <pc:picChg chg="del">
          <ac:chgData name="Gilda Alcivia García" userId="f951e080-0cd0-4d7a-a846-5080e1ec841b" providerId="ADAL" clId="{01646D80-91E7-7946-B1EE-65F412C701AD}" dt="2023-04-04T18:31:02.262" v="21" actId="478"/>
          <ac:picMkLst>
            <pc:docMk/>
            <pc:sldMk cId="2776238204" sldId="279"/>
            <ac:picMk id="18" creationId="{62BA79B2-9630-F85A-DDCC-3DC443F4C9EA}"/>
          </ac:picMkLst>
        </pc:picChg>
        <pc:picChg chg="del">
          <ac:chgData name="Gilda Alcivia García" userId="f951e080-0cd0-4d7a-a846-5080e1ec841b" providerId="ADAL" clId="{01646D80-91E7-7946-B1EE-65F412C701AD}" dt="2023-04-04T18:31:02.262" v="21" actId="478"/>
          <ac:picMkLst>
            <pc:docMk/>
            <pc:sldMk cId="2776238204" sldId="279"/>
            <ac:picMk id="19" creationId="{52257753-5E0B-53DC-05BF-642C2AAF0CB9}"/>
          </ac:picMkLst>
        </pc:picChg>
        <pc:picChg chg="del">
          <ac:chgData name="Gilda Alcivia García" userId="f951e080-0cd0-4d7a-a846-5080e1ec841b" providerId="ADAL" clId="{01646D80-91E7-7946-B1EE-65F412C701AD}" dt="2023-04-04T18:34:09.823" v="51" actId="478"/>
          <ac:picMkLst>
            <pc:docMk/>
            <pc:sldMk cId="2776238204" sldId="279"/>
            <ac:picMk id="20" creationId="{B805FA53-6B18-7DA3-8CD6-542C2D3B2EDD}"/>
          </ac:picMkLst>
        </pc:picChg>
        <pc:picChg chg="del">
          <ac:chgData name="Gilda Alcivia García" userId="f951e080-0cd0-4d7a-a846-5080e1ec841b" providerId="ADAL" clId="{01646D80-91E7-7946-B1EE-65F412C701AD}" dt="2023-04-04T18:34:09.823" v="51" actId="478"/>
          <ac:picMkLst>
            <pc:docMk/>
            <pc:sldMk cId="2776238204" sldId="279"/>
            <ac:picMk id="21" creationId="{178441F4-92ED-DF16-621A-410CCFB9B3DD}"/>
          </ac:picMkLst>
        </pc:picChg>
        <pc:picChg chg="del">
          <ac:chgData name="Gilda Alcivia García" userId="f951e080-0cd0-4d7a-a846-5080e1ec841b" providerId="ADAL" clId="{01646D80-91E7-7946-B1EE-65F412C701AD}" dt="2023-04-04T18:34:09.823" v="51" actId="478"/>
          <ac:picMkLst>
            <pc:docMk/>
            <pc:sldMk cId="2776238204" sldId="279"/>
            <ac:picMk id="22" creationId="{F5848E72-B82A-159E-0C08-DFCA88156173}"/>
          </ac:picMkLst>
        </pc:picChg>
        <pc:picChg chg="del">
          <ac:chgData name="Gilda Alcivia García" userId="f951e080-0cd0-4d7a-a846-5080e1ec841b" providerId="ADAL" clId="{01646D80-91E7-7946-B1EE-65F412C701AD}" dt="2023-04-04T18:34:09.823" v="51" actId="478"/>
          <ac:picMkLst>
            <pc:docMk/>
            <pc:sldMk cId="2776238204" sldId="279"/>
            <ac:picMk id="23" creationId="{948B405B-A894-C86D-D82A-0B80F1FACA22}"/>
          </ac:picMkLst>
        </pc:picChg>
        <pc:picChg chg="del">
          <ac:chgData name="Gilda Alcivia García" userId="f951e080-0cd0-4d7a-a846-5080e1ec841b" providerId="ADAL" clId="{01646D80-91E7-7946-B1EE-65F412C701AD}" dt="2023-04-04T18:37:35.493" v="138" actId="478"/>
          <ac:picMkLst>
            <pc:docMk/>
            <pc:sldMk cId="2776238204" sldId="279"/>
            <ac:picMk id="24" creationId="{49EB6B54-40D3-DB79-3362-0543702004C1}"/>
          </ac:picMkLst>
        </pc:picChg>
        <pc:picChg chg="del">
          <ac:chgData name="Gilda Alcivia García" userId="f951e080-0cd0-4d7a-a846-5080e1ec841b" providerId="ADAL" clId="{01646D80-91E7-7946-B1EE-65F412C701AD}" dt="2023-04-04T18:37:35.493" v="138" actId="478"/>
          <ac:picMkLst>
            <pc:docMk/>
            <pc:sldMk cId="2776238204" sldId="279"/>
            <ac:picMk id="25" creationId="{57BFDCD0-0304-CC05-825C-AEF42F7C3B25}"/>
          </ac:picMkLst>
        </pc:picChg>
        <pc:picChg chg="del">
          <ac:chgData name="Gilda Alcivia García" userId="f951e080-0cd0-4d7a-a846-5080e1ec841b" providerId="ADAL" clId="{01646D80-91E7-7946-B1EE-65F412C701AD}" dt="2023-04-04T18:37:35.493" v="138" actId="478"/>
          <ac:picMkLst>
            <pc:docMk/>
            <pc:sldMk cId="2776238204" sldId="279"/>
            <ac:picMk id="26" creationId="{B19203FB-D25B-5316-B4FC-480BED7F4376}"/>
          </ac:picMkLst>
        </pc:picChg>
        <pc:picChg chg="del">
          <ac:chgData name="Gilda Alcivia García" userId="f951e080-0cd0-4d7a-a846-5080e1ec841b" providerId="ADAL" clId="{01646D80-91E7-7946-B1EE-65F412C701AD}" dt="2023-04-04T18:37:35.493" v="138" actId="478"/>
          <ac:picMkLst>
            <pc:docMk/>
            <pc:sldMk cId="2776238204" sldId="279"/>
            <ac:picMk id="27" creationId="{7C44E2EA-7B83-507B-A1AC-C3569DC79D14}"/>
          </ac:picMkLst>
        </pc:picChg>
        <pc:picChg chg="del">
          <ac:chgData name="Gilda Alcivia García" userId="f951e080-0cd0-4d7a-a846-5080e1ec841b" providerId="ADAL" clId="{01646D80-91E7-7946-B1EE-65F412C701AD}" dt="2023-04-04T18:37:35.493" v="138" actId="478"/>
          <ac:picMkLst>
            <pc:docMk/>
            <pc:sldMk cId="2776238204" sldId="279"/>
            <ac:picMk id="28" creationId="{1C6812E0-7AD2-EC8C-57E1-7A07B0A9EED3}"/>
          </ac:picMkLst>
        </pc:picChg>
        <pc:picChg chg="del">
          <ac:chgData name="Gilda Alcivia García" userId="f951e080-0cd0-4d7a-a846-5080e1ec841b" providerId="ADAL" clId="{01646D80-91E7-7946-B1EE-65F412C701AD}" dt="2023-04-04T18:37:35.493" v="138" actId="478"/>
          <ac:picMkLst>
            <pc:docMk/>
            <pc:sldMk cId="2776238204" sldId="279"/>
            <ac:picMk id="29" creationId="{CE53EA21-CBB8-3163-D8B8-9B749DC0C79F}"/>
          </ac:picMkLst>
        </pc:picChg>
        <pc:picChg chg="del">
          <ac:chgData name="Gilda Alcivia García" userId="f951e080-0cd0-4d7a-a846-5080e1ec841b" providerId="ADAL" clId="{01646D80-91E7-7946-B1EE-65F412C701AD}" dt="2023-04-04T18:37:35.493" v="138" actId="478"/>
          <ac:picMkLst>
            <pc:docMk/>
            <pc:sldMk cId="2776238204" sldId="279"/>
            <ac:picMk id="30" creationId="{D6F22582-CB2E-0186-5F37-3C82C24CEA85}"/>
          </ac:picMkLst>
        </pc:picChg>
        <pc:picChg chg="del">
          <ac:chgData name="Gilda Alcivia García" userId="f951e080-0cd0-4d7a-a846-5080e1ec841b" providerId="ADAL" clId="{01646D80-91E7-7946-B1EE-65F412C701AD}" dt="2023-04-04T18:38:58.771" v="153" actId="478"/>
          <ac:picMkLst>
            <pc:docMk/>
            <pc:sldMk cId="2776238204" sldId="279"/>
            <ac:picMk id="33" creationId="{2DF5AEF9-BFDA-6F7C-94D5-46D2CB604D03}"/>
          </ac:picMkLst>
        </pc:picChg>
        <pc:picChg chg="del">
          <ac:chgData name="Gilda Alcivia García" userId="f951e080-0cd0-4d7a-a846-5080e1ec841b" providerId="ADAL" clId="{01646D80-91E7-7946-B1EE-65F412C701AD}" dt="2023-04-04T18:38:58.771" v="153" actId="478"/>
          <ac:picMkLst>
            <pc:docMk/>
            <pc:sldMk cId="2776238204" sldId="279"/>
            <ac:picMk id="34" creationId="{929B51DC-85D7-6DF8-FB05-318A2F8A0FB9}"/>
          </ac:picMkLst>
        </pc:picChg>
        <pc:picChg chg="del">
          <ac:chgData name="Gilda Alcivia García" userId="f951e080-0cd0-4d7a-a846-5080e1ec841b" providerId="ADAL" clId="{01646D80-91E7-7946-B1EE-65F412C701AD}" dt="2023-04-04T18:38:58.771" v="153" actId="478"/>
          <ac:picMkLst>
            <pc:docMk/>
            <pc:sldMk cId="2776238204" sldId="279"/>
            <ac:picMk id="35" creationId="{718FA2FC-A408-C6A3-343B-1A8202056006}"/>
          </ac:picMkLst>
        </pc:picChg>
        <pc:picChg chg="del">
          <ac:chgData name="Gilda Alcivia García" userId="f951e080-0cd0-4d7a-a846-5080e1ec841b" providerId="ADAL" clId="{01646D80-91E7-7946-B1EE-65F412C701AD}" dt="2023-04-04T18:38:58.771" v="153" actId="478"/>
          <ac:picMkLst>
            <pc:docMk/>
            <pc:sldMk cId="2776238204" sldId="279"/>
            <ac:picMk id="36" creationId="{BE9A9568-B9D9-9C61-7F20-56C8C6279480}"/>
          </ac:picMkLst>
        </pc:picChg>
        <pc:picChg chg="del">
          <ac:chgData name="Gilda Alcivia García" userId="f951e080-0cd0-4d7a-a846-5080e1ec841b" providerId="ADAL" clId="{01646D80-91E7-7946-B1EE-65F412C701AD}" dt="2023-04-04T18:38:58.771" v="153" actId="478"/>
          <ac:picMkLst>
            <pc:docMk/>
            <pc:sldMk cId="2776238204" sldId="279"/>
            <ac:picMk id="37" creationId="{1D411D83-E371-EA4E-6420-1EDE17DD75A0}"/>
          </ac:picMkLst>
        </pc:picChg>
        <pc:picChg chg="del">
          <ac:chgData name="Gilda Alcivia García" userId="f951e080-0cd0-4d7a-a846-5080e1ec841b" providerId="ADAL" clId="{01646D80-91E7-7946-B1EE-65F412C701AD}" dt="2023-04-04T18:39:24.530" v="155" actId="478"/>
          <ac:picMkLst>
            <pc:docMk/>
            <pc:sldMk cId="2776238204" sldId="279"/>
            <ac:picMk id="38" creationId="{7C332DEA-09C0-8516-D9FB-EB8369CCDE2C}"/>
          </ac:picMkLst>
        </pc:picChg>
        <pc:picChg chg="del">
          <ac:chgData name="Gilda Alcivia García" userId="f951e080-0cd0-4d7a-a846-5080e1ec841b" providerId="ADAL" clId="{01646D80-91E7-7946-B1EE-65F412C701AD}" dt="2023-04-04T18:39:27.686" v="157" actId="478"/>
          <ac:picMkLst>
            <pc:docMk/>
            <pc:sldMk cId="2776238204" sldId="279"/>
            <ac:picMk id="39" creationId="{496B15BB-DAE4-D126-0BD8-7293F180EE8C}"/>
          </ac:picMkLst>
        </pc:picChg>
        <pc:picChg chg="del">
          <ac:chgData name="Gilda Alcivia García" userId="f951e080-0cd0-4d7a-a846-5080e1ec841b" providerId="ADAL" clId="{01646D80-91E7-7946-B1EE-65F412C701AD}" dt="2023-04-04T18:39:26.320" v="156" actId="478"/>
          <ac:picMkLst>
            <pc:docMk/>
            <pc:sldMk cId="2776238204" sldId="279"/>
            <ac:picMk id="40" creationId="{A0F0CA10-3534-5F53-F204-4D51FC12AB11}"/>
          </ac:picMkLst>
        </pc:picChg>
        <pc:picChg chg="del">
          <ac:chgData name="Gilda Alcivia García" userId="f951e080-0cd0-4d7a-a846-5080e1ec841b" providerId="ADAL" clId="{01646D80-91E7-7946-B1EE-65F412C701AD}" dt="2023-04-04T18:39:29.192" v="158" actId="478"/>
          <ac:picMkLst>
            <pc:docMk/>
            <pc:sldMk cId="2776238204" sldId="279"/>
            <ac:picMk id="41" creationId="{7CE2EB63-48B7-BD8C-5E27-A1EAA1488E0D}"/>
          </ac:picMkLst>
        </pc:picChg>
        <pc:picChg chg="add mod">
          <ac:chgData name="Gilda Alcivia García" userId="f951e080-0cd0-4d7a-a846-5080e1ec841b" providerId="ADAL" clId="{01646D80-91E7-7946-B1EE-65F412C701AD}" dt="2023-04-04T18:45:53.951" v="183" actId="12788"/>
          <ac:picMkLst>
            <pc:docMk/>
            <pc:sldMk cId="2776238204" sldId="279"/>
            <ac:picMk id="42" creationId="{AAC63740-D7DC-8E7C-A56A-C395962346C4}"/>
          </ac:picMkLst>
        </pc:picChg>
        <pc:picChg chg="del">
          <ac:chgData name="Gilda Alcivia García" userId="f951e080-0cd0-4d7a-a846-5080e1ec841b" providerId="ADAL" clId="{01646D80-91E7-7946-B1EE-65F412C701AD}" dt="2023-04-04T18:39:30.830" v="159" actId="478"/>
          <ac:picMkLst>
            <pc:docMk/>
            <pc:sldMk cId="2776238204" sldId="279"/>
            <ac:picMk id="43" creationId="{ECC8A89E-446E-8484-341F-0BB9C906DBCB}"/>
          </ac:picMkLst>
        </pc:picChg>
        <pc:picChg chg="del">
          <ac:chgData name="Gilda Alcivia García" userId="f951e080-0cd0-4d7a-a846-5080e1ec841b" providerId="ADAL" clId="{01646D80-91E7-7946-B1EE-65F412C701AD}" dt="2023-04-04T18:34:09.823" v="51" actId="478"/>
          <ac:picMkLst>
            <pc:docMk/>
            <pc:sldMk cId="2776238204" sldId="279"/>
            <ac:picMk id="45" creationId="{4928BEF2-4AFC-9D52-7522-BF8A3341DBDD}"/>
          </ac:picMkLst>
        </pc:picChg>
        <pc:picChg chg="add del mod">
          <ac:chgData name="Gilda Alcivia García" userId="f951e080-0cd0-4d7a-a846-5080e1ec841b" providerId="ADAL" clId="{01646D80-91E7-7946-B1EE-65F412C701AD}" dt="2023-04-04T18:31:02.262" v="21" actId="478"/>
          <ac:picMkLst>
            <pc:docMk/>
            <pc:sldMk cId="2776238204" sldId="279"/>
            <ac:picMk id="46" creationId="{B55AB034-A359-5EAB-3C0C-6B715C9B11B3}"/>
          </ac:picMkLst>
        </pc:picChg>
        <pc:picChg chg="add mod">
          <ac:chgData name="Gilda Alcivia García" userId="f951e080-0cd0-4d7a-a846-5080e1ec841b" providerId="ADAL" clId="{01646D80-91E7-7946-B1EE-65F412C701AD}" dt="2023-04-04T18:46:13.989" v="185" actId="12788"/>
          <ac:picMkLst>
            <pc:docMk/>
            <pc:sldMk cId="2776238204" sldId="279"/>
            <ac:picMk id="47" creationId="{4784ED96-8128-B822-0F62-B3B7E21FD11A}"/>
          </ac:picMkLst>
        </pc:picChg>
        <pc:picChg chg="add mod">
          <ac:chgData name="Gilda Alcivia García" userId="f951e080-0cd0-4d7a-a846-5080e1ec841b" providerId="ADAL" clId="{01646D80-91E7-7946-B1EE-65F412C701AD}" dt="2023-04-04T18:46:24.065" v="186" actId="12788"/>
          <ac:picMkLst>
            <pc:docMk/>
            <pc:sldMk cId="2776238204" sldId="279"/>
            <ac:picMk id="48" creationId="{366DFA5F-BA5A-AA07-953B-46D210AF18EE}"/>
          </ac:picMkLst>
        </pc:picChg>
        <pc:picChg chg="add mod">
          <ac:chgData name="Gilda Alcivia García" userId="f951e080-0cd0-4d7a-a846-5080e1ec841b" providerId="ADAL" clId="{01646D80-91E7-7946-B1EE-65F412C701AD}" dt="2023-04-04T18:46:04.525" v="184" actId="12788"/>
          <ac:picMkLst>
            <pc:docMk/>
            <pc:sldMk cId="2776238204" sldId="279"/>
            <ac:picMk id="49" creationId="{0D4FE584-8338-FBF0-0179-B8A4DA8099A8}"/>
          </ac:picMkLst>
        </pc:picChg>
        <pc:picChg chg="add mod">
          <ac:chgData name="Gilda Alcivia García" userId="f951e080-0cd0-4d7a-a846-5080e1ec841b" providerId="ADAL" clId="{01646D80-91E7-7946-B1EE-65F412C701AD}" dt="2023-04-04T18:47:05.140" v="203" actId="1038"/>
          <ac:picMkLst>
            <pc:docMk/>
            <pc:sldMk cId="2776238204" sldId="279"/>
            <ac:picMk id="50" creationId="{DB5D4D0C-08BD-D417-B500-B992301D071F}"/>
          </ac:picMkLst>
        </pc:picChg>
        <pc:picChg chg="add mod">
          <ac:chgData name="Gilda Alcivia García" userId="f951e080-0cd0-4d7a-a846-5080e1ec841b" providerId="ADAL" clId="{01646D80-91E7-7946-B1EE-65F412C701AD}" dt="2023-04-04T18:47:00.658" v="199" actId="1038"/>
          <ac:picMkLst>
            <pc:docMk/>
            <pc:sldMk cId="2776238204" sldId="279"/>
            <ac:picMk id="51" creationId="{B1EADDC6-648B-F4C2-B018-2B43F07B06C1}"/>
          </ac:picMkLst>
        </pc:picChg>
        <pc:picChg chg="add mod">
          <ac:chgData name="Gilda Alcivia García" userId="f951e080-0cd0-4d7a-a846-5080e1ec841b" providerId="ADAL" clId="{01646D80-91E7-7946-B1EE-65F412C701AD}" dt="2023-04-04T18:46:56.394" v="195" actId="1038"/>
          <ac:picMkLst>
            <pc:docMk/>
            <pc:sldMk cId="2776238204" sldId="279"/>
            <ac:picMk id="52" creationId="{5164BE32-0113-8F23-43C8-BD55E04E1F7F}"/>
          </ac:picMkLst>
        </pc:picChg>
        <pc:picChg chg="add mod">
          <ac:chgData name="Gilda Alcivia García" userId="f951e080-0cd0-4d7a-a846-5080e1ec841b" providerId="ADAL" clId="{01646D80-91E7-7946-B1EE-65F412C701AD}" dt="2023-04-04T18:45:53.951" v="183" actId="12788"/>
          <ac:picMkLst>
            <pc:docMk/>
            <pc:sldMk cId="2776238204" sldId="279"/>
            <ac:picMk id="53" creationId="{8581EF2A-4D29-7E53-5D39-AE6410956652}"/>
          </ac:picMkLst>
        </pc:picChg>
        <pc:picChg chg="add mod">
          <ac:chgData name="Gilda Alcivia García" userId="f951e080-0cd0-4d7a-a846-5080e1ec841b" providerId="ADAL" clId="{01646D80-91E7-7946-B1EE-65F412C701AD}" dt="2023-04-04T18:46:04.525" v="184" actId="12788"/>
          <ac:picMkLst>
            <pc:docMk/>
            <pc:sldMk cId="2776238204" sldId="279"/>
            <ac:picMk id="54" creationId="{E03430A5-6F01-7DB7-F25C-4568AAF041BC}"/>
          </ac:picMkLst>
        </pc:picChg>
        <pc:picChg chg="add del mod">
          <ac:chgData name="Gilda Alcivia García" userId="f951e080-0cd0-4d7a-a846-5080e1ec841b" providerId="ADAL" clId="{01646D80-91E7-7946-B1EE-65F412C701AD}" dt="2023-04-04T18:33:20.853" v="43" actId="478"/>
          <ac:picMkLst>
            <pc:docMk/>
            <pc:sldMk cId="2776238204" sldId="279"/>
            <ac:picMk id="55" creationId="{28AD8693-D94E-8712-67A0-355AA908BBA8}"/>
          </ac:picMkLst>
        </pc:picChg>
        <pc:picChg chg="add mod">
          <ac:chgData name="Gilda Alcivia García" userId="f951e080-0cd0-4d7a-a846-5080e1ec841b" providerId="ADAL" clId="{01646D80-91E7-7946-B1EE-65F412C701AD}" dt="2023-04-04T18:47:00.658" v="199" actId="1038"/>
          <ac:picMkLst>
            <pc:docMk/>
            <pc:sldMk cId="2776238204" sldId="279"/>
            <ac:picMk id="56" creationId="{89DC8D55-61A1-638D-A982-DEA6377E6D00}"/>
          </ac:picMkLst>
        </pc:picChg>
        <pc:picChg chg="add mod">
          <ac:chgData name="Gilda Alcivia García" userId="f951e080-0cd0-4d7a-a846-5080e1ec841b" providerId="ADAL" clId="{01646D80-91E7-7946-B1EE-65F412C701AD}" dt="2023-04-04T18:46:13.989" v="185" actId="12788"/>
          <ac:picMkLst>
            <pc:docMk/>
            <pc:sldMk cId="2776238204" sldId="279"/>
            <ac:picMk id="57" creationId="{A9E42ACE-3D84-65B9-88D2-AABE3CD3D54A}"/>
          </ac:picMkLst>
        </pc:picChg>
        <pc:picChg chg="add mod">
          <ac:chgData name="Gilda Alcivia García" userId="f951e080-0cd0-4d7a-a846-5080e1ec841b" providerId="ADAL" clId="{01646D80-91E7-7946-B1EE-65F412C701AD}" dt="2023-04-04T18:46:24.065" v="186" actId="12788"/>
          <ac:picMkLst>
            <pc:docMk/>
            <pc:sldMk cId="2776238204" sldId="279"/>
            <ac:picMk id="58" creationId="{9D584132-D456-1909-AE75-43B29B7ADA81}"/>
          </ac:picMkLst>
        </pc:picChg>
        <pc:picChg chg="add mod">
          <ac:chgData name="Gilda Alcivia García" userId="f951e080-0cd0-4d7a-a846-5080e1ec841b" providerId="ADAL" clId="{01646D80-91E7-7946-B1EE-65F412C701AD}" dt="2023-04-04T18:46:56.394" v="195" actId="1038"/>
          <ac:picMkLst>
            <pc:docMk/>
            <pc:sldMk cId="2776238204" sldId="279"/>
            <ac:picMk id="59" creationId="{6AEB2C4C-BECA-C2DB-2E81-FAF4B8A5318E}"/>
          </ac:picMkLst>
        </pc:picChg>
        <pc:picChg chg="add mod">
          <ac:chgData name="Gilda Alcivia García" userId="f951e080-0cd0-4d7a-a846-5080e1ec841b" providerId="ADAL" clId="{01646D80-91E7-7946-B1EE-65F412C701AD}" dt="2023-04-04T18:47:05.140" v="203" actId="1038"/>
          <ac:picMkLst>
            <pc:docMk/>
            <pc:sldMk cId="2776238204" sldId="279"/>
            <ac:picMk id="60" creationId="{3D06DFD7-3D4B-BD9C-1863-6906B6D7A5D0}"/>
          </ac:picMkLst>
        </pc:picChg>
        <pc:picChg chg="add mod">
          <ac:chgData name="Gilda Alcivia García" userId="f951e080-0cd0-4d7a-a846-5080e1ec841b" providerId="ADAL" clId="{01646D80-91E7-7946-B1EE-65F412C701AD}" dt="2023-04-04T18:45:53.951" v="183" actId="12788"/>
          <ac:picMkLst>
            <pc:docMk/>
            <pc:sldMk cId="2776238204" sldId="279"/>
            <ac:picMk id="61" creationId="{C61F2ED7-E319-00D5-5EBF-884F74D8DA2B}"/>
          </ac:picMkLst>
        </pc:picChg>
        <pc:picChg chg="add mod">
          <ac:chgData name="Gilda Alcivia García" userId="f951e080-0cd0-4d7a-a846-5080e1ec841b" providerId="ADAL" clId="{01646D80-91E7-7946-B1EE-65F412C701AD}" dt="2023-04-04T18:46:04.525" v="184" actId="12788"/>
          <ac:picMkLst>
            <pc:docMk/>
            <pc:sldMk cId="2776238204" sldId="279"/>
            <ac:picMk id="62" creationId="{15194979-C965-C0AD-3BFC-BDA644F2FCC3}"/>
          </ac:picMkLst>
        </pc:picChg>
        <pc:picChg chg="add mod">
          <ac:chgData name="Gilda Alcivia García" userId="f951e080-0cd0-4d7a-a846-5080e1ec841b" providerId="ADAL" clId="{01646D80-91E7-7946-B1EE-65F412C701AD}" dt="2023-04-04T18:46:13.989" v="185" actId="12788"/>
          <ac:picMkLst>
            <pc:docMk/>
            <pc:sldMk cId="2776238204" sldId="279"/>
            <ac:picMk id="63" creationId="{D24C32A6-974D-980F-319F-BC4B3F3B79E0}"/>
          </ac:picMkLst>
        </pc:picChg>
        <pc:picChg chg="add del mod">
          <ac:chgData name="Gilda Alcivia García" userId="f951e080-0cd0-4d7a-a846-5080e1ec841b" providerId="ADAL" clId="{01646D80-91E7-7946-B1EE-65F412C701AD}" dt="2023-04-04T18:37:04.960" v="133" actId="478"/>
          <ac:picMkLst>
            <pc:docMk/>
            <pc:sldMk cId="2776238204" sldId="279"/>
            <ac:picMk id="64" creationId="{227B33BF-9E5A-2E35-BDE6-0DEA89029A8A}"/>
          </ac:picMkLst>
        </pc:picChg>
        <pc:picChg chg="add mod">
          <ac:chgData name="Gilda Alcivia García" userId="f951e080-0cd0-4d7a-a846-5080e1ec841b" providerId="ADAL" clId="{01646D80-91E7-7946-B1EE-65F412C701AD}" dt="2023-04-04T18:47:05.140" v="203" actId="1038"/>
          <ac:picMkLst>
            <pc:docMk/>
            <pc:sldMk cId="2776238204" sldId="279"/>
            <ac:picMk id="65" creationId="{D2747E76-33B0-09DC-12BA-AE65198238E4}"/>
          </ac:picMkLst>
        </pc:picChg>
        <pc:picChg chg="add mod">
          <ac:chgData name="Gilda Alcivia García" userId="f951e080-0cd0-4d7a-a846-5080e1ec841b" providerId="ADAL" clId="{01646D80-91E7-7946-B1EE-65F412C701AD}" dt="2023-04-04T18:46:24.065" v="186" actId="12788"/>
          <ac:picMkLst>
            <pc:docMk/>
            <pc:sldMk cId="2776238204" sldId="279"/>
            <ac:picMk id="66" creationId="{70C11FE8-6A1F-0137-B628-E727CE1E7DFD}"/>
          </ac:picMkLst>
        </pc:picChg>
        <pc:picChg chg="add mod">
          <ac:chgData name="Gilda Alcivia García" userId="f951e080-0cd0-4d7a-a846-5080e1ec841b" providerId="ADAL" clId="{01646D80-91E7-7946-B1EE-65F412C701AD}" dt="2023-04-04T18:47:00.658" v="199" actId="1038"/>
          <ac:picMkLst>
            <pc:docMk/>
            <pc:sldMk cId="2776238204" sldId="279"/>
            <ac:picMk id="67" creationId="{E8068AFA-9F9A-610D-5CA5-6265AED315E9}"/>
          </ac:picMkLst>
        </pc:picChg>
        <pc:picChg chg="add del mod">
          <ac:chgData name="Gilda Alcivia García" userId="f951e080-0cd0-4d7a-a846-5080e1ec841b" providerId="ADAL" clId="{01646D80-91E7-7946-B1EE-65F412C701AD}" dt="2023-04-04T18:44:30.748" v="174" actId="478"/>
          <ac:picMkLst>
            <pc:docMk/>
            <pc:sldMk cId="2776238204" sldId="279"/>
            <ac:picMk id="68" creationId="{073684AF-FCA7-B8B6-1968-DB97528F3747}"/>
          </ac:picMkLst>
        </pc:picChg>
        <pc:picChg chg="add mod">
          <ac:chgData name="Gilda Alcivia García" userId="f951e080-0cd0-4d7a-a846-5080e1ec841b" providerId="ADAL" clId="{01646D80-91E7-7946-B1EE-65F412C701AD}" dt="2023-04-04T18:46:56.394" v="195" actId="1038"/>
          <ac:picMkLst>
            <pc:docMk/>
            <pc:sldMk cId="2776238204" sldId="279"/>
            <ac:picMk id="69" creationId="{DCEC4239-CD04-A6FB-0102-90F93F446B3A}"/>
          </ac:picMkLst>
        </pc:picChg>
        <pc:picChg chg="add mod">
          <ac:chgData name="Gilda Alcivia García" userId="f951e080-0cd0-4d7a-a846-5080e1ec841b" providerId="ADAL" clId="{01646D80-91E7-7946-B1EE-65F412C701AD}" dt="2023-04-04T18:45:53.951" v="183" actId="12788"/>
          <ac:picMkLst>
            <pc:docMk/>
            <pc:sldMk cId="2776238204" sldId="279"/>
            <ac:picMk id="70" creationId="{8A036DCD-A898-6903-17D9-E6333394DF01}"/>
          </ac:picMkLst>
        </pc:picChg>
        <pc:picChg chg="add del mod">
          <ac:chgData name="Gilda Alcivia García" userId="f951e080-0cd0-4d7a-a846-5080e1ec841b" providerId="ADAL" clId="{01646D80-91E7-7946-B1EE-65F412C701AD}" dt="2023-04-05T20:13:10.869" v="429" actId="478"/>
          <ac:picMkLst>
            <pc:docMk/>
            <pc:sldMk cId="2776238204" sldId="279"/>
            <ac:picMk id="71" creationId="{EA3EB675-7775-8B47-8D25-42BB792C0929}"/>
          </ac:picMkLst>
        </pc:picChg>
        <pc:picChg chg="add del mod">
          <ac:chgData name="Gilda Alcivia García" userId="f951e080-0cd0-4d7a-a846-5080e1ec841b" providerId="ADAL" clId="{01646D80-91E7-7946-B1EE-65F412C701AD}" dt="2023-04-05T20:13:35.865" v="433" actId="478"/>
          <ac:picMkLst>
            <pc:docMk/>
            <pc:sldMk cId="2776238204" sldId="279"/>
            <ac:picMk id="72" creationId="{3ABE6AC6-3AD5-E4D6-A539-421A3ABE766D}"/>
          </ac:picMkLst>
        </pc:picChg>
        <pc:picChg chg="add del mod">
          <ac:chgData name="Gilda Alcivia García" userId="f951e080-0cd0-4d7a-a846-5080e1ec841b" providerId="ADAL" clId="{01646D80-91E7-7946-B1EE-65F412C701AD}" dt="2023-04-05T20:14:09.163" v="437" actId="478"/>
          <ac:picMkLst>
            <pc:docMk/>
            <pc:sldMk cId="2776238204" sldId="279"/>
            <ac:picMk id="73" creationId="{268148FB-1522-F549-07D7-B762DA8DFD88}"/>
          </ac:picMkLst>
        </pc:picChg>
        <pc:picChg chg="add mod">
          <ac:chgData name="Gilda Alcivia García" userId="f951e080-0cd0-4d7a-a846-5080e1ec841b" providerId="ADAL" clId="{01646D80-91E7-7946-B1EE-65F412C701AD}" dt="2023-04-04T18:47:05.140" v="203" actId="1038"/>
          <ac:picMkLst>
            <pc:docMk/>
            <pc:sldMk cId="2776238204" sldId="279"/>
            <ac:picMk id="74" creationId="{A9C74A79-942D-77C3-8712-CA21EACDCFDE}"/>
          </ac:picMkLst>
        </pc:picChg>
        <pc:picChg chg="add mod">
          <ac:chgData name="Gilda Alcivia García" userId="f951e080-0cd0-4d7a-a846-5080e1ec841b" providerId="ADAL" clId="{01646D80-91E7-7946-B1EE-65F412C701AD}" dt="2023-04-04T18:45:53.951" v="183" actId="12788"/>
          <ac:picMkLst>
            <pc:docMk/>
            <pc:sldMk cId="2776238204" sldId="279"/>
            <ac:picMk id="75" creationId="{86AC6BFB-4AF6-C7B0-D506-A651C7ECB1AE}"/>
          </ac:picMkLst>
        </pc:picChg>
        <pc:picChg chg="add del mod">
          <ac:chgData name="Gilda Alcivia García" userId="f951e080-0cd0-4d7a-a846-5080e1ec841b" providerId="ADAL" clId="{01646D80-91E7-7946-B1EE-65F412C701AD}" dt="2023-04-05T17:35:14.530" v="385" actId="478"/>
          <ac:picMkLst>
            <pc:docMk/>
            <pc:sldMk cId="2776238204" sldId="279"/>
            <ac:picMk id="76" creationId="{B3434FA0-9892-7521-BE25-E41AEF208056}"/>
          </ac:picMkLst>
        </pc:picChg>
        <pc:picChg chg="add del mod">
          <ac:chgData name="Gilda Alcivia García" userId="f951e080-0cd0-4d7a-a846-5080e1ec841b" providerId="ADAL" clId="{01646D80-91E7-7946-B1EE-65F412C701AD}" dt="2023-04-05T17:36:36.109" v="398" actId="478"/>
          <ac:picMkLst>
            <pc:docMk/>
            <pc:sldMk cId="2776238204" sldId="279"/>
            <ac:picMk id="77" creationId="{724943AC-DCFC-1195-6BEC-DB9712756F3C}"/>
          </ac:picMkLst>
        </pc:picChg>
        <pc:picChg chg="add del mod">
          <ac:chgData name="Gilda Alcivia García" userId="f951e080-0cd0-4d7a-a846-5080e1ec841b" providerId="ADAL" clId="{01646D80-91E7-7946-B1EE-65F412C701AD}" dt="2023-04-05T17:35:47.658" v="387" actId="478"/>
          <ac:picMkLst>
            <pc:docMk/>
            <pc:sldMk cId="2776238204" sldId="279"/>
            <ac:picMk id="78" creationId="{237B2871-9038-3D7D-AA4A-4589F5D8006B}"/>
          </ac:picMkLst>
        </pc:picChg>
        <pc:picChg chg="add del mod">
          <ac:chgData name="Gilda Alcivia García" userId="f951e080-0cd0-4d7a-a846-5080e1ec841b" providerId="ADAL" clId="{01646D80-91E7-7946-B1EE-65F412C701AD}" dt="2023-04-05T17:36:00.161" v="392" actId="478"/>
          <ac:picMkLst>
            <pc:docMk/>
            <pc:sldMk cId="2776238204" sldId="279"/>
            <ac:picMk id="79" creationId="{A7766B37-E44D-CD56-CB88-3F83A04940CB}"/>
          </ac:picMkLst>
        </pc:picChg>
        <pc:picChg chg="add del mod">
          <ac:chgData name="Gilda Alcivia García" userId="f951e080-0cd0-4d7a-a846-5080e1ec841b" providerId="ADAL" clId="{01646D80-91E7-7946-B1EE-65F412C701AD}" dt="2023-04-05T17:36:09.465" v="394" actId="478"/>
          <ac:picMkLst>
            <pc:docMk/>
            <pc:sldMk cId="2776238204" sldId="279"/>
            <ac:picMk id="80" creationId="{165BC393-91FA-AF9D-5A72-F459942AB709}"/>
          </ac:picMkLst>
        </pc:picChg>
        <pc:picChg chg="add del mod">
          <ac:chgData name="Gilda Alcivia García" userId="f951e080-0cd0-4d7a-a846-5080e1ec841b" providerId="ADAL" clId="{01646D80-91E7-7946-B1EE-65F412C701AD}" dt="2023-04-05T17:36:17.502" v="396" actId="478"/>
          <ac:picMkLst>
            <pc:docMk/>
            <pc:sldMk cId="2776238204" sldId="279"/>
            <ac:picMk id="81" creationId="{F9FB967D-424C-81C9-A7E2-07C6CB2AE0FE}"/>
          </ac:picMkLst>
        </pc:picChg>
        <pc:picChg chg="add mod">
          <ac:chgData name="Gilda Alcivia García" userId="f951e080-0cd0-4d7a-a846-5080e1ec841b" providerId="ADAL" clId="{01646D80-91E7-7946-B1EE-65F412C701AD}" dt="2023-04-05T17:35:21.071" v="386" actId="1076"/>
          <ac:picMkLst>
            <pc:docMk/>
            <pc:sldMk cId="2776238204" sldId="279"/>
            <ac:picMk id="82" creationId="{EBF175B7-CC18-0171-6BF6-5CD3AE8590D3}"/>
          </ac:picMkLst>
        </pc:picChg>
        <pc:picChg chg="add mod">
          <ac:chgData name="Gilda Alcivia García" userId="f951e080-0cd0-4d7a-a846-5080e1ec841b" providerId="ADAL" clId="{01646D80-91E7-7946-B1EE-65F412C701AD}" dt="2023-04-05T17:36:40.838" v="399" actId="1076"/>
          <ac:picMkLst>
            <pc:docMk/>
            <pc:sldMk cId="2776238204" sldId="279"/>
            <ac:picMk id="83" creationId="{2D857112-A6A7-5C7C-6A5A-F45D359088FE}"/>
          </ac:picMkLst>
        </pc:picChg>
        <pc:picChg chg="add mod">
          <ac:chgData name="Gilda Alcivia García" userId="f951e080-0cd0-4d7a-a846-5080e1ec841b" providerId="ADAL" clId="{01646D80-91E7-7946-B1EE-65F412C701AD}" dt="2023-04-05T17:35:55.750" v="391" actId="1038"/>
          <ac:picMkLst>
            <pc:docMk/>
            <pc:sldMk cId="2776238204" sldId="279"/>
            <ac:picMk id="84" creationId="{ECAE045B-BE27-B29A-A325-BD49A10DAC27}"/>
          </ac:picMkLst>
        </pc:picChg>
        <pc:picChg chg="add mod">
          <ac:chgData name="Gilda Alcivia García" userId="f951e080-0cd0-4d7a-a846-5080e1ec841b" providerId="ADAL" clId="{01646D80-91E7-7946-B1EE-65F412C701AD}" dt="2023-04-05T17:36:04.806" v="393" actId="1076"/>
          <ac:picMkLst>
            <pc:docMk/>
            <pc:sldMk cId="2776238204" sldId="279"/>
            <ac:picMk id="85" creationId="{422CB628-6448-5BFD-BBB0-BD0293B7BEFD}"/>
          </ac:picMkLst>
        </pc:picChg>
        <pc:picChg chg="add mod">
          <ac:chgData name="Gilda Alcivia García" userId="f951e080-0cd0-4d7a-a846-5080e1ec841b" providerId="ADAL" clId="{01646D80-91E7-7946-B1EE-65F412C701AD}" dt="2023-04-05T17:36:15.192" v="395" actId="1076"/>
          <ac:picMkLst>
            <pc:docMk/>
            <pc:sldMk cId="2776238204" sldId="279"/>
            <ac:picMk id="86" creationId="{12BC4AB9-3486-F963-CCB2-2B088AE2D4C5}"/>
          </ac:picMkLst>
        </pc:picChg>
        <pc:picChg chg="add mod">
          <ac:chgData name="Gilda Alcivia García" userId="f951e080-0cd0-4d7a-a846-5080e1ec841b" providerId="ADAL" clId="{01646D80-91E7-7946-B1EE-65F412C701AD}" dt="2023-04-05T17:36:22.713" v="397" actId="1076"/>
          <ac:picMkLst>
            <pc:docMk/>
            <pc:sldMk cId="2776238204" sldId="279"/>
            <ac:picMk id="87" creationId="{47F42C2D-8D6D-B13E-D115-F7B9704DDD03}"/>
          </ac:picMkLst>
        </pc:picChg>
        <pc:picChg chg="add mod">
          <ac:chgData name="Gilda Alcivia García" userId="f951e080-0cd0-4d7a-a846-5080e1ec841b" providerId="ADAL" clId="{01646D80-91E7-7946-B1EE-65F412C701AD}" dt="2023-04-05T20:13:14.556" v="430" actId="1076"/>
          <ac:picMkLst>
            <pc:docMk/>
            <pc:sldMk cId="2776238204" sldId="279"/>
            <ac:picMk id="88" creationId="{96E6737A-6AFC-3B9E-E792-E15777EF21F5}"/>
          </ac:picMkLst>
        </pc:picChg>
        <pc:picChg chg="add mod">
          <ac:chgData name="Gilda Alcivia García" userId="f951e080-0cd0-4d7a-a846-5080e1ec841b" providerId="ADAL" clId="{01646D80-91E7-7946-B1EE-65F412C701AD}" dt="2023-04-05T20:13:43.813" v="434" actId="1076"/>
          <ac:picMkLst>
            <pc:docMk/>
            <pc:sldMk cId="2776238204" sldId="279"/>
            <ac:picMk id="89" creationId="{A58DA55B-5778-CA6D-67BA-43BA69ED0020}"/>
          </ac:picMkLst>
        </pc:picChg>
        <pc:picChg chg="add mod">
          <ac:chgData name="Gilda Alcivia García" userId="f951e080-0cd0-4d7a-a846-5080e1ec841b" providerId="ADAL" clId="{01646D80-91E7-7946-B1EE-65F412C701AD}" dt="2023-04-05T20:14:14.664" v="438" actId="1076"/>
          <ac:picMkLst>
            <pc:docMk/>
            <pc:sldMk cId="2776238204" sldId="279"/>
            <ac:picMk id="90" creationId="{C64BFBA8-A767-B311-7AB1-2C3B69E876ED}"/>
          </ac:picMkLst>
        </pc:picChg>
      </pc:sldChg>
      <pc:sldChg chg="modSp mod">
        <pc:chgData name="Gilda Alcivia García" userId="f951e080-0cd0-4d7a-a846-5080e1ec841b" providerId="ADAL" clId="{01646D80-91E7-7946-B1EE-65F412C701AD}" dt="2023-04-11T22:26:26.327" v="441" actId="14100"/>
        <pc:sldMkLst>
          <pc:docMk/>
          <pc:sldMk cId="2674973588" sldId="317"/>
        </pc:sldMkLst>
        <pc:spChg chg="mod">
          <ac:chgData name="Gilda Alcivia García" userId="f951e080-0cd0-4d7a-a846-5080e1ec841b" providerId="ADAL" clId="{01646D80-91E7-7946-B1EE-65F412C701AD}" dt="2023-04-11T22:26:26.327" v="441" actId="14100"/>
          <ac:spMkLst>
            <pc:docMk/>
            <pc:sldMk cId="2674973588" sldId="317"/>
            <ac:spMk id="2" creationId="{8D606105-B8C3-0393-1749-40D8A2A92694}"/>
          </ac:spMkLst>
        </pc:spChg>
      </pc:sldChg>
      <pc:sldChg chg="modSp mod">
        <pc:chgData name="Gilda Alcivia García" userId="f951e080-0cd0-4d7a-a846-5080e1ec841b" providerId="ADAL" clId="{01646D80-91E7-7946-B1EE-65F412C701AD}" dt="2023-04-11T22:08:34.866" v="440" actId="1076"/>
        <pc:sldMkLst>
          <pc:docMk/>
          <pc:sldMk cId="3022210618" sldId="2076136401"/>
        </pc:sldMkLst>
        <pc:picChg chg="mod">
          <ac:chgData name="Gilda Alcivia García" userId="f951e080-0cd0-4d7a-a846-5080e1ec841b" providerId="ADAL" clId="{01646D80-91E7-7946-B1EE-65F412C701AD}" dt="2023-04-11T22:08:34.866" v="440" actId="1076"/>
          <ac:picMkLst>
            <pc:docMk/>
            <pc:sldMk cId="3022210618" sldId="2076136401"/>
            <ac:picMk id="3" creationId="{97C89B70-EF02-7CD2-8BA6-A8D10423ABE3}"/>
          </ac:picMkLst>
        </pc:picChg>
      </pc:sldChg>
    </pc:docChg>
  </pc:docChgLst>
  <pc:docChgLst>
    <pc:chgData name="Reyes De Luna, Sonia Aide" userId="S::sonia.reyes@axity.com::faafa5f2-6287-4c40-946a-bbd8ed93709c" providerId="AD" clId="Web-{AC4DA7E6-C92C-DA31-06EA-C6E2611E2BB9}"/>
    <pc:docChg chg="modSld">
      <pc:chgData name="Reyes De Luna, Sonia Aide" userId="S::sonia.reyes@axity.com::faafa5f2-6287-4c40-946a-bbd8ed93709c" providerId="AD" clId="Web-{AC4DA7E6-C92C-DA31-06EA-C6E2611E2BB9}" dt="2023-04-19T16:15:09.212" v="1" actId="1076"/>
      <pc:docMkLst>
        <pc:docMk/>
      </pc:docMkLst>
      <pc:sldChg chg="modSp">
        <pc:chgData name="Reyes De Luna, Sonia Aide" userId="S::sonia.reyes@axity.com::faafa5f2-6287-4c40-946a-bbd8ed93709c" providerId="AD" clId="Web-{AC4DA7E6-C92C-DA31-06EA-C6E2611E2BB9}" dt="2023-04-19T16:14:49.118" v="0" actId="20577"/>
        <pc:sldMkLst>
          <pc:docMk/>
          <pc:sldMk cId="3600367730" sldId="277"/>
        </pc:sldMkLst>
        <pc:spChg chg="mod">
          <ac:chgData name="Reyes De Luna, Sonia Aide" userId="S::sonia.reyes@axity.com::faafa5f2-6287-4c40-946a-bbd8ed93709c" providerId="AD" clId="Web-{AC4DA7E6-C92C-DA31-06EA-C6E2611E2BB9}" dt="2023-04-19T16:14:49.118" v="0" actId="20577"/>
          <ac:spMkLst>
            <pc:docMk/>
            <pc:sldMk cId="3600367730" sldId="277"/>
            <ac:spMk id="6" creationId="{6EA9674B-71C4-0765-F91A-7A1A1E5D590F}"/>
          </ac:spMkLst>
        </pc:spChg>
      </pc:sldChg>
      <pc:sldChg chg="modSp">
        <pc:chgData name="Reyes De Luna, Sonia Aide" userId="S::sonia.reyes@axity.com::faafa5f2-6287-4c40-946a-bbd8ed93709c" providerId="AD" clId="Web-{AC4DA7E6-C92C-DA31-06EA-C6E2611E2BB9}" dt="2023-04-19T16:15:09.212" v="1" actId="1076"/>
        <pc:sldMkLst>
          <pc:docMk/>
          <pc:sldMk cId="2499290544" sldId="2076136415"/>
        </pc:sldMkLst>
        <pc:spChg chg="mod">
          <ac:chgData name="Reyes De Luna, Sonia Aide" userId="S::sonia.reyes@axity.com::faafa5f2-6287-4c40-946a-bbd8ed93709c" providerId="AD" clId="Web-{AC4DA7E6-C92C-DA31-06EA-C6E2611E2BB9}" dt="2023-04-19T16:15:09.212" v="1" actId="1076"/>
          <ac:spMkLst>
            <pc:docMk/>
            <pc:sldMk cId="2499290544" sldId="2076136415"/>
            <ac:spMk id="17" creationId="{3DFC87B0-799A-C4EE-D680-F89FA1274BED}"/>
          </ac:spMkLst>
        </pc:spChg>
      </pc:sldChg>
    </pc:docChg>
  </pc:docChgLst>
  <pc:docChgLst>
    <pc:chgData name="Reyes De Luna, Sonia Aide" userId="S::sonia.reyes@axity.com::faafa5f2-6287-4c40-946a-bbd8ed93709c" providerId="AD" clId="Web-{BDB75A19-BF89-1734-E02F-9464D19A5AC3}"/>
    <pc:docChg chg="modSld">
      <pc:chgData name="Reyes De Luna, Sonia Aide" userId="S::sonia.reyes@axity.com::faafa5f2-6287-4c40-946a-bbd8ed93709c" providerId="AD" clId="Web-{BDB75A19-BF89-1734-E02F-9464D19A5AC3}" dt="2023-04-04T14:27:16.495" v="11" actId="20577"/>
      <pc:docMkLst>
        <pc:docMk/>
      </pc:docMkLst>
      <pc:sldChg chg="modSp">
        <pc:chgData name="Reyes De Luna, Sonia Aide" userId="S::sonia.reyes@axity.com::faafa5f2-6287-4c40-946a-bbd8ed93709c" providerId="AD" clId="Web-{BDB75A19-BF89-1734-E02F-9464D19A5AC3}" dt="2023-04-04T14:27:16.495" v="11" actId="20577"/>
        <pc:sldMkLst>
          <pc:docMk/>
          <pc:sldMk cId="3083780196" sldId="256"/>
        </pc:sldMkLst>
        <pc:spChg chg="mod">
          <ac:chgData name="Reyes De Luna, Sonia Aide" userId="S::sonia.reyes@axity.com::faafa5f2-6287-4c40-946a-bbd8ed93709c" providerId="AD" clId="Web-{BDB75A19-BF89-1734-E02F-9464D19A5AC3}" dt="2023-04-04T14:27:16.495" v="11" actId="20577"/>
          <ac:spMkLst>
            <pc:docMk/>
            <pc:sldMk cId="3083780196" sldId="256"/>
            <ac:spMk id="7" creationId="{7DD223F1-F30E-89AD-C8C4-DE13D12FB758}"/>
          </ac:spMkLst>
        </pc:spChg>
        <pc:picChg chg="mod">
          <ac:chgData name="Reyes De Luna, Sonia Aide" userId="S::sonia.reyes@axity.com::faafa5f2-6287-4c40-946a-bbd8ed93709c" providerId="AD" clId="Web-{BDB75A19-BF89-1734-E02F-9464D19A5AC3}" dt="2023-04-04T14:26:58.776" v="9" actId="1076"/>
          <ac:picMkLst>
            <pc:docMk/>
            <pc:sldMk cId="3083780196" sldId="256"/>
            <ac:picMk id="9" creationId="{5A4D31D0-3890-6220-F7F2-2687A7B93C4A}"/>
          </ac:picMkLst>
        </pc:picChg>
      </pc:sldChg>
      <pc:sldChg chg="delSp">
        <pc:chgData name="Reyes De Luna, Sonia Aide" userId="S::sonia.reyes@axity.com::faafa5f2-6287-4c40-946a-bbd8ed93709c" providerId="AD" clId="Web-{BDB75A19-BF89-1734-E02F-9464D19A5AC3}" dt="2023-04-04T14:25:30.961" v="0"/>
        <pc:sldMkLst>
          <pc:docMk/>
          <pc:sldMk cId="3179608582" sldId="272"/>
        </pc:sldMkLst>
        <pc:spChg chg="del">
          <ac:chgData name="Reyes De Luna, Sonia Aide" userId="S::sonia.reyes@axity.com::faafa5f2-6287-4c40-946a-bbd8ed93709c" providerId="AD" clId="Web-{BDB75A19-BF89-1734-E02F-9464D19A5AC3}" dt="2023-04-04T14:25:30.961" v="0"/>
          <ac:spMkLst>
            <pc:docMk/>
            <pc:sldMk cId="3179608582" sldId="272"/>
            <ac:spMk id="6" creationId="{F759771A-C010-EBAD-BA7C-50DEBEFC01D1}"/>
          </ac:spMkLst>
        </pc:spChg>
      </pc:sldChg>
      <pc:sldChg chg="modSp">
        <pc:chgData name="Reyes De Luna, Sonia Aide" userId="S::sonia.reyes@axity.com::faafa5f2-6287-4c40-946a-bbd8ed93709c" providerId="AD" clId="Web-{BDB75A19-BF89-1734-E02F-9464D19A5AC3}" dt="2023-04-04T14:25:58.399" v="5" actId="20577"/>
        <pc:sldMkLst>
          <pc:docMk/>
          <pc:sldMk cId="372554938" sldId="275"/>
        </pc:sldMkLst>
        <pc:spChg chg="mod">
          <ac:chgData name="Reyes De Luna, Sonia Aide" userId="S::sonia.reyes@axity.com::faafa5f2-6287-4c40-946a-bbd8ed93709c" providerId="AD" clId="Web-{BDB75A19-BF89-1734-E02F-9464D19A5AC3}" dt="2023-04-04T14:25:58.399" v="5" actId="20577"/>
          <ac:spMkLst>
            <pc:docMk/>
            <pc:sldMk cId="372554938" sldId="275"/>
            <ac:spMk id="16" creationId="{A8CBBCE6-CED9-E86D-5CDC-162E9DDC2E26}"/>
          </ac:spMkLst>
        </pc:spChg>
      </pc:sldChg>
      <pc:sldChg chg="modSp">
        <pc:chgData name="Reyes De Luna, Sonia Aide" userId="S::sonia.reyes@axity.com::faafa5f2-6287-4c40-946a-bbd8ed93709c" providerId="AD" clId="Web-{BDB75A19-BF89-1734-E02F-9464D19A5AC3}" dt="2023-04-04T14:26:05.337" v="7" actId="1076"/>
        <pc:sldMkLst>
          <pc:docMk/>
          <pc:sldMk cId="2940389174" sldId="276"/>
        </pc:sldMkLst>
        <pc:spChg chg="mod">
          <ac:chgData name="Reyes De Luna, Sonia Aide" userId="S::sonia.reyes@axity.com::faafa5f2-6287-4c40-946a-bbd8ed93709c" providerId="AD" clId="Web-{BDB75A19-BF89-1734-E02F-9464D19A5AC3}" dt="2023-04-04T14:26:05.337" v="7" actId="1076"/>
          <ac:spMkLst>
            <pc:docMk/>
            <pc:sldMk cId="2940389174" sldId="276"/>
            <ac:spMk id="5" creationId="{FDA09E02-6FCC-5710-845C-E0979B464C6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3E373-4A5A-9F47-B78B-3F6D862D2DA4}" type="datetimeFigureOut">
              <a:rPr lang="es-CO" smtClean="0"/>
              <a:t>27/06/2023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95C7E2-46FE-4042-8B77-7B8FCCEDDC92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27606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="" xmlns:a16="http://schemas.microsoft.com/office/drawing/2014/main" id="{36B54177-B7DF-1DD9-8875-D4168F53E15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3029E411-989D-8CFA-0371-904E9B56BB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68801E2D-CF21-2ADE-8396-CC12B5A246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C7D9C27E-71A0-A8E6-7D94-D52F81CE5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ED1245C-EDA9-0F49-9277-480AED948C75}" type="datetimeFigureOut">
              <a:rPr lang="es-MX" smtClean="0"/>
              <a:pPr/>
              <a:t>27/06/2023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4C83CED7-3270-999D-99EC-4B2B5F428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0DC7CE21-D4CA-6449-E0EA-746968CC7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8269D02-DD78-0443-BE77-FC5E6DAD0592}" type="slidenum">
              <a:rPr lang="es-MX" smtClean="0"/>
              <a:pPr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1017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C4018A1D-A95A-249C-60D7-BFEC95606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="" xmlns:a16="http://schemas.microsoft.com/office/drawing/2014/main" id="{7DA112BB-1B55-D3DA-D7D7-35DE1AC524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E844E3D2-E945-19C6-68D7-AA7AC54FF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1245C-EDA9-0F49-9277-480AED948C75}" type="datetimeFigureOut">
              <a:rPr lang="es-MX" smtClean="0"/>
              <a:t>27/06/2023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56FC48AC-4463-729E-ABA1-FB3D3EFA2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7FB46B77-03B3-EF69-5002-A7FF12752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69D02-DD78-0443-BE77-FC5E6DAD059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67048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="" xmlns:a16="http://schemas.microsoft.com/office/drawing/2014/main" id="{FDAF5A4A-1B68-98B0-A191-8BD2A6F0915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50108"/>
          <a:stretch/>
        </p:blipFill>
        <p:spPr>
          <a:xfrm>
            <a:off x="1" y="0"/>
            <a:ext cx="6082788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36DD7-9EC0-2343-87F4-811CC24B63A7}" type="datetimeFigureOut">
              <a:rPr lang="es-MX" smtClean="0"/>
              <a:t>27/06/2023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F5A20-7E25-C84E-8766-4FA53A4AD82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0899770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="" xmlns:a16="http://schemas.microsoft.com/office/drawing/2014/main" id="{66AD6CAE-8F01-422E-B0BA-3045B167AEA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6323" y="365125"/>
            <a:ext cx="8207477" cy="1325563"/>
          </a:xfrm>
        </p:spPr>
        <p:txBody>
          <a:bodyPr/>
          <a:lstStyle>
            <a:lvl1pPr>
              <a:defRPr b="1">
                <a:solidFill>
                  <a:srgbClr val="3C0E52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6323" y="1825625"/>
            <a:ext cx="8207477" cy="4351339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36DD7-9EC0-2343-87F4-811CC24B63A7}" type="datetimeFigureOut">
              <a:rPr lang="es-MX" smtClean="0"/>
              <a:t>27/06/2023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F5A20-7E25-C84E-8766-4FA53A4AD820}" type="slidenum">
              <a:rPr lang="es-MX" smtClean="0"/>
              <a:t>‹#›</a:t>
            </a:fld>
            <a:endParaRPr lang="es-MX"/>
          </a:p>
        </p:txBody>
      </p:sp>
      <p:pic>
        <p:nvPicPr>
          <p:cNvPr id="10" name="Imagen 9">
            <a:extLst>
              <a:ext uri="{FF2B5EF4-FFF2-40B4-BE49-F238E27FC236}">
                <a16:creationId xmlns="" xmlns:a16="http://schemas.microsoft.com/office/drawing/2014/main" id="{11028E90-7017-3801-0152-2A4D9D428AA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r="79315"/>
          <a:stretch/>
        </p:blipFill>
        <p:spPr>
          <a:xfrm>
            <a:off x="1" y="0"/>
            <a:ext cx="25219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08141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36DD7-9EC0-2343-87F4-811CC24B63A7}" type="datetimeFigureOut">
              <a:rPr lang="es-MX" smtClean="0"/>
              <a:t>27/06/2023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F5A20-7E25-C84E-8766-4FA53A4AD820}" type="slidenum">
              <a:rPr lang="es-MX" smtClean="0"/>
              <a:t>‹#›</a:t>
            </a:fld>
            <a:endParaRPr lang="es-MX"/>
          </a:p>
        </p:txBody>
      </p:sp>
      <p:pic>
        <p:nvPicPr>
          <p:cNvPr id="10" name="Imagen 9">
            <a:extLst>
              <a:ext uri="{FF2B5EF4-FFF2-40B4-BE49-F238E27FC236}">
                <a16:creationId xmlns="" xmlns:a16="http://schemas.microsoft.com/office/drawing/2014/main" id="{B4AC21E6-3AB4-AA3E-EED5-BEA73B4160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19644" b="14753"/>
          <a:stretch/>
        </p:blipFill>
        <p:spPr>
          <a:xfrm>
            <a:off x="1932969" y="2459791"/>
            <a:ext cx="10259032" cy="4398211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="" xmlns:a16="http://schemas.microsoft.com/office/drawing/2014/main" id="{74D66EB4-E928-04A5-17AC-B4C4FAF01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 b="1"/>
            </a:lvl1pPr>
          </a:lstStyle>
          <a:p>
            <a:r>
              <a:rPr lang="es-MX"/>
              <a:t>Haz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287538522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36DD7-9EC0-2343-87F4-811CC24B63A7}" type="datetimeFigureOut">
              <a:rPr lang="es-MX" smtClean="0"/>
              <a:t>27/06/2023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F5A20-7E25-C84E-8766-4FA53A4AD820}" type="slidenum">
              <a:rPr lang="es-MX" smtClean="0"/>
              <a:t>‹#›</a:t>
            </a:fld>
            <a:endParaRPr lang="es-MX"/>
          </a:p>
        </p:txBody>
      </p:sp>
      <p:pic>
        <p:nvPicPr>
          <p:cNvPr id="5" name="Imagen 4">
            <a:extLst>
              <a:ext uri="{FF2B5EF4-FFF2-40B4-BE49-F238E27FC236}">
                <a16:creationId xmlns="" xmlns:a16="http://schemas.microsoft.com/office/drawing/2014/main" id="{CFD1EF8D-21B9-3C6D-CAEB-887F2C4B10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19644" b="14753"/>
          <a:stretch/>
        </p:blipFill>
        <p:spPr>
          <a:xfrm rot="10800000">
            <a:off x="0" y="0"/>
            <a:ext cx="10259032" cy="4398211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="" xmlns:a16="http://schemas.microsoft.com/office/drawing/2014/main" id="{BDA5DC36-6B14-E774-2FD3-FD49BCF6F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772400" cy="1573403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376826091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="" xmlns:a16="http://schemas.microsoft.com/office/drawing/2014/main" id="{7E36882C-E608-66B8-8A42-26DD6B67138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A319E2F3-3E92-F0B7-289B-ECE5123D9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C126B8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917E9B9D-3312-7614-E939-8BBA89447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9561BD46-81DF-C525-880C-B60F54997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1245C-EDA9-0F49-9277-480AED948C75}" type="datetimeFigureOut">
              <a:rPr lang="es-MX" smtClean="0"/>
              <a:t>27/06/2023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B48141E5-38F4-5870-C465-013B716EE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6D3EFEE5-200A-753E-B6FD-9311CB9BA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69D02-DD78-0443-BE77-FC5E6DAD059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05458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="" xmlns:a16="http://schemas.microsoft.com/office/drawing/2014/main" id="{85B76E4B-994E-FE80-0264-CD7AEB4265E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F58AE75E-BF38-0C63-F39F-95D19FDCC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="" xmlns:a16="http://schemas.microsoft.com/office/drawing/2014/main" id="{C0849DC6-910E-1212-87E9-5D91EDF04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1245C-EDA9-0F49-9277-480AED948C75}" type="datetimeFigureOut">
              <a:rPr lang="es-MX" smtClean="0"/>
              <a:t>27/06/2023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="" xmlns:a16="http://schemas.microsoft.com/office/drawing/2014/main" id="{6AC465A2-B629-9EFC-663F-3F807AD61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="" xmlns:a16="http://schemas.microsoft.com/office/drawing/2014/main" id="{7149893F-AB4A-EA91-D670-6E8677716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69D02-DD78-0443-BE77-FC5E6DAD059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1324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="" xmlns:a16="http://schemas.microsoft.com/office/drawing/2014/main" id="{3D8DCD30-7661-12EB-6BF3-7D6889A8D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1245C-EDA9-0F49-9277-480AED948C75}" type="datetimeFigureOut">
              <a:rPr lang="es-MX" smtClean="0"/>
              <a:t>27/06/2023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="" xmlns:a16="http://schemas.microsoft.com/office/drawing/2014/main" id="{BCE383F0-BCD5-365A-30DE-4A37BDDD4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="" xmlns:a16="http://schemas.microsoft.com/office/drawing/2014/main" id="{3062DF9B-A73E-907D-5239-FDDD3489C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69D02-DD78-0443-BE77-FC5E6DAD059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70010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="" xmlns:a16="http://schemas.microsoft.com/office/drawing/2014/main" id="{33F02CBE-7D56-9524-5799-3D4C40AEE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="" xmlns:a16="http://schemas.microsoft.com/office/drawing/2014/main" id="{A9053B17-0988-26D7-1416-D61D74DBE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3CFF87E4-E3EB-6979-BA49-637760E7BB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4ED1245C-EDA9-0F49-9277-480AED948C75}" type="datetimeFigureOut">
              <a:rPr lang="es-MX" smtClean="0"/>
              <a:pPr/>
              <a:t>27/06/2023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6143CCC9-3353-516C-3DED-6C05973EB5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751E5BC1-66C6-23A3-45FC-6B13BC2B4A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18269D02-DD78-0443-BE77-FC5E6DAD0592}" type="slidenum">
              <a:rPr lang="es-MX" smtClean="0"/>
              <a:pPr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25302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6" r:id="rId3"/>
    <p:sldLayoutId id="2147483657" r:id="rId4"/>
    <p:sldLayoutId id="2147483658" r:id="rId5"/>
    <p:sldLayoutId id="2147483659" r:id="rId6"/>
    <p:sldLayoutId id="2147483650" r:id="rId7"/>
    <p:sldLayoutId id="2147483654" r:id="rId8"/>
    <p:sldLayoutId id="2147483655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rgbClr val="3C0E5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rgbClr val="3C0E5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3C0E5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3C0E5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3C0E5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3C0E5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="" xmlns:a16="http://schemas.microsoft.com/office/drawing/2014/main" id="{B7DCC1AE-CBB9-4F76-A8E3-CF73CD4FFF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699" b="392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Rectángulo 14">
            <a:extLst>
              <a:ext uri="{FF2B5EF4-FFF2-40B4-BE49-F238E27FC236}">
                <a16:creationId xmlns="" xmlns:a16="http://schemas.microsoft.com/office/drawing/2014/main" id="{B0381972-7714-18E2-8087-DC6EBF8C2989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rgbClr val="C125B7">
                  <a:alpha val="0"/>
                </a:srgbClr>
              </a:gs>
              <a:gs pos="49000">
                <a:srgbClr val="5E146C">
                  <a:alpha val="50250"/>
                </a:srgbClr>
              </a:gs>
              <a:gs pos="81000">
                <a:srgbClr val="3C0E5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400"/>
          </a:p>
        </p:txBody>
      </p:sp>
    </p:spTree>
    <p:extLst>
      <p:ext uri="{BB962C8B-B14F-4D97-AF65-F5344CB8AC3E}">
        <p14:creationId xmlns:p14="http://schemas.microsoft.com/office/powerpoint/2010/main" val="755676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="" xmlns:a16="http://schemas.microsoft.com/office/drawing/2014/main" id="{D5FD1066-7FA1-9BF9-22F0-F52B6DDCD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7981"/>
            <a:ext cx="10515600" cy="832585"/>
          </a:xfrm>
        </p:spPr>
        <p:txBody>
          <a:bodyPr>
            <a:noAutofit/>
          </a:bodyPr>
          <a:lstStyle/>
          <a:p>
            <a:pPr algn="l"/>
            <a:r>
              <a:rPr lang="es-MX" sz="2800" b="1" smtClean="0">
                <a:solidFill>
                  <a:srgbClr val="C228B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¿Cómo Funciona?</a:t>
            </a:r>
            <a:endParaRPr lang="es-MX" sz="2800" b="1">
              <a:solidFill>
                <a:srgbClr val="C228B4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0" name="ZoneTexte 2"/>
          <p:cNvSpPr txBox="1"/>
          <p:nvPr/>
        </p:nvSpPr>
        <p:spPr>
          <a:xfrm>
            <a:off x="1885411" y="2290324"/>
            <a:ext cx="8001001" cy="33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Consideremos el </a:t>
            </a: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siguiente </a:t>
            </a:r>
            <a:r>
              <a:rPr lang="es-MX" smtClean="0">
                <a:latin typeface="Verdana" panose="020B0604030504040204" pitchFamily="34" charset="0"/>
                <a:ea typeface="Verdana" panose="020B0604030504040204" pitchFamily="34" charset="0"/>
              </a:rPr>
              <a:t>conjunto de datos</a:t>
            </a:r>
            <a:r>
              <a:rPr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de  N = 6 puntos</a:t>
            </a:r>
          </a:p>
        </p:txBody>
      </p:sp>
      <p:sp>
        <p:nvSpPr>
          <p:cNvPr id="31" name="Straight Arrow Connector 81"/>
          <p:cNvSpPr/>
          <p:nvPr/>
        </p:nvSpPr>
        <p:spPr>
          <a:xfrm flipV="1">
            <a:off x="3804788" y="2887853"/>
            <a:ext cx="1" cy="2667313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2" name="Straight Arrow Connector 83"/>
          <p:cNvSpPr/>
          <p:nvPr/>
        </p:nvSpPr>
        <p:spPr>
          <a:xfrm>
            <a:off x="3659757" y="5384121"/>
            <a:ext cx="4677517" cy="1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3" name="Multiply 84"/>
          <p:cNvSpPr/>
          <p:nvPr/>
        </p:nvSpPr>
        <p:spPr>
          <a:xfrm rot="18900000">
            <a:off x="6596718" y="394856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4" name="Multiply 84"/>
          <p:cNvSpPr/>
          <p:nvPr/>
        </p:nvSpPr>
        <p:spPr>
          <a:xfrm rot="18900000">
            <a:off x="4445506" y="441223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5" name="Multiply 84"/>
          <p:cNvSpPr/>
          <p:nvPr/>
        </p:nvSpPr>
        <p:spPr>
          <a:xfrm rot="18900000">
            <a:off x="4839086" y="477886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6" name="Multiply 84"/>
          <p:cNvSpPr/>
          <p:nvPr/>
        </p:nvSpPr>
        <p:spPr>
          <a:xfrm rot="18900000">
            <a:off x="5070920" y="418040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7" name="Multiply 84"/>
          <p:cNvSpPr/>
          <p:nvPr/>
        </p:nvSpPr>
        <p:spPr>
          <a:xfrm rot="18900000">
            <a:off x="5982086" y="355498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8" name="Multiply 84"/>
          <p:cNvSpPr/>
          <p:nvPr/>
        </p:nvSpPr>
        <p:spPr>
          <a:xfrm rot="18900000">
            <a:off x="6364883" y="332315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4063482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="" xmlns:a16="http://schemas.microsoft.com/office/drawing/2014/main" id="{D5FD1066-7FA1-9BF9-22F0-F52B6DDCD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7981"/>
            <a:ext cx="10515600" cy="832585"/>
          </a:xfrm>
        </p:spPr>
        <p:txBody>
          <a:bodyPr>
            <a:noAutofit/>
          </a:bodyPr>
          <a:lstStyle/>
          <a:p>
            <a:pPr algn="l"/>
            <a:r>
              <a:rPr lang="es-MX" sz="2800" b="1" smtClean="0">
                <a:solidFill>
                  <a:srgbClr val="C228B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¿Cómo Funciona?</a:t>
            </a:r>
            <a:endParaRPr lang="es-MX" sz="2800" b="1">
              <a:solidFill>
                <a:srgbClr val="C228B4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" name="ZoneTexte 2"/>
          <p:cNvSpPr txBox="1"/>
          <p:nvPr/>
        </p:nvSpPr>
        <p:spPr>
          <a:xfrm>
            <a:off x="1999171" y="2270643"/>
            <a:ext cx="9173654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>
              <a:defRPr sz="1400" b="1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PASO 1:</a:t>
            </a:r>
            <a:r>
              <a:rPr b="0">
                <a:latin typeface="Verdana" panose="020B0604030504040204" pitchFamily="34" charset="0"/>
                <a:ea typeface="Verdana" panose="020B0604030504040204" pitchFamily="34" charset="0"/>
              </a:rPr>
              <a:t> Hacer que cada punto sea un propio cluster.                               Así tendremos 6 clusters</a:t>
            </a:r>
          </a:p>
        </p:txBody>
      </p:sp>
      <p:sp>
        <p:nvSpPr>
          <p:cNvPr id="18" name="Straight Arrow Connector 81"/>
          <p:cNvSpPr/>
          <p:nvPr/>
        </p:nvSpPr>
        <p:spPr>
          <a:xfrm flipV="1">
            <a:off x="3804788" y="2873564"/>
            <a:ext cx="1" cy="2667313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9" name="Straight Arrow Connector 83"/>
          <p:cNvSpPr/>
          <p:nvPr/>
        </p:nvSpPr>
        <p:spPr>
          <a:xfrm>
            <a:off x="3659757" y="5369832"/>
            <a:ext cx="4677517" cy="1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0" name="Multiply 84"/>
          <p:cNvSpPr/>
          <p:nvPr/>
        </p:nvSpPr>
        <p:spPr>
          <a:xfrm rot="18900000">
            <a:off x="4445506" y="439794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1" name="Multiply 84"/>
          <p:cNvSpPr/>
          <p:nvPr/>
        </p:nvSpPr>
        <p:spPr>
          <a:xfrm rot="18900000">
            <a:off x="4839086" y="476457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206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2" name="Multiply 84"/>
          <p:cNvSpPr/>
          <p:nvPr/>
        </p:nvSpPr>
        <p:spPr>
          <a:xfrm rot="18900000">
            <a:off x="5070920" y="416611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3" name="Multiply 84"/>
          <p:cNvSpPr/>
          <p:nvPr/>
        </p:nvSpPr>
        <p:spPr>
          <a:xfrm rot="18900000">
            <a:off x="5982086" y="354069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chemeClr val="accent6"/>
          </a:solidFill>
          <a:ln w="12700">
            <a:solidFill>
              <a:srgbClr val="984807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4" name="Multiply 84"/>
          <p:cNvSpPr/>
          <p:nvPr/>
        </p:nvSpPr>
        <p:spPr>
          <a:xfrm rot="18900000">
            <a:off x="6364883" y="330886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chemeClr val="accent4"/>
          </a:solidFill>
          <a:ln w="12700">
            <a:solidFill>
              <a:srgbClr val="00206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6" name="Multiply 84"/>
          <p:cNvSpPr/>
          <p:nvPr/>
        </p:nvSpPr>
        <p:spPr>
          <a:xfrm rot="18900000">
            <a:off x="6596718" y="393427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CCC1DA"/>
          </a:solidFill>
          <a:ln w="12700">
            <a:solidFill>
              <a:srgbClr val="21596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1" name="Flèche : droite 3"/>
          <p:cNvSpPr/>
          <p:nvPr/>
        </p:nvSpPr>
        <p:spPr>
          <a:xfrm>
            <a:off x="7661040" y="2320863"/>
            <a:ext cx="676234" cy="207336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4364C"/>
          </a:solidFill>
          <a:ln w="254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8571124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="" xmlns:a16="http://schemas.microsoft.com/office/drawing/2014/main" id="{D5FD1066-7FA1-9BF9-22F0-F52B6DDCD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7981"/>
            <a:ext cx="10515600" cy="832585"/>
          </a:xfrm>
        </p:spPr>
        <p:txBody>
          <a:bodyPr>
            <a:noAutofit/>
          </a:bodyPr>
          <a:lstStyle/>
          <a:p>
            <a:pPr algn="l"/>
            <a:r>
              <a:rPr lang="es-MX" sz="2800" b="1" smtClean="0">
                <a:solidFill>
                  <a:srgbClr val="C228B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¿Cómo Funciona?</a:t>
            </a:r>
            <a:endParaRPr lang="es-MX" sz="2800" b="1">
              <a:solidFill>
                <a:srgbClr val="C228B4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ZoneTexte 2"/>
          <p:cNvSpPr txBox="1"/>
          <p:nvPr/>
        </p:nvSpPr>
        <p:spPr>
          <a:xfrm>
            <a:off x="1449507" y="2205646"/>
            <a:ext cx="8901053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400" b="1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 sz="1400">
                <a:latin typeface="Verdana" panose="020B0604030504040204" pitchFamily="34" charset="0"/>
                <a:ea typeface="Verdana" panose="020B0604030504040204" pitchFamily="34" charset="0"/>
              </a:rPr>
              <a:t>PASO 2:</a:t>
            </a:r>
            <a:r>
              <a:rPr sz="1400" b="0">
                <a:latin typeface="Verdana" panose="020B0604030504040204" pitchFamily="34" charset="0"/>
                <a:ea typeface="Verdana" panose="020B0604030504040204" pitchFamily="34" charset="0"/>
              </a:rPr>
              <a:t> Elegir los dos puntos más cercanos y juntarlos en un único cluster</a:t>
            </a:r>
          </a:p>
          <a:p>
            <a:pPr algn="ctr"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 sz="1400">
                <a:latin typeface="Verdana" panose="020B0604030504040204" pitchFamily="34" charset="0"/>
                <a:ea typeface="Verdana" panose="020B0604030504040204" pitchFamily="34" charset="0"/>
              </a:rPr>
              <a:t>      Así nos quedan 5 clusters  </a:t>
            </a:r>
          </a:p>
        </p:txBody>
      </p:sp>
      <p:sp>
        <p:nvSpPr>
          <p:cNvPr id="6" name="Straight Arrow Connector 81"/>
          <p:cNvSpPr/>
          <p:nvPr/>
        </p:nvSpPr>
        <p:spPr>
          <a:xfrm flipV="1">
            <a:off x="3819074" y="2873565"/>
            <a:ext cx="1" cy="2667313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" name="Straight Arrow Connector 83"/>
          <p:cNvSpPr/>
          <p:nvPr/>
        </p:nvSpPr>
        <p:spPr>
          <a:xfrm>
            <a:off x="3674043" y="5369833"/>
            <a:ext cx="4677517" cy="1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" name="Multiply 84"/>
          <p:cNvSpPr/>
          <p:nvPr/>
        </p:nvSpPr>
        <p:spPr>
          <a:xfrm rot="18900000">
            <a:off x="6611004" y="393427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4A452A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9" name="Multiply 84"/>
          <p:cNvSpPr/>
          <p:nvPr/>
        </p:nvSpPr>
        <p:spPr>
          <a:xfrm rot="18900000">
            <a:off x="4459792" y="439794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0" name="Multiply 84"/>
          <p:cNvSpPr/>
          <p:nvPr/>
        </p:nvSpPr>
        <p:spPr>
          <a:xfrm rot="18900000">
            <a:off x="4853372" y="476457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206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1" name="Multiply 84"/>
          <p:cNvSpPr/>
          <p:nvPr/>
        </p:nvSpPr>
        <p:spPr>
          <a:xfrm rot="18900000">
            <a:off x="5085206" y="416611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2" name="Multiply 84"/>
          <p:cNvSpPr/>
          <p:nvPr/>
        </p:nvSpPr>
        <p:spPr>
          <a:xfrm rot="18900000">
            <a:off x="5996372" y="354069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chemeClr val="accent6"/>
          </a:solidFill>
          <a:ln w="12700">
            <a:solidFill>
              <a:srgbClr val="984807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3" name="Multiply 84"/>
          <p:cNvSpPr/>
          <p:nvPr/>
        </p:nvSpPr>
        <p:spPr>
          <a:xfrm rot="18900000">
            <a:off x="6379169" y="330886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chemeClr val="accent6"/>
          </a:solidFill>
          <a:ln w="12700">
            <a:solidFill>
              <a:srgbClr val="984807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5" name="Ellipse 13"/>
          <p:cNvSpPr/>
          <p:nvPr/>
        </p:nvSpPr>
        <p:spPr>
          <a:xfrm rot="19500000">
            <a:off x="5916910" y="3315667"/>
            <a:ext cx="659851" cy="330613"/>
          </a:xfrm>
          <a:prstGeom prst="ellipse">
            <a:avLst/>
          </a:prstGeom>
          <a:ln w="25400">
            <a:solidFill>
              <a:srgbClr val="E46C0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" name="Flèche : droite 3"/>
          <p:cNvSpPr/>
          <p:nvPr/>
        </p:nvSpPr>
        <p:spPr>
          <a:xfrm>
            <a:off x="4098561" y="2490045"/>
            <a:ext cx="676234" cy="207336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4364C"/>
          </a:solidFill>
          <a:ln w="254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9301890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="" xmlns:a16="http://schemas.microsoft.com/office/drawing/2014/main" id="{D5FD1066-7FA1-9BF9-22F0-F52B6DDCD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7981"/>
            <a:ext cx="10515600" cy="832585"/>
          </a:xfrm>
        </p:spPr>
        <p:txBody>
          <a:bodyPr>
            <a:noAutofit/>
          </a:bodyPr>
          <a:lstStyle/>
          <a:p>
            <a:pPr algn="l"/>
            <a:r>
              <a:rPr lang="es-MX" sz="2800" b="1" smtClean="0">
                <a:solidFill>
                  <a:srgbClr val="C228B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¿Cómo Funciona?</a:t>
            </a:r>
            <a:endParaRPr lang="es-MX" sz="2800" b="1">
              <a:solidFill>
                <a:srgbClr val="C228B4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ZoneTexte 2"/>
          <p:cNvSpPr txBox="1"/>
          <p:nvPr/>
        </p:nvSpPr>
        <p:spPr>
          <a:xfrm>
            <a:off x="1373216" y="2205316"/>
            <a:ext cx="9025119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600" b="1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 sz="1400">
                <a:latin typeface="Verdana" panose="020B0604030504040204" pitchFamily="34" charset="0"/>
                <a:ea typeface="Verdana" panose="020B0604030504040204" pitchFamily="34" charset="0"/>
              </a:rPr>
              <a:t>PASO 3:</a:t>
            </a:r>
            <a:r>
              <a:rPr sz="1400" b="0">
                <a:latin typeface="Verdana" panose="020B0604030504040204" pitchFamily="34" charset="0"/>
                <a:ea typeface="Verdana" panose="020B0604030504040204" pitchFamily="34" charset="0"/>
              </a:rPr>
              <a:t> Elegir los dos clusters más cercanos y juntarlos en un único cluster          </a:t>
            </a:r>
          </a:p>
          <a:p>
            <a:pPr algn="ctr"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 sz="1400">
                <a:latin typeface="Verdana" panose="020B0604030504040204" pitchFamily="34" charset="0"/>
                <a:ea typeface="Verdana" panose="020B0604030504040204" pitchFamily="34" charset="0"/>
              </a:rPr>
              <a:t>Así tenemos 4 clusters </a:t>
            </a:r>
          </a:p>
        </p:txBody>
      </p:sp>
      <p:sp>
        <p:nvSpPr>
          <p:cNvPr id="6" name="Straight Arrow Connector 81"/>
          <p:cNvSpPr/>
          <p:nvPr/>
        </p:nvSpPr>
        <p:spPr>
          <a:xfrm flipV="1">
            <a:off x="3804787" y="2873565"/>
            <a:ext cx="1" cy="2667313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" name="Straight Arrow Connector 83"/>
          <p:cNvSpPr/>
          <p:nvPr/>
        </p:nvSpPr>
        <p:spPr>
          <a:xfrm>
            <a:off x="3659756" y="5369833"/>
            <a:ext cx="4677517" cy="1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" name="Multiply 84"/>
          <p:cNvSpPr/>
          <p:nvPr/>
        </p:nvSpPr>
        <p:spPr>
          <a:xfrm rot="18900000">
            <a:off x="6596717" y="393427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4A452A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9" name="Multiply 84"/>
          <p:cNvSpPr/>
          <p:nvPr/>
        </p:nvSpPr>
        <p:spPr>
          <a:xfrm rot="18900000">
            <a:off x="4445505" y="439794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0" name="Multiply 84"/>
          <p:cNvSpPr/>
          <p:nvPr/>
        </p:nvSpPr>
        <p:spPr>
          <a:xfrm rot="18900000">
            <a:off x="4839085" y="476457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1" name="Multiply 84"/>
          <p:cNvSpPr/>
          <p:nvPr/>
        </p:nvSpPr>
        <p:spPr>
          <a:xfrm rot="18900000">
            <a:off x="5070919" y="416611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2" name="Multiply 84"/>
          <p:cNvSpPr/>
          <p:nvPr/>
        </p:nvSpPr>
        <p:spPr>
          <a:xfrm rot="18900000">
            <a:off x="5982085" y="354069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chemeClr val="accent6"/>
          </a:solidFill>
          <a:ln w="12700">
            <a:solidFill>
              <a:srgbClr val="984807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3" name="Multiply 84"/>
          <p:cNvSpPr/>
          <p:nvPr/>
        </p:nvSpPr>
        <p:spPr>
          <a:xfrm rot="18900000">
            <a:off x="6364882" y="330886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chemeClr val="accent6"/>
          </a:solidFill>
          <a:ln w="12700">
            <a:solidFill>
              <a:srgbClr val="984807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5" name="Ellipse 13"/>
          <p:cNvSpPr/>
          <p:nvPr/>
        </p:nvSpPr>
        <p:spPr>
          <a:xfrm rot="13800000">
            <a:off x="4304343" y="4437101"/>
            <a:ext cx="786839" cy="395565"/>
          </a:xfrm>
          <a:prstGeom prst="ellipse">
            <a:avLst/>
          </a:prstGeom>
          <a:ln w="25400">
            <a:solidFill>
              <a:srgbClr val="FF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" name="Ellipse 14"/>
          <p:cNvSpPr/>
          <p:nvPr/>
        </p:nvSpPr>
        <p:spPr>
          <a:xfrm rot="19500000">
            <a:off x="5902624" y="3315667"/>
            <a:ext cx="659852" cy="330613"/>
          </a:xfrm>
          <a:prstGeom prst="ellipse">
            <a:avLst/>
          </a:prstGeom>
          <a:ln w="25400">
            <a:solidFill>
              <a:srgbClr val="E46C0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" name="Flèche : droite 3"/>
          <p:cNvSpPr/>
          <p:nvPr/>
        </p:nvSpPr>
        <p:spPr>
          <a:xfrm>
            <a:off x="4098561" y="2490045"/>
            <a:ext cx="676234" cy="207336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4364C"/>
          </a:solidFill>
          <a:ln w="254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2119680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 advAuto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="" xmlns:a16="http://schemas.microsoft.com/office/drawing/2014/main" id="{D5FD1066-7FA1-9BF9-22F0-F52B6DDCD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7981"/>
            <a:ext cx="10515600" cy="832585"/>
          </a:xfrm>
        </p:spPr>
        <p:txBody>
          <a:bodyPr>
            <a:noAutofit/>
          </a:bodyPr>
          <a:lstStyle/>
          <a:p>
            <a:pPr algn="l"/>
            <a:r>
              <a:rPr lang="es-MX" sz="2800" b="1" smtClean="0">
                <a:solidFill>
                  <a:srgbClr val="C228B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¿Cómo Funciona?</a:t>
            </a:r>
            <a:endParaRPr lang="es-MX" sz="2800" b="1">
              <a:solidFill>
                <a:srgbClr val="C228B4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ZoneTexte 2"/>
          <p:cNvSpPr txBox="1"/>
          <p:nvPr/>
        </p:nvSpPr>
        <p:spPr>
          <a:xfrm>
            <a:off x="1387504" y="2205316"/>
            <a:ext cx="9025119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600" b="1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 sz="1400">
                <a:latin typeface="Verdana" panose="020B0604030504040204" pitchFamily="34" charset="0"/>
                <a:ea typeface="Verdana" panose="020B0604030504040204" pitchFamily="34" charset="0"/>
              </a:rPr>
              <a:t>PASO 4:</a:t>
            </a:r>
            <a:r>
              <a:rPr sz="1400" b="0">
                <a:latin typeface="Verdana" panose="020B0604030504040204" pitchFamily="34" charset="0"/>
                <a:ea typeface="Verdana" panose="020B0604030504040204" pitchFamily="34" charset="0"/>
              </a:rPr>
              <a:t> Repetir el PASO 3 hasta que quede un solo cluster</a:t>
            </a:r>
          </a:p>
        </p:txBody>
      </p:sp>
      <p:sp>
        <p:nvSpPr>
          <p:cNvPr id="6" name="Straight Arrow Connector 81"/>
          <p:cNvSpPr/>
          <p:nvPr/>
        </p:nvSpPr>
        <p:spPr>
          <a:xfrm flipV="1">
            <a:off x="3819075" y="2873565"/>
            <a:ext cx="1" cy="2667313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" name="Straight Arrow Connector 83"/>
          <p:cNvSpPr/>
          <p:nvPr/>
        </p:nvSpPr>
        <p:spPr>
          <a:xfrm>
            <a:off x="3674044" y="5369833"/>
            <a:ext cx="4677517" cy="1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" name="Multiply 84"/>
          <p:cNvSpPr/>
          <p:nvPr/>
        </p:nvSpPr>
        <p:spPr>
          <a:xfrm rot="18900000">
            <a:off x="6611005" y="393427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4A452A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9" name="Multiply 84"/>
          <p:cNvSpPr/>
          <p:nvPr/>
        </p:nvSpPr>
        <p:spPr>
          <a:xfrm rot="18900000">
            <a:off x="4459793" y="439794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0" name="Multiply 84"/>
          <p:cNvSpPr/>
          <p:nvPr/>
        </p:nvSpPr>
        <p:spPr>
          <a:xfrm rot="18900000">
            <a:off x="4853373" y="476457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1" name="Multiply 84"/>
          <p:cNvSpPr/>
          <p:nvPr/>
        </p:nvSpPr>
        <p:spPr>
          <a:xfrm rot="18900000">
            <a:off x="5085207" y="416611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2" name="Multiply 84"/>
          <p:cNvSpPr/>
          <p:nvPr/>
        </p:nvSpPr>
        <p:spPr>
          <a:xfrm rot="18900000">
            <a:off x="5996373" y="354069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chemeClr val="accent6"/>
          </a:solidFill>
          <a:ln w="12700">
            <a:solidFill>
              <a:srgbClr val="984807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3" name="Multiply 84"/>
          <p:cNvSpPr/>
          <p:nvPr/>
        </p:nvSpPr>
        <p:spPr>
          <a:xfrm rot="18900000">
            <a:off x="6379170" y="330886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chemeClr val="accent6"/>
          </a:solidFill>
          <a:ln w="12700">
            <a:solidFill>
              <a:srgbClr val="984807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4" name="Ellipse 13"/>
          <p:cNvSpPr/>
          <p:nvPr/>
        </p:nvSpPr>
        <p:spPr>
          <a:xfrm rot="13800000">
            <a:off x="4447910" y="3989606"/>
            <a:ext cx="787401" cy="1053125"/>
          </a:xfrm>
          <a:prstGeom prst="ellipse">
            <a:avLst/>
          </a:prstGeom>
          <a:ln w="25400">
            <a:solidFill>
              <a:srgbClr val="FF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" name="Ellipse 14"/>
          <p:cNvSpPr/>
          <p:nvPr/>
        </p:nvSpPr>
        <p:spPr>
          <a:xfrm rot="19500000">
            <a:off x="5916912" y="3315667"/>
            <a:ext cx="659852" cy="330613"/>
          </a:xfrm>
          <a:prstGeom prst="ellipse">
            <a:avLst/>
          </a:prstGeom>
          <a:ln w="25400">
            <a:solidFill>
              <a:srgbClr val="E46C0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8663002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="" xmlns:a16="http://schemas.microsoft.com/office/drawing/2014/main" id="{D5FD1066-7FA1-9BF9-22F0-F52B6DDCD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7981"/>
            <a:ext cx="10515600" cy="832585"/>
          </a:xfrm>
        </p:spPr>
        <p:txBody>
          <a:bodyPr>
            <a:noAutofit/>
          </a:bodyPr>
          <a:lstStyle/>
          <a:p>
            <a:pPr algn="l"/>
            <a:r>
              <a:rPr lang="es-MX" sz="2800" b="1" smtClean="0">
                <a:solidFill>
                  <a:srgbClr val="C228B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¿Cómo Funciona?</a:t>
            </a:r>
            <a:endParaRPr lang="es-MX" sz="2800" b="1">
              <a:solidFill>
                <a:srgbClr val="C228B4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ZoneTexte 2"/>
          <p:cNvSpPr txBox="1"/>
          <p:nvPr/>
        </p:nvSpPr>
        <p:spPr>
          <a:xfrm>
            <a:off x="1387503" y="2205315"/>
            <a:ext cx="9025119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600" b="1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 sz="1400">
                <a:latin typeface="Verdana" panose="020B0604030504040204" pitchFamily="34" charset="0"/>
                <a:ea typeface="Verdana" panose="020B0604030504040204" pitchFamily="34" charset="0"/>
              </a:rPr>
              <a:t>PASO 4:</a:t>
            </a:r>
            <a:r>
              <a:rPr sz="1400" b="0">
                <a:latin typeface="Verdana" panose="020B0604030504040204" pitchFamily="34" charset="0"/>
                <a:ea typeface="Verdana" panose="020B0604030504040204" pitchFamily="34" charset="0"/>
              </a:rPr>
              <a:t> Repetir el PASO 3 hasta que quede un solo cluster</a:t>
            </a:r>
          </a:p>
        </p:txBody>
      </p:sp>
      <p:sp>
        <p:nvSpPr>
          <p:cNvPr id="6" name="Straight Arrow Connector 81"/>
          <p:cNvSpPr/>
          <p:nvPr/>
        </p:nvSpPr>
        <p:spPr>
          <a:xfrm flipV="1">
            <a:off x="3819074" y="2873564"/>
            <a:ext cx="1" cy="2667313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" name="Straight Arrow Connector 83"/>
          <p:cNvSpPr/>
          <p:nvPr/>
        </p:nvSpPr>
        <p:spPr>
          <a:xfrm>
            <a:off x="3674043" y="5369832"/>
            <a:ext cx="4677517" cy="1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" name="Multiply 84"/>
          <p:cNvSpPr/>
          <p:nvPr/>
        </p:nvSpPr>
        <p:spPr>
          <a:xfrm rot="18900000">
            <a:off x="6611004" y="393427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chemeClr val="accent6"/>
          </a:solidFill>
          <a:ln w="12700">
            <a:solidFill>
              <a:srgbClr val="984807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9" name="Multiply 84"/>
          <p:cNvSpPr/>
          <p:nvPr/>
        </p:nvSpPr>
        <p:spPr>
          <a:xfrm rot="18900000">
            <a:off x="4459792" y="439794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0" name="Multiply 84"/>
          <p:cNvSpPr/>
          <p:nvPr/>
        </p:nvSpPr>
        <p:spPr>
          <a:xfrm rot="18900000">
            <a:off x="4853372" y="476457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1" name="Multiply 84"/>
          <p:cNvSpPr/>
          <p:nvPr/>
        </p:nvSpPr>
        <p:spPr>
          <a:xfrm rot="18900000">
            <a:off x="5085206" y="416611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2" name="Multiply 84"/>
          <p:cNvSpPr/>
          <p:nvPr/>
        </p:nvSpPr>
        <p:spPr>
          <a:xfrm rot="18900000">
            <a:off x="5996372" y="354069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chemeClr val="accent6"/>
          </a:solidFill>
          <a:ln w="12700">
            <a:solidFill>
              <a:srgbClr val="984807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3" name="Multiply 84"/>
          <p:cNvSpPr/>
          <p:nvPr/>
        </p:nvSpPr>
        <p:spPr>
          <a:xfrm rot="18900000">
            <a:off x="6379169" y="330886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chemeClr val="accent6"/>
          </a:solidFill>
          <a:ln w="12700">
            <a:solidFill>
              <a:srgbClr val="984807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4" name="Ellipse 1"/>
          <p:cNvSpPr/>
          <p:nvPr/>
        </p:nvSpPr>
        <p:spPr>
          <a:xfrm rot="19500000">
            <a:off x="6010901" y="3162638"/>
            <a:ext cx="735013" cy="1039559"/>
          </a:xfrm>
          <a:prstGeom prst="ellipse">
            <a:avLst/>
          </a:prstGeom>
          <a:ln w="25400">
            <a:solidFill>
              <a:srgbClr val="E46C0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" name="Ellipse 13"/>
          <p:cNvSpPr/>
          <p:nvPr/>
        </p:nvSpPr>
        <p:spPr>
          <a:xfrm rot="13800000">
            <a:off x="4447909" y="3989605"/>
            <a:ext cx="787401" cy="1053125"/>
          </a:xfrm>
          <a:prstGeom prst="ellipse">
            <a:avLst/>
          </a:prstGeom>
          <a:ln w="25400">
            <a:solidFill>
              <a:srgbClr val="FF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5726551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="" xmlns:a16="http://schemas.microsoft.com/office/drawing/2014/main" id="{D5FD1066-7FA1-9BF9-22F0-F52B6DDCD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7981"/>
            <a:ext cx="10515600" cy="832585"/>
          </a:xfrm>
        </p:spPr>
        <p:txBody>
          <a:bodyPr>
            <a:noAutofit/>
          </a:bodyPr>
          <a:lstStyle/>
          <a:p>
            <a:pPr algn="l"/>
            <a:r>
              <a:rPr lang="es-MX" sz="2800" b="1" smtClean="0">
                <a:solidFill>
                  <a:srgbClr val="C228B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¿Cómo Funciona?</a:t>
            </a:r>
            <a:endParaRPr lang="es-MX" sz="2800" b="1">
              <a:solidFill>
                <a:srgbClr val="C228B4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3" name="ZoneTexte 2"/>
          <p:cNvSpPr txBox="1"/>
          <p:nvPr/>
        </p:nvSpPr>
        <p:spPr>
          <a:xfrm>
            <a:off x="1385357" y="2210950"/>
            <a:ext cx="9025119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600" b="1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 sz="1400">
                <a:latin typeface="Verdana" panose="020B0604030504040204" pitchFamily="34" charset="0"/>
                <a:ea typeface="Verdana" panose="020B0604030504040204" pitchFamily="34" charset="0"/>
              </a:rPr>
              <a:t>PASO 4:</a:t>
            </a:r>
            <a:r>
              <a:rPr sz="1400" b="0">
                <a:latin typeface="Verdana" panose="020B0604030504040204" pitchFamily="34" charset="0"/>
                <a:ea typeface="Verdana" panose="020B0604030504040204" pitchFamily="34" charset="0"/>
              </a:rPr>
              <a:t> Repetir el PASO 3 hasta que quede un solo cluster</a:t>
            </a:r>
          </a:p>
        </p:txBody>
      </p:sp>
      <p:sp>
        <p:nvSpPr>
          <p:cNvPr id="44" name="Straight Arrow Connector 81"/>
          <p:cNvSpPr/>
          <p:nvPr/>
        </p:nvSpPr>
        <p:spPr>
          <a:xfrm flipV="1">
            <a:off x="3816928" y="2879199"/>
            <a:ext cx="1" cy="2667313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5" name="Straight Arrow Connector 83"/>
          <p:cNvSpPr/>
          <p:nvPr/>
        </p:nvSpPr>
        <p:spPr>
          <a:xfrm>
            <a:off x="3671897" y="5375467"/>
            <a:ext cx="4677517" cy="1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6" name="Multiply 84"/>
          <p:cNvSpPr/>
          <p:nvPr/>
        </p:nvSpPr>
        <p:spPr>
          <a:xfrm rot="18900000">
            <a:off x="6608858" y="393991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47" name="Multiply 84"/>
          <p:cNvSpPr/>
          <p:nvPr/>
        </p:nvSpPr>
        <p:spPr>
          <a:xfrm rot="18900000">
            <a:off x="4457646" y="440358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48" name="Multiply 84"/>
          <p:cNvSpPr/>
          <p:nvPr/>
        </p:nvSpPr>
        <p:spPr>
          <a:xfrm rot="18900000">
            <a:off x="4851226" y="477020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49" name="Multiply 84"/>
          <p:cNvSpPr/>
          <p:nvPr/>
        </p:nvSpPr>
        <p:spPr>
          <a:xfrm rot="18900000">
            <a:off x="5083060" y="417174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50" name="Multiply 84"/>
          <p:cNvSpPr/>
          <p:nvPr/>
        </p:nvSpPr>
        <p:spPr>
          <a:xfrm rot="18900000">
            <a:off x="5994226" y="354633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51" name="Multiply 84"/>
          <p:cNvSpPr/>
          <p:nvPr/>
        </p:nvSpPr>
        <p:spPr>
          <a:xfrm rot="18900000">
            <a:off x="6377023" y="331449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52" name="Ellipse 13"/>
          <p:cNvSpPr/>
          <p:nvPr/>
        </p:nvSpPr>
        <p:spPr>
          <a:xfrm rot="14640000">
            <a:off x="4973091" y="2763492"/>
            <a:ext cx="1348063" cy="2660645"/>
          </a:xfrm>
          <a:prstGeom prst="ellipse">
            <a:avLst/>
          </a:prstGeom>
          <a:ln w="25400">
            <a:solidFill>
              <a:srgbClr val="FF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3" name="Flèche : droite 14"/>
          <p:cNvSpPr/>
          <p:nvPr/>
        </p:nvSpPr>
        <p:spPr>
          <a:xfrm>
            <a:off x="4264963" y="5547995"/>
            <a:ext cx="562755" cy="274638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4364C"/>
          </a:solidFill>
          <a:ln w="254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54" name="Rectangle 15"/>
          <p:cNvGrpSpPr/>
          <p:nvPr/>
        </p:nvGrpSpPr>
        <p:grpSpPr>
          <a:xfrm>
            <a:off x="4971477" y="5515713"/>
            <a:ext cx="1213086" cy="342165"/>
            <a:chOff x="0" y="-1"/>
            <a:chExt cx="1213084" cy="342164"/>
          </a:xfrm>
          <a:solidFill>
            <a:srgbClr val="3C1053"/>
          </a:solidFill>
        </p:grpSpPr>
        <p:sp>
          <p:nvSpPr>
            <p:cNvPr id="55" name="Rectangle"/>
            <p:cNvSpPr/>
            <p:nvPr/>
          </p:nvSpPr>
          <p:spPr>
            <a:xfrm>
              <a:off x="0" y="-1"/>
              <a:ext cx="1213084" cy="342164"/>
            </a:xfrm>
            <a:prstGeom prst="rect">
              <a:avLst/>
            </a:prstGeom>
            <a:grpFill/>
            <a:ln w="254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56" name="FIN"/>
            <p:cNvSpPr txBox="1"/>
            <p:nvPr/>
          </p:nvSpPr>
          <p:spPr>
            <a:xfrm>
              <a:off x="0" y="1806"/>
              <a:ext cx="1213084" cy="33855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>
                  <a:latin typeface="Montserrat Light"/>
                  <a:ea typeface="Montserrat Light"/>
                  <a:cs typeface="Montserrat Light"/>
                  <a:sym typeface="Montserrat Light"/>
                </a:defRPr>
              </a:lvl1pPr>
            </a:lstStyle>
            <a:p>
              <a:r>
                <a:rPr>
                  <a:solidFill>
                    <a:schemeClr val="bg1"/>
                  </a:solidFill>
                </a:rPr>
                <a:t>FIN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76097042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Imagen 37">
            <a:extLst>
              <a:ext uri="{FF2B5EF4-FFF2-40B4-BE49-F238E27FC236}">
                <a16:creationId xmlns:a16="http://schemas.microsoft.com/office/drawing/2014/main" xmlns="" id="{0EC239C3-1CFF-E585-98CC-B37AA68CE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xmlns="" id="{4AE182FA-A6CB-EEE6-2E8D-CD95763A18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4696" y="180208"/>
            <a:ext cx="1030066" cy="466225"/>
          </a:xfrm>
          <a:prstGeom prst="rect">
            <a:avLst/>
          </a:prstGeom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xmlns="" id="{52F55128-D6D0-6CAB-A37B-C377727CA906}"/>
              </a:ext>
            </a:extLst>
          </p:cNvPr>
          <p:cNvSpPr txBox="1">
            <a:spLocks/>
          </p:cNvSpPr>
          <p:nvPr/>
        </p:nvSpPr>
        <p:spPr>
          <a:xfrm>
            <a:off x="27984" y="3216602"/>
            <a:ext cx="9027941" cy="2635735"/>
          </a:xfrm>
          <a:prstGeom prst="rect">
            <a:avLst/>
          </a:prstGeom>
          <a:noFill/>
        </p:spPr>
        <p:txBody>
          <a:bodyPr>
            <a:noAutofit/>
          </a:bodyPr>
          <a:lstStyle>
            <a:defPPr>
              <a:defRPr lang="en-US"/>
            </a:defPPr>
            <a:lvl1pPr defTabSz="685800">
              <a:lnSpc>
                <a:spcPct val="90000"/>
              </a:lnSpc>
              <a:spcBef>
                <a:spcPct val="0"/>
              </a:spcBef>
              <a:buNone/>
              <a:defRPr sz="6600" b="1" i="1">
                <a:ln w="0">
                  <a:solidFill>
                    <a:schemeClr val="bg1">
                      <a:alpha val="25003"/>
                    </a:schemeClr>
                  </a:solidFill>
                </a:ln>
                <a:noFill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s-ES" sz="8800" smtClean="0"/>
              <a:t>Dendrogramas</a:t>
            </a:r>
            <a:endParaRPr lang="es-ES" sz="8800"/>
          </a:p>
          <a:p>
            <a:endParaRPr lang="es-MX" sz="8800"/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xmlns="" id="{A6321343-DB9F-D61F-367C-D1334C419D47}"/>
              </a:ext>
            </a:extLst>
          </p:cNvPr>
          <p:cNvGrpSpPr/>
          <p:nvPr/>
        </p:nvGrpSpPr>
        <p:grpSpPr>
          <a:xfrm>
            <a:off x="823585" y="2605523"/>
            <a:ext cx="5216215" cy="1469944"/>
            <a:chOff x="2782153" y="1879316"/>
            <a:chExt cx="3912161" cy="1102458"/>
          </a:xfrm>
        </p:grpSpPr>
        <p:sp>
          <p:nvSpPr>
            <p:cNvPr id="5" name="Título 1">
              <a:extLst>
                <a:ext uri="{FF2B5EF4-FFF2-40B4-BE49-F238E27FC236}">
                  <a16:creationId xmlns:a16="http://schemas.microsoft.com/office/drawing/2014/main" xmlns="" id="{A71BEA6E-395E-39E0-1110-663D44A827C4}"/>
                </a:ext>
              </a:extLst>
            </p:cNvPr>
            <p:cNvSpPr txBox="1">
              <a:spLocks/>
            </p:cNvSpPr>
            <p:nvPr/>
          </p:nvSpPr>
          <p:spPr>
            <a:xfrm>
              <a:off x="2782153" y="2012074"/>
              <a:ext cx="3912161" cy="969700"/>
            </a:xfrm>
            <a:prstGeom prst="rect">
              <a:avLst/>
            </a:prstGeom>
          </p:spPr>
          <p:txBody>
            <a:bodyPr lIns="121920" tIns="60960" rIns="121920" bIns="60960" anchor="t">
              <a:normAutofit/>
            </a:bodyPr>
            <a:lstStyle>
              <a:lvl1pPr algn="l" defTabSz="6858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3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s-ES" sz="4267" b="1" smtClean="0">
                  <a:solidFill>
                    <a:schemeClr val="bg1"/>
                  </a:solidFill>
                  <a:latin typeface="Verdana"/>
                  <a:ea typeface="Verdana"/>
                  <a:cs typeface="+mj-lt"/>
                </a:rPr>
                <a:t>Dendrogramas</a:t>
              </a:r>
              <a:endParaRPr lang="es-ES" sz="4267">
                <a:solidFill>
                  <a:schemeClr val="bg1"/>
                </a:solidFill>
                <a:ea typeface="+mj-lt"/>
                <a:cs typeface="+mj-lt"/>
              </a:endParaRPr>
            </a:p>
            <a:p>
              <a:endParaRPr lang="es-MX" sz="4800" b="1">
                <a:solidFill>
                  <a:schemeClr val="bg1"/>
                </a:solidFill>
                <a:latin typeface="Verdana"/>
                <a:ea typeface="Verdana"/>
                <a:cs typeface="Verdana" panose="020B0604030504040204" pitchFamily="34" charset="0"/>
              </a:endParaRPr>
            </a:p>
          </p:txBody>
        </p:sp>
        <p:cxnSp>
          <p:nvCxnSpPr>
            <p:cNvPr id="6" name="Conector recto 5">
              <a:extLst>
                <a:ext uri="{FF2B5EF4-FFF2-40B4-BE49-F238E27FC236}">
                  <a16:creationId xmlns:a16="http://schemas.microsoft.com/office/drawing/2014/main" xmlns="" id="{77327C8D-75EF-54C4-1220-BCF2197423D3}"/>
                </a:ext>
              </a:extLst>
            </p:cNvPr>
            <p:cNvCxnSpPr>
              <a:cxnSpLocks/>
            </p:cNvCxnSpPr>
            <p:nvPr/>
          </p:nvCxnSpPr>
          <p:spPr>
            <a:xfrm>
              <a:off x="2887549" y="1879316"/>
              <a:ext cx="988877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1867227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="" xmlns:a16="http://schemas.microsoft.com/office/drawing/2014/main" id="{B59F924D-5E9F-135F-AD9F-3317A129E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5174" y="6446189"/>
            <a:ext cx="2743200" cy="278524"/>
          </a:xfrm>
        </p:spPr>
        <p:txBody>
          <a:bodyPr/>
          <a:lstStyle/>
          <a:p>
            <a:fld id="{C9217C39-0DA2-4425-B107-AECE7E63047D}" type="slidenum">
              <a:rPr lang="es-MX" smtClean="0"/>
              <a:t>18</a:t>
            </a:fld>
            <a:endParaRPr lang="es-MX"/>
          </a:p>
        </p:txBody>
      </p:sp>
      <p:pic>
        <p:nvPicPr>
          <p:cNvPr id="3" name="Imagen 2">
            <a:extLst>
              <a:ext uri="{FF2B5EF4-FFF2-40B4-BE49-F238E27FC236}">
                <a16:creationId xmlns="" xmlns:a16="http://schemas.microsoft.com/office/drawing/2014/main" id="{3E46917C-C4C0-3976-1C0F-38456FEDD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965"/>
            <a:ext cx="12192000" cy="6858000"/>
          </a:xfrm>
          <a:prstGeom prst="rect">
            <a:avLst/>
          </a:prstGeom>
        </p:spPr>
      </p:pic>
      <p:sp>
        <p:nvSpPr>
          <p:cNvPr id="7" name="Elipse 6">
            <a:extLst>
              <a:ext uri="{FF2B5EF4-FFF2-40B4-BE49-F238E27FC236}">
                <a16:creationId xmlns="" xmlns:a16="http://schemas.microsoft.com/office/drawing/2014/main" id="{3353EE34-6C7E-AE7E-7B20-C7E440F210E7}"/>
              </a:ext>
            </a:extLst>
          </p:cNvPr>
          <p:cNvSpPr/>
          <p:nvPr/>
        </p:nvSpPr>
        <p:spPr>
          <a:xfrm>
            <a:off x="11349588" y="134707"/>
            <a:ext cx="599040" cy="599040"/>
          </a:xfrm>
          <a:prstGeom prst="ellipse">
            <a:avLst/>
          </a:prstGeom>
          <a:noFill/>
          <a:ln w="60325">
            <a:gradFill flip="none" rotWithShape="1">
              <a:gsLst>
                <a:gs pos="0">
                  <a:srgbClr val="0DC9FD"/>
                </a:gs>
                <a:gs pos="90000">
                  <a:srgbClr val="C125B7"/>
                </a:gs>
              </a:gsLst>
              <a:lin ang="81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8" name="Título 1">
            <a:extLst>
              <a:ext uri="{FF2B5EF4-FFF2-40B4-BE49-F238E27FC236}">
                <a16:creationId xmlns:a16="http://schemas.microsoft.com/office/drawing/2014/main" xmlns="" id="{3A85FA2B-91CE-EC75-C3AE-F7F8C70EBBA3}"/>
              </a:ext>
            </a:extLst>
          </p:cNvPr>
          <p:cNvSpPr txBox="1">
            <a:spLocks/>
          </p:cNvSpPr>
          <p:nvPr/>
        </p:nvSpPr>
        <p:spPr>
          <a:xfrm>
            <a:off x="1521184" y="483843"/>
            <a:ext cx="5736865" cy="97155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b="1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¿Qué es un</a:t>
            </a:r>
            <a:endParaRPr lang="es-MX" sz="3600" b="1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9" name="Título 1">
            <a:extLst>
              <a:ext uri="{FF2B5EF4-FFF2-40B4-BE49-F238E27FC236}">
                <a16:creationId xmlns:a16="http://schemas.microsoft.com/office/drawing/2014/main" xmlns="" id="{570386F6-29EB-76AF-10EB-AC169D26CC9E}"/>
              </a:ext>
            </a:extLst>
          </p:cNvPr>
          <p:cNvSpPr txBox="1">
            <a:spLocks/>
          </p:cNvSpPr>
          <p:nvPr/>
        </p:nvSpPr>
        <p:spPr>
          <a:xfrm>
            <a:off x="1509725" y="1029002"/>
            <a:ext cx="4133861" cy="1143079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b="1" smtClean="0">
                <a:solidFill>
                  <a:srgbClr val="C125B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Dendrograma?</a:t>
            </a:r>
            <a:endParaRPr lang="es-MX" sz="3600" b="1">
              <a:solidFill>
                <a:srgbClr val="C125B7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6818" y="2487360"/>
            <a:ext cx="9758363" cy="3071014"/>
          </a:xfrm>
          <a:prstGeom prst="rect">
            <a:avLst/>
          </a:prstGeom>
        </p:spPr>
      </p:pic>
      <p:sp>
        <p:nvSpPr>
          <p:cNvPr id="131" name="Rectángulo redondeado 8">
            <a:extLst>
              <a:ext uri="{FF2B5EF4-FFF2-40B4-BE49-F238E27FC236}">
                <a16:creationId xmlns:a16="http://schemas.microsoft.com/office/drawing/2014/main" xmlns="" id="{277BA7B5-969F-97FA-876B-9353DE62E89F}"/>
              </a:ext>
            </a:extLst>
          </p:cNvPr>
          <p:cNvSpPr/>
          <p:nvPr/>
        </p:nvSpPr>
        <p:spPr>
          <a:xfrm>
            <a:off x="7109489" y="351993"/>
            <a:ext cx="3758796" cy="1450623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50001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2" name="Rectangle 68">
            <a:extLst>
              <a:ext uri="{FF2B5EF4-FFF2-40B4-BE49-F238E27FC236}">
                <a16:creationId xmlns:a16="http://schemas.microsoft.com/office/drawing/2014/main" xmlns="" id="{2E170935-075B-E9F1-39F5-718251B4ECCC}"/>
              </a:ext>
            </a:extLst>
          </p:cNvPr>
          <p:cNvSpPr/>
          <p:nvPr/>
        </p:nvSpPr>
        <p:spPr>
          <a:xfrm>
            <a:off x="7289288" y="480276"/>
            <a:ext cx="3466701" cy="1255728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>
              <a:lnSpc>
                <a:spcPct val="90000"/>
              </a:lnSpc>
            </a:pPr>
            <a:r>
              <a:rPr lang="es-MX" sz="140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Es el resultado principal del clustering jerárquico y muestra la relación jerárquica entre los clusters.</a:t>
            </a:r>
          </a:p>
          <a:p>
            <a:pPr>
              <a:lnSpc>
                <a:spcPct val="90000"/>
              </a:lnSpc>
            </a:pPr>
            <a:r>
              <a:rPr lang="es-MX" sz="140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Las líneas verticales muestran la distancia euclideana entre los puntos de datos.</a:t>
            </a:r>
            <a:endParaRPr lang="en-US" sz="320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8015133" y="6517137"/>
            <a:ext cx="41375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smtClean="0">
                <a:latin typeface="Verdana" panose="020B0604030504040204" pitchFamily="34" charset="0"/>
                <a:ea typeface="Verdana" panose="020B0604030504040204" pitchFamily="34" charset="0"/>
              </a:rPr>
              <a:t>openSAP:</a:t>
            </a:r>
            <a:r>
              <a:rPr lang="es-MX" sz="1400" smtClean="0">
                <a:latin typeface="Verdana" panose="020B0604030504040204" pitchFamily="34" charset="0"/>
                <a:ea typeface="Verdana" panose="020B0604030504040204" pitchFamily="34" charset="0"/>
              </a:rPr>
              <a:t>Getting Started with Data </a:t>
            </a:r>
            <a:r>
              <a:rPr lang="es-MX" sz="1400" smtClean="0">
                <a:latin typeface="Verdana" panose="020B0604030504040204" pitchFamily="34" charset="0"/>
                <a:ea typeface="Verdana" panose="020B0604030504040204" pitchFamily="34" charset="0"/>
              </a:rPr>
              <a:t>Science</a:t>
            </a:r>
            <a:endParaRPr lang="es-MX" sz="1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4716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="" xmlns:a16="http://schemas.microsoft.com/office/drawing/2014/main" id="{B59F924D-5E9F-135F-AD9F-3317A129E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5174" y="6446189"/>
            <a:ext cx="2743200" cy="278524"/>
          </a:xfrm>
        </p:spPr>
        <p:txBody>
          <a:bodyPr/>
          <a:lstStyle/>
          <a:p>
            <a:fld id="{C9217C39-0DA2-4425-B107-AECE7E63047D}" type="slidenum">
              <a:rPr lang="es-MX" smtClean="0"/>
              <a:t>19</a:t>
            </a:fld>
            <a:endParaRPr lang="es-MX"/>
          </a:p>
        </p:txBody>
      </p:sp>
      <p:pic>
        <p:nvPicPr>
          <p:cNvPr id="3" name="Imagen 2">
            <a:extLst>
              <a:ext uri="{FF2B5EF4-FFF2-40B4-BE49-F238E27FC236}">
                <a16:creationId xmlns="" xmlns:a16="http://schemas.microsoft.com/office/drawing/2014/main" id="{3E46917C-C4C0-3976-1C0F-38456FEDD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965"/>
            <a:ext cx="12192000" cy="6858000"/>
          </a:xfrm>
          <a:prstGeom prst="rect">
            <a:avLst/>
          </a:prstGeom>
        </p:spPr>
      </p:pic>
      <p:sp>
        <p:nvSpPr>
          <p:cNvPr id="7" name="Elipse 6">
            <a:extLst>
              <a:ext uri="{FF2B5EF4-FFF2-40B4-BE49-F238E27FC236}">
                <a16:creationId xmlns="" xmlns:a16="http://schemas.microsoft.com/office/drawing/2014/main" id="{3353EE34-6C7E-AE7E-7B20-C7E440F210E7}"/>
              </a:ext>
            </a:extLst>
          </p:cNvPr>
          <p:cNvSpPr/>
          <p:nvPr/>
        </p:nvSpPr>
        <p:spPr>
          <a:xfrm>
            <a:off x="11349588" y="134707"/>
            <a:ext cx="599040" cy="599040"/>
          </a:xfrm>
          <a:prstGeom prst="ellipse">
            <a:avLst/>
          </a:prstGeom>
          <a:noFill/>
          <a:ln w="60325">
            <a:gradFill flip="none" rotWithShape="1">
              <a:gsLst>
                <a:gs pos="0">
                  <a:srgbClr val="0DC9FD"/>
                </a:gs>
                <a:gs pos="90000">
                  <a:srgbClr val="C125B7"/>
                </a:gs>
              </a:gsLst>
              <a:lin ang="81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8" name="Título 1">
            <a:extLst>
              <a:ext uri="{FF2B5EF4-FFF2-40B4-BE49-F238E27FC236}">
                <a16:creationId xmlns:a16="http://schemas.microsoft.com/office/drawing/2014/main" xmlns="" id="{3A85FA2B-91CE-EC75-C3AE-F7F8C70EBBA3}"/>
              </a:ext>
            </a:extLst>
          </p:cNvPr>
          <p:cNvSpPr txBox="1">
            <a:spLocks/>
          </p:cNvSpPr>
          <p:nvPr/>
        </p:nvSpPr>
        <p:spPr>
          <a:xfrm>
            <a:off x="1521184" y="483843"/>
            <a:ext cx="5736865" cy="97155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b="1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¿Cómo Funcionan los</a:t>
            </a:r>
            <a:endParaRPr lang="es-MX" sz="3600" b="1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9" name="Título 1">
            <a:extLst>
              <a:ext uri="{FF2B5EF4-FFF2-40B4-BE49-F238E27FC236}">
                <a16:creationId xmlns:a16="http://schemas.microsoft.com/office/drawing/2014/main" xmlns="" id="{570386F6-29EB-76AF-10EB-AC169D26CC9E}"/>
              </a:ext>
            </a:extLst>
          </p:cNvPr>
          <p:cNvSpPr txBox="1">
            <a:spLocks/>
          </p:cNvSpPr>
          <p:nvPr/>
        </p:nvSpPr>
        <p:spPr>
          <a:xfrm>
            <a:off x="1509725" y="1029002"/>
            <a:ext cx="4309162" cy="1143079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b="1" smtClean="0">
                <a:solidFill>
                  <a:srgbClr val="C125B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Dendrogramas?</a:t>
            </a:r>
            <a:endParaRPr lang="es-MX" sz="3600" b="1">
              <a:solidFill>
                <a:srgbClr val="C125B7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08" name="Image 2" descr="Imag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36799" y="2370325"/>
            <a:ext cx="4335134" cy="330704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09" name="Rectangle 25"/>
          <p:cNvGrpSpPr/>
          <p:nvPr/>
        </p:nvGrpSpPr>
        <p:grpSpPr>
          <a:xfrm>
            <a:off x="6687662" y="2430170"/>
            <a:ext cx="3977641" cy="3007169"/>
            <a:chOff x="0" y="0"/>
            <a:chExt cx="3977640" cy="3007168"/>
          </a:xfrm>
        </p:grpSpPr>
        <p:sp>
          <p:nvSpPr>
            <p:cNvPr id="110" name="Rectangle"/>
            <p:cNvSpPr/>
            <p:nvPr/>
          </p:nvSpPr>
          <p:spPr>
            <a:xfrm>
              <a:off x="-1" y="0"/>
              <a:ext cx="3977642" cy="300716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11" name="z"/>
            <p:cNvSpPr txBox="1"/>
            <p:nvPr/>
          </p:nvSpPr>
          <p:spPr>
            <a:xfrm>
              <a:off x="-1" y="1324514"/>
              <a:ext cx="3977642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z</a:t>
              </a:r>
            </a:p>
          </p:txBody>
        </p:sp>
      </p:grpSp>
      <p:pic>
        <p:nvPicPr>
          <p:cNvPr id="112" name="Image 1" descr="Image 1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533566" y="2340761"/>
            <a:ext cx="4285321" cy="3228603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ZoneTexte 3"/>
          <p:cNvSpPr txBox="1"/>
          <p:nvPr/>
        </p:nvSpPr>
        <p:spPr>
          <a:xfrm>
            <a:off x="4947348" y="2430169"/>
            <a:ext cx="359884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200"/>
            </a:pPr>
            <a:r>
              <a:t>P</a:t>
            </a:r>
            <a:r>
              <a:rPr sz="600"/>
              <a:t>3</a:t>
            </a:r>
          </a:p>
        </p:txBody>
      </p:sp>
      <p:sp>
        <p:nvSpPr>
          <p:cNvPr id="114" name="ZoneTexte 37"/>
          <p:cNvSpPr txBox="1"/>
          <p:nvPr/>
        </p:nvSpPr>
        <p:spPr>
          <a:xfrm>
            <a:off x="4480174" y="2788165"/>
            <a:ext cx="359884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200"/>
            </a:pPr>
            <a:r>
              <a:t>P</a:t>
            </a:r>
            <a:r>
              <a:rPr sz="600"/>
              <a:t>2</a:t>
            </a:r>
          </a:p>
        </p:txBody>
      </p:sp>
      <p:sp>
        <p:nvSpPr>
          <p:cNvPr id="115" name="ZoneTexte 38"/>
          <p:cNvSpPr txBox="1"/>
          <p:nvPr/>
        </p:nvSpPr>
        <p:spPr>
          <a:xfrm>
            <a:off x="5175678" y="3392014"/>
            <a:ext cx="359884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200"/>
            </a:pPr>
            <a:r>
              <a:t>P</a:t>
            </a:r>
            <a:r>
              <a:rPr sz="600"/>
              <a:t>1</a:t>
            </a:r>
          </a:p>
        </p:txBody>
      </p:sp>
      <p:sp>
        <p:nvSpPr>
          <p:cNvPr id="116" name="ZoneTexte 42"/>
          <p:cNvSpPr txBox="1"/>
          <p:nvPr/>
        </p:nvSpPr>
        <p:spPr>
          <a:xfrm>
            <a:off x="2986726" y="3650808"/>
            <a:ext cx="359884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200"/>
            </a:pPr>
            <a:r>
              <a:t>P</a:t>
            </a:r>
            <a:r>
              <a:rPr sz="600"/>
              <a:t>4</a:t>
            </a:r>
          </a:p>
        </p:txBody>
      </p:sp>
      <p:sp>
        <p:nvSpPr>
          <p:cNvPr id="117" name="ZoneTexte 43"/>
          <p:cNvSpPr txBox="1"/>
          <p:nvPr/>
        </p:nvSpPr>
        <p:spPr>
          <a:xfrm>
            <a:off x="2183392" y="4006647"/>
            <a:ext cx="359884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200"/>
            </a:pPr>
            <a:r>
              <a:t>P</a:t>
            </a:r>
            <a:r>
              <a:rPr sz="600"/>
              <a:t>5</a:t>
            </a:r>
          </a:p>
        </p:txBody>
      </p:sp>
      <p:sp>
        <p:nvSpPr>
          <p:cNvPr id="118" name="ZoneTexte 44"/>
          <p:cNvSpPr txBox="1"/>
          <p:nvPr/>
        </p:nvSpPr>
        <p:spPr>
          <a:xfrm>
            <a:off x="2749500" y="4607620"/>
            <a:ext cx="359884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200"/>
            </a:pPr>
            <a:r>
              <a:t>P</a:t>
            </a:r>
            <a:r>
              <a:rPr sz="600"/>
              <a:t>6</a:t>
            </a:r>
          </a:p>
        </p:txBody>
      </p:sp>
      <p:sp>
        <p:nvSpPr>
          <p:cNvPr id="119" name="Ellipse 13"/>
          <p:cNvSpPr/>
          <p:nvPr/>
        </p:nvSpPr>
        <p:spPr>
          <a:xfrm rot="18931796">
            <a:off x="4420418" y="2587348"/>
            <a:ext cx="905277" cy="395565"/>
          </a:xfrm>
          <a:prstGeom prst="ellipse">
            <a:avLst/>
          </a:prstGeom>
          <a:ln w="25400">
            <a:solidFill>
              <a:srgbClr val="27BE04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0" name="Straight Connector 7"/>
          <p:cNvSpPr/>
          <p:nvPr/>
        </p:nvSpPr>
        <p:spPr>
          <a:xfrm flipV="1">
            <a:off x="7614539" y="4893462"/>
            <a:ext cx="1" cy="547689"/>
          </a:xfrm>
          <a:prstGeom prst="line">
            <a:avLst/>
          </a:prstGeom>
          <a:ln w="38100">
            <a:solidFill>
              <a:srgbClr val="27BE04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21" name="Straight Connector 15"/>
          <p:cNvSpPr/>
          <p:nvPr/>
        </p:nvSpPr>
        <p:spPr>
          <a:xfrm flipV="1">
            <a:off x="8284390" y="4888164"/>
            <a:ext cx="1" cy="556530"/>
          </a:xfrm>
          <a:prstGeom prst="line">
            <a:avLst/>
          </a:prstGeom>
          <a:ln w="38100">
            <a:solidFill>
              <a:srgbClr val="27BE04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22" name="Straight Connector 19"/>
          <p:cNvSpPr/>
          <p:nvPr/>
        </p:nvSpPr>
        <p:spPr>
          <a:xfrm flipH="1">
            <a:off x="7627978" y="4907747"/>
            <a:ext cx="654050" cy="2"/>
          </a:xfrm>
          <a:prstGeom prst="line">
            <a:avLst/>
          </a:prstGeom>
          <a:ln w="38100">
            <a:solidFill>
              <a:srgbClr val="27BE04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23" name="Arrow: Down 23"/>
          <p:cNvSpPr/>
          <p:nvPr/>
        </p:nvSpPr>
        <p:spPr>
          <a:xfrm rot="19224712">
            <a:off x="7245983" y="4972383"/>
            <a:ext cx="228601" cy="381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5120"/>
                </a:moveTo>
                <a:lnTo>
                  <a:pt x="5400" y="15120"/>
                </a:lnTo>
                <a:lnTo>
                  <a:pt x="5400" y="0"/>
                </a:lnTo>
                <a:lnTo>
                  <a:pt x="16200" y="0"/>
                </a:lnTo>
                <a:lnTo>
                  <a:pt x="16200" y="15120"/>
                </a:lnTo>
                <a:lnTo>
                  <a:pt x="21600" y="1512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27BE04"/>
          </a:solidFill>
          <a:ln w="25400">
            <a:solidFill>
              <a:srgbClr val="1A7B03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4" name="Arrow: Down 29"/>
          <p:cNvSpPr/>
          <p:nvPr/>
        </p:nvSpPr>
        <p:spPr>
          <a:xfrm rot="2375288" flipH="1">
            <a:off x="8415466" y="4972383"/>
            <a:ext cx="228601" cy="381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5120"/>
                </a:moveTo>
                <a:lnTo>
                  <a:pt x="5400" y="15120"/>
                </a:lnTo>
                <a:lnTo>
                  <a:pt x="5400" y="0"/>
                </a:lnTo>
                <a:lnTo>
                  <a:pt x="16200" y="0"/>
                </a:lnTo>
                <a:lnTo>
                  <a:pt x="16200" y="15120"/>
                </a:lnTo>
                <a:lnTo>
                  <a:pt x="21600" y="1512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27BE04"/>
          </a:solidFill>
          <a:ln w="25400">
            <a:solidFill>
              <a:srgbClr val="1A7B03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5" name="ZoneTexte 38"/>
          <p:cNvSpPr txBox="1"/>
          <p:nvPr/>
        </p:nvSpPr>
        <p:spPr>
          <a:xfrm>
            <a:off x="6687662" y="5517349"/>
            <a:ext cx="485997" cy="383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000"/>
            </a:pPr>
            <a:r>
              <a:t>P</a:t>
            </a:r>
            <a:r>
              <a:rPr sz="1000"/>
              <a:t>1</a:t>
            </a:r>
          </a:p>
        </p:txBody>
      </p:sp>
      <p:sp>
        <p:nvSpPr>
          <p:cNvPr id="126" name="ZoneTexte 38"/>
          <p:cNvSpPr txBox="1"/>
          <p:nvPr/>
        </p:nvSpPr>
        <p:spPr>
          <a:xfrm>
            <a:off x="7371540" y="5517349"/>
            <a:ext cx="485997" cy="383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000"/>
            </a:pPr>
            <a:r>
              <a:t>P</a:t>
            </a:r>
            <a:r>
              <a:rPr sz="1000"/>
              <a:t>2</a:t>
            </a:r>
          </a:p>
        </p:txBody>
      </p:sp>
      <p:sp>
        <p:nvSpPr>
          <p:cNvPr id="127" name="ZoneTexte 38"/>
          <p:cNvSpPr txBox="1"/>
          <p:nvPr/>
        </p:nvSpPr>
        <p:spPr>
          <a:xfrm>
            <a:off x="8050031" y="5517349"/>
            <a:ext cx="485997" cy="383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000"/>
            </a:pPr>
            <a:r>
              <a:t>P</a:t>
            </a:r>
            <a:r>
              <a:rPr sz="1000"/>
              <a:t>3</a:t>
            </a:r>
          </a:p>
        </p:txBody>
      </p:sp>
      <p:sp>
        <p:nvSpPr>
          <p:cNvPr id="128" name="ZoneTexte 38"/>
          <p:cNvSpPr txBox="1"/>
          <p:nvPr/>
        </p:nvSpPr>
        <p:spPr>
          <a:xfrm>
            <a:off x="8728520" y="5517349"/>
            <a:ext cx="485997" cy="383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000"/>
            </a:pPr>
            <a:r>
              <a:t>P</a:t>
            </a:r>
            <a:r>
              <a:rPr sz="1000"/>
              <a:t>4</a:t>
            </a:r>
          </a:p>
        </p:txBody>
      </p:sp>
      <p:sp>
        <p:nvSpPr>
          <p:cNvPr id="129" name="ZoneTexte 38"/>
          <p:cNvSpPr txBox="1"/>
          <p:nvPr/>
        </p:nvSpPr>
        <p:spPr>
          <a:xfrm>
            <a:off x="9412399" y="5517349"/>
            <a:ext cx="485997" cy="383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000"/>
            </a:pPr>
            <a:r>
              <a:t>P</a:t>
            </a:r>
            <a:r>
              <a:rPr sz="1000"/>
              <a:t>5</a:t>
            </a:r>
          </a:p>
        </p:txBody>
      </p:sp>
      <p:sp>
        <p:nvSpPr>
          <p:cNvPr id="130" name="ZoneTexte 38"/>
          <p:cNvSpPr txBox="1"/>
          <p:nvPr/>
        </p:nvSpPr>
        <p:spPr>
          <a:xfrm>
            <a:off x="10090888" y="5517349"/>
            <a:ext cx="485997" cy="383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000"/>
            </a:pPr>
            <a:r>
              <a:t>P</a:t>
            </a:r>
            <a:r>
              <a:rPr sz="100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643028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xit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67" dur="500" fill="hold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9" presetClass="exit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71" dur="500" fill="hold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 animBg="1" advAuto="0"/>
      <p:bldP spid="120" grpId="0" animBg="1" advAuto="0"/>
      <p:bldP spid="121" grpId="0" animBg="1" advAuto="0"/>
      <p:bldP spid="122" grpId="0" animBg="1" advAuto="0"/>
      <p:bldP spid="123" grpId="0" animBg="1" advAuto="0"/>
      <p:bldP spid="123" grpId="1" animBg="1" advAuto="0"/>
      <p:bldP spid="124" grpId="0" animBg="1" advAuto="0"/>
      <p:bldP spid="124" grpId="1" animBg="1" advAuto="0"/>
      <p:bldP spid="125" grpId="0" animBg="1" advAuto="0"/>
      <p:bldP spid="126" grpId="0" animBg="1" advAuto="0"/>
      <p:bldP spid="127" grpId="0" animBg="1" advAuto="0"/>
      <p:bldP spid="128" grpId="0" animBg="1" advAuto="0"/>
      <p:bldP spid="129" grpId="0" animBg="1" advAuto="0"/>
      <p:bldP spid="130" grpId="0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" descr="Imagen que contiene Diagrama&#10;&#10;Descripción generada automáticamente">
            <a:extLst>
              <a:ext uri="{FF2B5EF4-FFF2-40B4-BE49-F238E27FC236}">
                <a16:creationId xmlns:a16="http://schemas.microsoft.com/office/drawing/2014/main" xmlns="" id="{696459E0-D8D0-D6F6-8A7F-9D2CBDFB03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sp>
        <p:nvSpPr>
          <p:cNvPr id="4" name="Elipse 3">
            <a:extLst>
              <a:ext uri="{FF2B5EF4-FFF2-40B4-BE49-F238E27FC236}">
                <a16:creationId xmlns:a16="http://schemas.microsoft.com/office/drawing/2014/main" xmlns="" id="{B84211B6-DA0E-E9B6-6FBD-CC9293F02FA5}"/>
              </a:ext>
            </a:extLst>
          </p:cNvPr>
          <p:cNvSpPr/>
          <p:nvPr/>
        </p:nvSpPr>
        <p:spPr>
          <a:xfrm>
            <a:off x="10738993" y="5712401"/>
            <a:ext cx="447066" cy="447066"/>
          </a:xfrm>
          <a:prstGeom prst="ellipse">
            <a:avLst/>
          </a:prstGeom>
          <a:noFill/>
          <a:ln w="60325">
            <a:gradFill flip="none" rotWithShape="1">
              <a:gsLst>
                <a:gs pos="0">
                  <a:srgbClr val="1EBCAC"/>
                </a:gs>
                <a:gs pos="90000">
                  <a:srgbClr val="C125B7"/>
                </a:gs>
              </a:gsLst>
              <a:lin ang="189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MX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xmlns="" id="{5738F0B5-FC72-3533-A7DC-331A31E26CDF}"/>
              </a:ext>
            </a:extLst>
          </p:cNvPr>
          <p:cNvSpPr/>
          <p:nvPr/>
        </p:nvSpPr>
        <p:spPr>
          <a:xfrm>
            <a:off x="9150052" y="644245"/>
            <a:ext cx="433447" cy="433447"/>
          </a:xfrm>
          <a:prstGeom prst="ellipse">
            <a:avLst/>
          </a:prstGeom>
          <a:gradFill>
            <a:gsLst>
              <a:gs pos="10000">
                <a:srgbClr val="3C0E52"/>
              </a:gs>
              <a:gs pos="100000">
                <a:srgbClr val="C125B7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MX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xmlns="" id="{2DAA3DE2-FECF-9F33-C6D6-2D95F9053649}"/>
              </a:ext>
            </a:extLst>
          </p:cNvPr>
          <p:cNvSpPr/>
          <p:nvPr/>
        </p:nvSpPr>
        <p:spPr>
          <a:xfrm>
            <a:off x="694243" y="369801"/>
            <a:ext cx="293437" cy="272272"/>
          </a:xfrm>
          <a:prstGeom prst="ellipse">
            <a:avLst/>
          </a:prstGeom>
          <a:noFill/>
          <a:ln w="60325">
            <a:gradFill flip="none" rotWithShape="1">
              <a:gsLst>
                <a:gs pos="0">
                  <a:srgbClr val="0DC9FD"/>
                </a:gs>
                <a:gs pos="90000">
                  <a:srgbClr val="C125B7"/>
                </a:gs>
              </a:gsLst>
              <a:lin ang="81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MX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xmlns="" id="{43004477-0A81-BACD-EA69-932752ECFFB0}"/>
              </a:ext>
            </a:extLst>
          </p:cNvPr>
          <p:cNvSpPr/>
          <p:nvPr/>
        </p:nvSpPr>
        <p:spPr>
          <a:xfrm>
            <a:off x="1615133" y="5462773"/>
            <a:ext cx="278225" cy="250003"/>
          </a:xfrm>
          <a:prstGeom prst="ellipse">
            <a:avLst/>
          </a:prstGeom>
          <a:gradFill>
            <a:gsLst>
              <a:gs pos="10000">
                <a:srgbClr val="3C0E52"/>
              </a:gs>
              <a:gs pos="100000">
                <a:srgbClr val="C125B7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MX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xmlns="" id="{51A5CEAA-5F9B-743F-C392-E79011DB2461}"/>
              </a:ext>
            </a:extLst>
          </p:cNvPr>
          <p:cNvSpPr txBox="1">
            <a:spLocks/>
          </p:cNvSpPr>
          <p:nvPr/>
        </p:nvSpPr>
        <p:spPr>
          <a:xfrm>
            <a:off x="27984" y="3216602"/>
            <a:ext cx="9027941" cy="2635735"/>
          </a:xfrm>
          <a:prstGeom prst="rect">
            <a:avLst/>
          </a:prstGeom>
          <a:noFill/>
        </p:spPr>
        <p:txBody>
          <a:bodyPr>
            <a:noAutofit/>
          </a:bodyPr>
          <a:lstStyle>
            <a:defPPr>
              <a:defRPr lang="en-US"/>
            </a:defPPr>
            <a:lvl1pPr defTabSz="685800">
              <a:lnSpc>
                <a:spcPct val="90000"/>
              </a:lnSpc>
              <a:spcBef>
                <a:spcPct val="0"/>
              </a:spcBef>
              <a:buNone/>
              <a:defRPr sz="6600" b="1" i="1">
                <a:ln w="0">
                  <a:solidFill>
                    <a:schemeClr val="bg1">
                      <a:alpha val="25003"/>
                    </a:schemeClr>
                  </a:solidFill>
                </a:ln>
                <a:noFill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s-ES" sz="8800" smtClean="0">
                <a:ln w="0">
                  <a:solidFill>
                    <a:schemeClr val="accent1">
                      <a:alpha val="25000"/>
                    </a:schemeClr>
                  </a:solidFill>
                </a:ln>
              </a:rPr>
              <a:t>Clustering Jerárquico</a:t>
            </a:r>
            <a:endParaRPr lang="es-ES" sz="8800">
              <a:ln w="0">
                <a:solidFill>
                  <a:schemeClr val="accent1">
                    <a:alpha val="25000"/>
                  </a:schemeClr>
                </a:solidFill>
              </a:ln>
            </a:endParaRPr>
          </a:p>
          <a:p>
            <a:endParaRPr lang="es-MX" sz="8800">
              <a:ln w="0">
                <a:solidFill>
                  <a:schemeClr val="accent1">
                    <a:alpha val="25000"/>
                  </a:schemeClr>
                </a:solidFill>
              </a:ln>
            </a:endParaRP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xmlns="" id="{FFD9AA8D-A31A-503D-D40B-062449F91BFD}"/>
              </a:ext>
            </a:extLst>
          </p:cNvPr>
          <p:cNvGrpSpPr/>
          <p:nvPr/>
        </p:nvGrpSpPr>
        <p:grpSpPr>
          <a:xfrm>
            <a:off x="823585" y="2605523"/>
            <a:ext cx="5216215" cy="1469944"/>
            <a:chOff x="2782153" y="1879316"/>
            <a:chExt cx="3912161" cy="1102458"/>
          </a:xfrm>
        </p:grpSpPr>
        <p:sp>
          <p:nvSpPr>
            <p:cNvPr id="10" name="Título 1">
              <a:extLst>
                <a:ext uri="{FF2B5EF4-FFF2-40B4-BE49-F238E27FC236}">
                  <a16:creationId xmlns:a16="http://schemas.microsoft.com/office/drawing/2014/main" xmlns="" id="{92F71D79-1F37-5ED6-F072-3682880878F5}"/>
                </a:ext>
              </a:extLst>
            </p:cNvPr>
            <p:cNvSpPr txBox="1">
              <a:spLocks/>
            </p:cNvSpPr>
            <p:nvPr/>
          </p:nvSpPr>
          <p:spPr>
            <a:xfrm>
              <a:off x="2782153" y="2012074"/>
              <a:ext cx="3912161" cy="969700"/>
            </a:xfrm>
            <a:prstGeom prst="rect">
              <a:avLst/>
            </a:prstGeom>
          </p:spPr>
          <p:txBody>
            <a:bodyPr lIns="121920" tIns="60960" rIns="121920" bIns="60960" anchor="t">
              <a:normAutofit/>
            </a:bodyPr>
            <a:lstStyle>
              <a:lvl1pPr algn="l" defTabSz="6858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3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s-ES" sz="4267" b="1" smtClean="0">
                  <a:solidFill>
                    <a:schemeClr val="accent1"/>
                  </a:solidFill>
                  <a:latin typeface="Verdana"/>
                  <a:ea typeface="Verdana"/>
                  <a:cs typeface="+mj-lt"/>
                </a:rPr>
                <a:t>Clustering Jerárquico</a:t>
              </a:r>
              <a:endParaRPr lang="es-ES" sz="4267">
                <a:solidFill>
                  <a:schemeClr val="accent1"/>
                </a:solidFill>
                <a:ea typeface="+mj-lt"/>
                <a:cs typeface="+mj-lt"/>
              </a:endParaRPr>
            </a:p>
            <a:p>
              <a:endParaRPr lang="es-MX" sz="4800" b="1">
                <a:solidFill>
                  <a:schemeClr val="accent1"/>
                </a:solidFill>
                <a:latin typeface="Verdana"/>
                <a:ea typeface="Verdana"/>
                <a:cs typeface="Verdana" panose="020B0604030504040204" pitchFamily="34" charset="0"/>
              </a:endParaRPr>
            </a:p>
          </p:txBody>
        </p:sp>
        <p:cxnSp>
          <p:nvCxnSpPr>
            <p:cNvPr id="11" name="Conector recto 10">
              <a:extLst>
                <a:ext uri="{FF2B5EF4-FFF2-40B4-BE49-F238E27FC236}">
                  <a16:creationId xmlns:a16="http://schemas.microsoft.com/office/drawing/2014/main" xmlns="" id="{A0024262-7345-9A5C-3A37-972185644E50}"/>
                </a:ext>
              </a:extLst>
            </p:cNvPr>
            <p:cNvCxnSpPr>
              <a:cxnSpLocks/>
            </p:cNvCxnSpPr>
            <p:nvPr/>
          </p:nvCxnSpPr>
          <p:spPr>
            <a:xfrm>
              <a:off x="2887549" y="1879316"/>
              <a:ext cx="98887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0887564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="" xmlns:a16="http://schemas.microsoft.com/office/drawing/2014/main" id="{B59F924D-5E9F-135F-AD9F-3317A129E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5174" y="6446189"/>
            <a:ext cx="2743200" cy="278524"/>
          </a:xfrm>
        </p:spPr>
        <p:txBody>
          <a:bodyPr/>
          <a:lstStyle/>
          <a:p>
            <a:fld id="{C9217C39-0DA2-4425-B107-AECE7E63047D}" type="slidenum">
              <a:rPr lang="es-MX" smtClean="0"/>
              <a:t>20</a:t>
            </a:fld>
            <a:endParaRPr lang="es-MX"/>
          </a:p>
        </p:txBody>
      </p:sp>
      <p:pic>
        <p:nvPicPr>
          <p:cNvPr id="3" name="Imagen 2">
            <a:extLst>
              <a:ext uri="{FF2B5EF4-FFF2-40B4-BE49-F238E27FC236}">
                <a16:creationId xmlns="" xmlns:a16="http://schemas.microsoft.com/office/drawing/2014/main" id="{3E46917C-C4C0-3976-1C0F-38456FEDD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965"/>
            <a:ext cx="12192000" cy="6858000"/>
          </a:xfrm>
          <a:prstGeom prst="rect">
            <a:avLst/>
          </a:prstGeom>
        </p:spPr>
      </p:pic>
      <p:sp>
        <p:nvSpPr>
          <p:cNvPr id="7" name="Elipse 6">
            <a:extLst>
              <a:ext uri="{FF2B5EF4-FFF2-40B4-BE49-F238E27FC236}">
                <a16:creationId xmlns="" xmlns:a16="http://schemas.microsoft.com/office/drawing/2014/main" id="{3353EE34-6C7E-AE7E-7B20-C7E440F210E7}"/>
              </a:ext>
            </a:extLst>
          </p:cNvPr>
          <p:cNvSpPr/>
          <p:nvPr/>
        </p:nvSpPr>
        <p:spPr>
          <a:xfrm>
            <a:off x="11349588" y="134707"/>
            <a:ext cx="599040" cy="599040"/>
          </a:xfrm>
          <a:prstGeom prst="ellipse">
            <a:avLst/>
          </a:prstGeom>
          <a:noFill/>
          <a:ln w="60325">
            <a:gradFill flip="none" rotWithShape="1">
              <a:gsLst>
                <a:gs pos="0">
                  <a:srgbClr val="0DC9FD"/>
                </a:gs>
                <a:gs pos="90000">
                  <a:srgbClr val="C125B7"/>
                </a:gs>
              </a:gsLst>
              <a:lin ang="81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8" name="Título 1">
            <a:extLst>
              <a:ext uri="{FF2B5EF4-FFF2-40B4-BE49-F238E27FC236}">
                <a16:creationId xmlns:a16="http://schemas.microsoft.com/office/drawing/2014/main" xmlns="" id="{3A85FA2B-91CE-EC75-C3AE-F7F8C70EBBA3}"/>
              </a:ext>
            </a:extLst>
          </p:cNvPr>
          <p:cNvSpPr txBox="1">
            <a:spLocks/>
          </p:cNvSpPr>
          <p:nvPr/>
        </p:nvSpPr>
        <p:spPr>
          <a:xfrm>
            <a:off x="1521184" y="483843"/>
            <a:ext cx="5736865" cy="97155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b="1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¿Cómo Funcionan los</a:t>
            </a:r>
            <a:endParaRPr lang="es-MX" sz="3600" b="1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9" name="Título 1">
            <a:extLst>
              <a:ext uri="{FF2B5EF4-FFF2-40B4-BE49-F238E27FC236}">
                <a16:creationId xmlns:a16="http://schemas.microsoft.com/office/drawing/2014/main" xmlns="" id="{570386F6-29EB-76AF-10EB-AC169D26CC9E}"/>
              </a:ext>
            </a:extLst>
          </p:cNvPr>
          <p:cNvSpPr txBox="1">
            <a:spLocks/>
          </p:cNvSpPr>
          <p:nvPr/>
        </p:nvSpPr>
        <p:spPr>
          <a:xfrm>
            <a:off x="1509725" y="1029002"/>
            <a:ext cx="4296428" cy="1143079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b="1" smtClean="0">
                <a:solidFill>
                  <a:srgbClr val="C125B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Dendrogramas?</a:t>
            </a:r>
            <a:endParaRPr lang="es-MX" sz="3600" b="1">
              <a:solidFill>
                <a:srgbClr val="C125B7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9" name="Image 2" descr="Imag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24065" y="2358381"/>
            <a:ext cx="4335134" cy="330704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0" name="Rectangle 40"/>
          <p:cNvGrpSpPr/>
          <p:nvPr/>
        </p:nvGrpSpPr>
        <p:grpSpPr>
          <a:xfrm>
            <a:off x="6674928" y="2418226"/>
            <a:ext cx="3977641" cy="3007169"/>
            <a:chOff x="0" y="0"/>
            <a:chExt cx="3977640" cy="3007168"/>
          </a:xfrm>
        </p:grpSpPr>
        <p:sp>
          <p:nvSpPr>
            <p:cNvPr id="51" name="Rectangle"/>
            <p:cNvSpPr/>
            <p:nvPr/>
          </p:nvSpPr>
          <p:spPr>
            <a:xfrm>
              <a:off x="-1" y="0"/>
              <a:ext cx="3977642" cy="300716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2" name="z"/>
            <p:cNvSpPr txBox="1"/>
            <p:nvPr/>
          </p:nvSpPr>
          <p:spPr>
            <a:xfrm>
              <a:off x="-1" y="1324514"/>
              <a:ext cx="3977642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z</a:t>
              </a:r>
            </a:p>
          </p:txBody>
        </p:sp>
      </p:grpSp>
      <p:pic>
        <p:nvPicPr>
          <p:cNvPr id="53" name="Image 1" descr="Image 1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520832" y="2328817"/>
            <a:ext cx="4285321" cy="3228603"/>
          </a:xfrm>
          <a:prstGeom prst="rect">
            <a:avLst/>
          </a:prstGeom>
          <a:ln w="12700">
            <a:miter lim="400000"/>
          </a:ln>
        </p:spPr>
      </p:pic>
      <p:sp>
        <p:nvSpPr>
          <p:cNvPr id="54" name="ZoneTexte 3"/>
          <p:cNvSpPr txBox="1"/>
          <p:nvPr/>
        </p:nvSpPr>
        <p:spPr>
          <a:xfrm>
            <a:off x="4934614" y="2418225"/>
            <a:ext cx="359884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200"/>
            </a:pPr>
            <a:r>
              <a:t>P</a:t>
            </a:r>
            <a:r>
              <a:rPr sz="600"/>
              <a:t>3</a:t>
            </a:r>
          </a:p>
        </p:txBody>
      </p:sp>
      <p:sp>
        <p:nvSpPr>
          <p:cNvPr id="55" name="ZoneTexte 37"/>
          <p:cNvSpPr txBox="1"/>
          <p:nvPr/>
        </p:nvSpPr>
        <p:spPr>
          <a:xfrm>
            <a:off x="4467440" y="2776221"/>
            <a:ext cx="359884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200"/>
            </a:pPr>
            <a:r>
              <a:t>P</a:t>
            </a:r>
            <a:r>
              <a:rPr sz="600"/>
              <a:t>2</a:t>
            </a:r>
          </a:p>
        </p:txBody>
      </p:sp>
      <p:sp>
        <p:nvSpPr>
          <p:cNvPr id="56" name="ZoneTexte 38"/>
          <p:cNvSpPr txBox="1"/>
          <p:nvPr/>
        </p:nvSpPr>
        <p:spPr>
          <a:xfrm>
            <a:off x="5162944" y="3380070"/>
            <a:ext cx="359884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200"/>
            </a:pPr>
            <a:r>
              <a:t>P</a:t>
            </a:r>
            <a:r>
              <a:rPr sz="600"/>
              <a:t>1</a:t>
            </a:r>
          </a:p>
        </p:txBody>
      </p:sp>
      <p:sp>
        <p:nvSpPr>
          <p:cNvPr id="57" name="ZoneTexte 42"/>
          <p:cNvSpPr txBox="1"/>
          <p:nvPr/>
        </p:nvSpPr>
        <p:spPr>
          <a:xfrm>
            <a:off x="2973992" y="3638864"/>
            <a:ext cx="359884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200"/>
            </a:pPr>
            <a:r>
              <a:t>P</a:t>
            </a:r>
            <a:r>
              <a:rPr sz="600"/>
              <a:t>4</a:t>
            </a:r>
          </a:p>
        </p:txBody>
      </p:sp>
      <p:sp>
        <p:nvSpPr>
          <p:cNvPr id="58" name="ZoneTexte 43"/>
          <p:cNvSpPr txBox="1"/>
          <p:nvPr/>
        </p:nvSpPr>
        <p:spPr>
          <a:xfrm>
            <a:off x="2170658" y="3994703"/>
            <a:ext cx="359884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200"/>
            </a:pPr>
            <a:r>
              <a:t>P</a:t>
            </a:r>
            <a:r>
              <a:rPr sz="600"/>
              <a:t>5</a:t>
            </a:r>
          </a:p>
        </p:txBody>
      </p:sp>
      <p:sp>
        <p:nvSpPr>
          <p:cNvPr id="83" name="ZoneTexte 44"/>
          <p:cNvSpPr txBox="1"/>
          <p:nvPr/>
        </p:nvSpPr>
        <p:spPr>
          <a:xfrm>
            <a:off x="2736766" y="4595676"/>
            <a:ext cx="359884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200"/>
            </a:pPr>
            <a:r>
              <a:t>P</a:t>
            </a:r>
            <a:r>
              <a:rPr sz="600"/>
              <a:t>6</a:t>
            </a:r>
          </a:p>
        </p:txBody>
      </p:sp>
      <p:sp>
        <p:nvSpPr>
          <p:cNvPr id="84" name="Ellipse 13"/>
          <p:cNvSpPr/>
          <p:nvPr/>
        </p:nvSpPr>
        <p:spPr>
          <a:xfrm rot="18931796">
            <a:off x="4407684" y="2575404"/>
            <a:ext cx="905277" cy="395565"/>
          </a:xfrm>
          <a:prstGeom prst="ellipse">
            <a:avLst/>
          </a:prstGeom>
          <a:ln w="25400">
            <a:solidFill>
              <a:srgbClr val="27BE04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5" name="Straight Connector 7"/>
          <p:cNvSpPr/>
          <p:nvPr/>
        </p:nvSpPr>
        <p:spPr>
          <a:xfrm flipV="1">
            <a:off x="7601805" y="4881518"/>
            <a:ext cx="1" cy="547689"/>
          </a:xfrm>
          <a:prstGeom prst="line">
            <a:avLst/>
          </a:prstGeom>
          <a:ln w="38100">
            <a:solidFill>
              <a:srgbClr val="27BE04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6" name="Straight Connector 15"/>
          <p:cNvSpPr/>
          <p:nvPr/>
        </p:nvSpPr>
        <p:spPr>
          <a:xfrm flipV="1">
            <a:off x="8271656" y="4876220"/>
            <a:ext cx="1" cy="556530"/>
          </a:xfrm>
          <a:prstGeom prst="line">
            <a:avLst/>
          </a:prstGeom>
          <a:ln w="38100">
            <a:solidFill>
              <a:srgbClr val="27BE04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7" name="Straight Connector 19"/>
          <p:cNvSpPr/>
          <p:nvPr/>
        </p:nvSpPr>
        <p:spPr>
          <a:xfrm flipH="1">
            <a:off x="7615244" y="4895803"/>
            <a:ext cx="654050" cy="2"/>
          </a:xfrm>
          <a:prstGeom prst="line">
            <a:avLst/>
          </a:prstGeom>
          <a:ln w="38100">
            <a:solidFill>
              <a:srgbClr val="27BE04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8" name="ZoneTexte 38"/>
          <p:cNvSpPr txBox="1"/>
          <p:nvPr/>
        </p:nvSpPr>
        <p:spPr>
          <a:xfrm>
            <a:off x="6674928" y="5505405"/>
            <a:ext cx="485997" cy="383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000"/>
            </a:pPr>
            <a:r>
              <a:t>P</a:t>
            </a:r>
            <a:r>
              <a:rPr sz="1000"/>
              <a:t>1</a:t>
            </a:r>
          </a:p>
        </p:txBody>
      </p:sp>
      <p:sp>
        <p:nvSpPr>
          <p:cNvPr id="89" name="ZoneTexte 38"/>
          <p:cNvSpPr txBox="1"/>
          <p:nvPr/>
        </p:nvSpPr>
        <p:spPr>
          <a:xfrm>
            <a:off x="7358806" y="5505405"/>
            <a:ext cx="485997" cy="383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000"/>
            </a:pPr>
            <a:r>
              <a:t>P</a:t>
            </a:r>
            <a:r>
              <a:rPr sz="1000"/>
              <a:t>2</a:t>
            </a:r>
          </a:p>
        </p:txBody>
      </p:sp>
      <p:sp>
        <p:nvSpPr>
          <p:cNvPr id="90" name="ZoneTexte 38"/>
          <p:cNvSpPr txBox="1"/>
          <p:nvPr/>
        </p:nvSpPr>
        <p:spPr>
          <a:xfrm>
            <a:off x="8037297" y="5505405"/>
            <a:ext cx="485997" cy="383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000"/>
            </a:pPr>
            <a:r>
              <a:t>P</a:t>
            </a:r>
            <a:r>
              <a:rPr sz="1000"/>
              <a:t>3</a:t>
            </a:r>
          </a:p>
        </p:txBody>
      </p:sp>
      <p:sp>
        <p:nvSpPr>
          <p:cNvPr id="91" name="ZoneTexte 38"/>
          <p:cNvSpPr txBox="1"/>
          <p:nvPr/>
        </p:nvSpPr>
        <p:spPr>
          <a:xfrm>
            <a:off x="8715786" y="5505405"/>
            <a:ext cx="485997" cy="383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000"/>
            </a:pPr>
            <a:r>
              <a:t>P</a:t>
            </a:r>
            <a:r>
              <a:rPr sz="1000"/>
              <a:t>4</a:t>
            </a:r>
          </a:p>
        </p:txBody>
      </p:sp>
      <p:sp>
        <p:nvSpPr>
          <p:cNvPr id="92" name="ZoneTexte 38"/>
          <p:cNvSpPr txBox="1"/>
          <p:nvPr/>
        </p:nvSpPr>
        <p:spPr>
          <a:xfrm>
            <a:off x="9399665" y="5505405"/>
            <a:ext cx="485997" cy="383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000"/>
            </a:pPr>
            <a:r>
              <a:t>P</a:t>
            </a:r>
            <a:r>
              <a:rPr sz="1000"/>
              <a:t>5</a:t>
            </a:r>
          </a:p>
        </p:txBody>
      </p:sp>
      <p:sp>
        <p:nvSpPr>
          <p:cNvPr id="93" name="ZoneTexte 38"/>
          <p:cNvSpPr txBox="1"/>
          <p:nvPr/>
        </p:nvSpPr>
        <p:spPr>
          <a:xfrm>
            <a:off x="10078154" y="5505405"/>
            <a:ext cx="485997" cy="383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000"/>
            </a:pPr>
            <a:r>
              <a:t>P</a:t>
            </a:r>
            <a:r>
              <a:rPr sz="1000"/>
              <a:t>6</a:t>
            </a:r>
          </a:p>
        </p:txBody>
      </p:sp>
      <p:sp>
        <p:nvSpPr>
          <p:cNvPr id="94" name="Ellipse 13"/>
          <p:cNvSpPr/>
          <p:nvPr/>
        </p:nvSpPr>
        <p:spPr>
          <a:xfrm rot="2658999">
            <a:off x="1864150" y="4237301"/>
            <a:ext cx="1392202" cy="521645"/>
          </a:xfrm>
          <a:prstGeom prst="ellipse">
            <a:avLst/>
          </a:prstGeom>
          <a:ln w="25400">
            <a:solidFill>
              <a:srgbClr val="FF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5" name="Straight Connector 24"/>
          <p:cNvSpPr/>
          <p:nvPr/>
        </p:nvSpPr>
        <p:spPr>
          <a:xfrm flipV="1">
            <a:off x="9605866" y="4655775"/>
            <a:ext cx="1" cy="765812"/>
          </a:xfrm>
          <a:prstGeom prst="line">
            <a:avLst/>
          </a:prstGeom>
          <a:ln w="38100">
            <a:solidFill>
              <a:srgbClr val="FF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96" name="Straight Connector 25"/>
          <p:cNvSpPr/>
          <p:nvPr/>
        </p:nvSpPr>
        <p:spPr>
          <a:xfrm flipV="1">
            <a:off x="10275717" y="4663394"/>
            <a:ext cx="1" cy="761737"/>
          </a:xfrm>
          <a:prstGeom prst="line">
            <a:avLst/>
          </a:prstGeom>
          <a:ln w="38100">
            <a:solidFill>
              <a:srgbClr val="FF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97" name="Straight Connector 26"/>
          <p:cNvSpPr/>
          <p:nvPr/>
        </p:nvSpPr>
        <p:spPr>
          <a:xfrm flipH="1">
            <a:off x="9619303" y="4667203"/>
            <a:ext cx="654051" cy="2"/>
          </a:xfrm>
          <a:prstGeom prst="line">
            <a:avLst/>
          </a:prstGeom>
          <a:ln w="38100">
            <a:solidFill>
              <a:srgbClr val="FF0000"/>
            </a:solidFill>
          </a:ln>
        </p:spPr>
        <p:txBody>
          <a:bodyPr lIns="45719" rIns="45719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77083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animBg="1" advAuto="0"/>
      <p:bldP spid="95" grpId="0" animBg="1" advAuto="0"/>
      <p:bldP spid="96" grpId="0" animBg="1" advAuto="0"/>
      <p:bldP spid="97" grpId="0" animBg="1" advAuto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="" xmlns:a16="http://schemas.microsoft.com/office/drawing/2014/main" id="{B59F924D-5E9F-135F-AD9F-3317A129E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5174" y="6446189"/>
            <a:ext cx="2743200" cy="278524"/>
          </a:xfrm>
        </p:spPr>
        <p:txBody>
          <a:bodyPr/>
          <a:lstStyle/>
          <a:p>
            <a:fld id="{C9217C39-0DA2-4425-B107-AECE7E63047D}" type="slidenum">
              <a:rPr lang="es-MX" smtClean="0"/>
              <a:t>21</a:t>
            </a:fld>
            <a:endParaRPr lang="es-MX"/>
          </a:p>
        </p:txBody>
      </p:sp>
      <p:pic>
        <p:nvPicPr>
          <p:cNvPr id="3" name="Imagen 2">
            <a:extLst>
              <a:ext uri="{FF2B5EF4-FFF2-40B4-BE49-F238E27FC236}">
                <a16:creationId xmlns="" xmlns:a16="http://schemas.microsoft.com/office/drawing/2014/main" id="{3E46917C-C4C0-3976-1C0F-38456FEDD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965"/>
            <a:ext cx="12192000" cy="6858000"/>
          </a:xfrm>
          <a:prstGeom prst="rect">
            <a:avLst/>
          </a:prstGeom>
        </p:spPr>
      </p:pic>
      <p:sp>
        <p:nvSpPr>
          <p:cNvPr id="7" name="Elipse 6">
            <a:extLst>
              <a:ext uri="{FF2B5EF4-FFF2-40B4-BE49-F238E27FC236}">
                <a16:creationId xmlns="" xmlns:a16="http://schemas.microsoft.com/office/drawing/2014/main" id="{3353EE34-6C7E-AE7E-7B20-C7E440F210E7}"/>
              </a:ext>
            </a:extLst>
          </p:cNvPr>
          <p:cNvSpPr/>
          <p:nvPr/>
        </p:nvSpPr>
        <p:spPr>
          <a:xfrm>
            <a:off x="11349588" y="134707"/>
            <a:ext cx="599040" cy="599040"/>
          </a:xfrm>
          <a:prstGeom prst="ellipse">
            <a:avLst/>
          </a:prstGeom>
          <a:noFill/>
          <a:ln w="60325">
            <a:gradFill flip="none" rotWithShape="1">
              <a:gsLst>
                <a:gs pos="0">
                  <a:srgbClr val="0DC9FD"/>
                </a:gs>
                <a:gs pos="90000">
                  <a:srgbClr val="C125B7"/>
                </a:gs>
              </a:gsLst>
              <a:lin ang="81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8" name="Título 1">
            <a:extLst>
              <a:ext uri="{FF2B5EF4-FFF2-40B4-BE49-F238E27FC236}">
                <a16:creationId xmlns:a16="http://schemas.microsoft.com/office/drawing/2014/main" xmlns="" id="{3A85FA2B-91CE-EC75-C3AE-F7F8C70EBBA3}"/>
              </a:ext>
            </a:extLst>
          </p:cNvPr>
          <p:cNvSpPr txBox="1">
            <a:spLocks/>
          </p:cNvSpPr>
          <p:nvPr/>
        </p:nvSpPr>
        <p:spPr>
          <a:xfrm>
            <a:off x="1521184" y="483843"/>
            <a:ext cx="5736865" cy="97155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b="1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¿Cómo Funcionan los</a:t>
            </a:r>
            <a:endParaRPr lang="es-MX" sz="3600" b="1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9" name="Título 1">
            <a:extLst>
              <a:ext uri="{FF2B5EF4-FFF2-40B4-BE49-F238E27FC236}">
                <a16:creationId xmlns:a16="http://schemas.microsoft.com/office/drawing/2014/main" xmlns="" id="{570386F6-29EB-76AF-10EB-AC169D26CC9E}"/>
              </a:ext>
            </a:extLst>
          </p:cNvPr>
          <p:cNvSpPr txBox="1">
            <a:spLocks/>
          </p:cNvSpPr>
          <p:nvPr/>
        </p:nvSpPr>
        <p:spPr>
          <a:xfrm>
            <a:off x="1509725" y="1029002"/>
            <a:ext cx="4519860" cy="1143079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b="1" smtClean="0">
                <a:solidFill>
                  <a:srgbClr val="C125B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Dendrogramas?</a:t>
            </a:r>
            <a:endParaRPr lang="es-MX" sz="3600" b="1">
              <a:solidFill>
                <a:srgbClr val="C125B7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9" name="Image 2" descr="Imag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12958" y="2374875"/>
            <a:ext cx="4335134" cy="330704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0" name="Rectangle 32"/>
          <p:cNvGrpSpPr/>
          <p:nvPr/>
        </p:nvGrpSpPr>
        <p:grpSpPr>
          <a:xfrm>
            <a:off x="6663821" y="2434720"/>
            <a:ext cx="3977641" cy="3007169"/>
            <a:chOff x="0" y="0"/>
            <a:chExt cx="3977640" cy="3007168"/>
          </a:xfrm>
        </p:grpSpPr>
        <p:sp>
          <p:nvSpPr>
            <p:cNvPr id="11" name="Rectangle"/>
            <p:cNvSpPr/>
            <p:nvPr/>
          </p:nvSpPr>
          <p:spPr>
            <a:xfrm>
              <a:off x="-1" y="0"/>
              <a:ext cx="3977642" cy="300716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" name="z"/>
            <p:cNvSpPr txBox="1"/>
            <p:nvPr/>
          </p:nvSpPr>
          <p:spPr>
            <a:xfrm>
              <a:off x="-1" y="1324514"/>
              <a:ext cx="3977642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z</a:t>
              </a:r>
            </a:p>
          </p:txBody>
        </p:sp>
      </p:grpSp>
      <p:pic>
        <p:nvPicPr>
          <p:cNvPr id="13" name="Image 1" descr="Image 1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509725" y="2345311"/>
            <a:ext cx="4285321" cy="3228603"/>
          </a:xfrm>
          <a:prstGeom prst="rect">
            <a:avLst/>
          </a:prstGeom>
          <a:ln w="12700">
            <a:miter lim="400000"/>
          </a:ln>
        </p:spPr>
      </p:pic>
      <p:sp>
        <p:nvSpPr>
          <p:cNvPr id="14" name="ZoneTexte 3"/>
          <p:cNvSpPr txBox="1"/>
          <p:nvPr/>
        </p:nvSpPr>
        <p:spPr>
          <a:xfrm>
            <a:off x="4923507" y="2434719"/>
            <a:ext cx="359884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200"/>
            </a:pPr>
            <a:r>
              <a:t>P</a:t>
            </a:r>
            <a:r>
              <a:rPr sz="600"/>
              <a:t>3</a:t>
            </a:r>
          </a:p>
        </p:txBody>
      </p:sp>
      <p:sp>
        <p:nvSpPr>
          <p:cNvPr id="15" name="ZoneTexte 37"/>
          <p:cNvSpPr txBox="1"/>
          <p:nvPr/>
        </p:nvSpPr>
        <p:spPr>
          <a:xfrm>
            <a:off x="4456333" y="2792715"/>
            <a:ext cx="359884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200"/>
            </a:pPr>
            <a:r>
              <a:t>P</a:t>
            </a:r>
            <a:r>
              <a:rPr sz="600"/>
              <a:t>2</a:t>
            </a:r>
          </a:p>
        </p:txBody>
      </p:sp>
      <p:sp>
        <p:nvSpPr>
          <p:cNvPr id="16" name="ZoneTexte 38"/>
          <p:cNvSpPr txBox="1"/>
          <p:nvPr/>
        </p:nvSpPr>
        <p:spPr>
          <a:xfrm>
            <a:off x="5151837" y="3396564"/>
            <a:ext cx="359884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200"/>
            </a:pPr>
            <a:r>
              <a:t>P</a:t>
            </a:r>
            <a:r>
              <a:rPr sz="600"/>
              <a:t>1</a:t>
            </a:r>
          </a:p>
        </p:txBody>
      </p:sp>
      <p:sp>
        <p:nvSpPr>
          <p:cNvPr id="17" name="ZoneTexte 42"/>
          <p:cNvSpPr txBox="1"/>
          <p:nvPr/>
        </p:nvSpPr>
        <p:spPr>
          <a:xfrm>
            <a:off x="2962885" y="3655358"/>
            <a:ext cx="359884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200"/>
            </a:pPr>
            <a:r>
              <a:t>P</a:t>
            </a:r>
            <a:r>
              <a:rPr sz="600"/>
              <a:t>4</a:t>
            </a:r>
          </a:p>
        </p:txBody>
      </p:sp>
      <p:sp>
        <p:nvSpPr>
          <p:cNvPr id="18" name="ZoneTexte 43"/>
          <p:cNvSpPr txBox="1"/>
          <p:nvPr/>
        </p:nvSpPr>
        <p:spPr>
          <a:xfrm>
            <a:off x="2159551" y="4011197"/>
            <a:ext cx="359884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200"/>
            </a:pPr>
            <a:r>
              <a:t>P</a:t>
            </a:r>
            <a:r>
              <a:rPr sz="600"/>
              <a:t>5</a:t>
            </a:r>
          </a:p>
        </p:txBody>
      </p:sp>
      <p:sp>
        <p:nvSpPr>
          <p:cNvPr id="19" name="ZoneTexte 44"/>
          <p:cNvSpPr txBox="1"/>
          <p:nvPr/>
        </p:nvSpPr>
        <p:spPr>
          <a:xfrm>
            <a:off x="2725659" y="4612170"/>
            <a:ext cx="359884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200"/>
            </a:pPr>
            <a:r>
              <a:t>P</a:t>
            </a:r>
            <a:r>
              <a:rPr sz="600"/>
              <a:t>6</a:t>
            </a:r>
          </a:p>
        </p:txBody>
      </p:sp>
      <p:sp>
        <p:nvSpPr>
          <p:cNvPr id="20" name="Ellipse 13"/>
          <p:cNvSpPr/>
          <p:nvPr/>
        </p:nvSpPr>
        <p:spPr>
          <a:xfrm rot="18931796">
            <a:off x="4545042" y="2260692"/>
            <a:ext cx="1064707" cy="1633870"/>
          </a:xfrm>
          <a:prstGeom prst="ellipse">
            <a:avLst/>
          </a:prstGeom>
          <a:ln w="25400">
            <a:solidFill>
              <a:srgbClr val="27BE04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1" name="Straight Connector 7"/>
          <p:cNvSpPr/>
          <p:nvPr/>
        </p:nvSpPr>
        <p:spPr>
          <a:xfrm flipV="1">
            <a:off x="7590698" y="4898012"/>
            <a:ext cx="1" cy="547689"/>
          </a:xfrm>
          <a:prstGeom prst="line">
            <a:avLst/>
          </a:prstGeom>
          <a:ln w="38100">
            <a:solidFill>
              <a:srgbClr val="27BE04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2" name="Straight Connector 15"/>
          <p:cNvSpPr/>
          <p:nvPr/>
        </p:nvSpPr>
        <p:spPr>
          <a:xfrm flipV="1">
            <a:off x="8260549" y="4892714"/>
            <a:ext cx="1" cy="556530"/>
          </a:xfrm>
          <a:prstGeom prst="line">
            <a:avLst/>
          </a:prstGeom>
          <a:ln w="38100">
            <a:solidFill>
              <a:srgbClr val="27BE04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3" name="Straight Connector 19"/>
          <p:cNvSpPr/>
          <p:nvPr/>
        </p:nvSpPr>
        <p:spPr>
          <a:xfrm flipH="1">
            <a:off x="7604137" y="4912297"/>
            <a:ext cx="654050" cy="2"/>
          </a:xfrm>
          <a:prstGeom prst="line">
            <a:avLst/>
          </a:prstGeom>
          <a:ln w="38100">
            <a:solidFill>
              <a:srgbClr val="27BE04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4" name="ZoneTexte 38"/>
          <p:cNvSpPr txBox="1"/>
          <p:nvPr/>
        </p:nvSpPr>
        <p:spPr>
          <a:xfrm>
            <a:off x="6663821" y="5521899"/>
            <a:ext cx="485997" cy="383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000"/>
            </a:pPr>
            <a:r>
              <a:t>P</a:t>
            </a:r>
            <a:r>
              <a:rPr sz="1000"/>
              <a:t>1</a:t>
            </a:r>
          </a:p>
        </p:txBody>
      </p:sp>
      <p:sp>
        <p:nvSpPr>
          <p:cNvPr id="25" name="ZoneTexte 38"/>
          <p:cNvSpPr txBox="1"/>
          <p:nvPr/>
        </p:nvSpPr>
        <p:spPr>
          <a:xfrm>
            <a:off x="7347699" y="5521899"/>
            <a:ext cx="485997" cy="383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000"/>
            </a:pPr>
            <a:r>
              <a:t>P</a:t>
            </a:r>
            <a:r>
              <a:rPr sz="1000"/>
              <a:t>2</a:t>
            </a:r>
          </a:p>
        </p:txBody>
      </p:sp>
      <p:sp>
        <p:nvSpPr>
          <p:cNvPr id="26" name="ZoneTexte 38"/>
          <p:cNvSpPr txBox="1"/>
          <p:nvPr/>
        </p:nvSpPr>
        <p:spPr>
          <a:xfrm>
            <a:off x="8026190" y="5521899"/>
            <a:ext cx="485997" cy="383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000"/>
            </a:pPr>
            <a:r>
              <a:t>P</a:t>
            </a:r>
            <a:r>
              <a:rPr sz="1000"/>
              <a:t>3</a:t>
            </a:r>
          </a:p>
        </p:txBody>
      </p:sp>
      <p:sp>
        <p:nvSpPr>
          <p:cNvPr id="27" name="ZoneTexte 38"/>
          <p:cNvSpPr txBox="1"/>
          <p:nvPr/>
        </p:nvSpPr>
        <p:spPr>
          <a:xfrm>
            <a:off x="8704679" y="5521899"/>
            <a:ext cx="485997" cy="383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000"/>
            </a:pPr>
            <a:r>
              <a:t>P</a:t>
            </a:r>
            <a:r>
              <a:rPr sz="1000"/>
              <a:t>4</a:t>
            </a:r>
          </a:p>
        </p:txBody>
      </p:sp>
      <p:sp>
        <p:nvSpPr>
          <p:cNvPr id="28" name="ZoneTexte 38"/>
          <p:cNvSpPr txBox="1"/>
          <p:nvPr/>
        </p:nvSpPr>
        <p:spPr>
          <a:xfrm>
            <a:off x="9388558" y="5521899"/>
            <a:ext cx="485997" cy="383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000"/>
            </a:pPr>
            <a:r>
              <a:t>P</a:t>
            </a:r>
            <a:r>
              <a:rPr sz="1000"/>
              <a:t>5</a:t>
            </a:r>
          </a:p>
        </p:txBody>
      </p:sp>
      <p:sp>
        <p:nvSpPr>
          <p:cNvPr id="29" name="ZoneTexte 38"/>
          <p:cNvSpPr txBox="1"/>
          <p:nvPr/>
        </p:nvSpPr>
        <p:spPr>
          <a:xfrm>
            <a:off x="10067047" y="5521899"/>
            <a:ext cx="485997" cy="383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000"/>
            </a:pPr>
            <a:r>
              <a:t>P</a:t>
            </a:r>
            <a:r>
              <a:rPr sz="1000"/>
              <a:t>6</a:t>
            </a:r>
          </a:p>
        </p:txBody>
      </p:sp>
      <p:sp>
        <p:nvSpPr>
          <p:cNvPr id="30" name="Ellipse 13"/>
          <p:cNvSpPr/>
          <p:nvPr/>
        </p:nvSpPr>
        <p:spPr>
          <a:xfrm rot="2658999">
            <a:off x="1853043" y="4253795"/>
            <a:ext cx="1392202" cy="521645"/>
          </a:xfrm>
          <a:prstGeom prst="ellipse">
            <a:avLst/>
          </a:prstGeom>
          <a:ln w="25400">
            <a:solidFill>
              <a:srgbClr val="FF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1" name="Straight Connector 24"/>
          <p:cNvSpPr/>
          <p:nvPr/>
        </p:nvSpPr>
        <p:spPr>
          <a:xfrm flipV="1">
            <a:off x="9594759" y="4672269"/>
            <a:ext cx="1" cy="765812"/>
          </a:xfrm>
          <a:prstGeom prst="line">
            <a:avLst/>
          </a:prstGeom>
          <a:ln w="38100">
            <a:solidFill>
              <a:srgbClr val="FF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2" name="Straight Connector 25"/>
          <p:cNvSpPr/>
          <p:nvPr/>
        </p:nvSpPr>
        <p:spPr>
          <a:xfrm flipV="1">
            <a:off x="10264610" y="4679888"/>
            <a:ext cx="1" cy="761737"/>
          </a:xfrm>
          <a:prstGeom prst="line">
            <a:avLst/>
          </a:prstGeom>
          <a:ln w="38100">
            <a:solidFill>
              <a:srgbClr val="FF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3" name="Straight Connector 26"/>
          <p:cNvSpPr/>
          <p:nvPr/>
        </p:nvSpPr>
        <p:spPr>
          <a:xfrm flipH="1">
            <a:off x="9608196" y="4683697"/>
            <a:ext cx="654051" cy="2"/>
          </a:xfrm>
          <a:prstGeom prst="line">
            <a:avLst/>
          </a:prstGeom>
          <a:ln w="38100">
            <a:solidFill>
              <a:srgbClr val="FF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4" name="Straight Connector 27"/>
          <p:cNvSpPr/>
          <p:nvPr/>
        </p:nvSpPr>
        <p:spPr>
          <a:xfrm flipV="1">
            <a:off x="6912519" y="4562732"/>
            <a:ext cx="1" cy="879158"/>
          </a:xfrm>
          <a:prstGeom prst="line">
            <a:avLst/>
          </a:prstGeom>
          <a:ln w="38100">
            <a:solidFill>
              <a:srgbClr val="27BE04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5" name="Straight Connector 28"/>
          <p:cNvSpPr/>
          <p:nvPr/>
        </p:nvSpPr>
        <p:spPr>
          <a:xfrm flipV="1">
            <a:off x="7907666" y="4565589"/>
            <a:ext cx="1" cy="332694"/>
          </a:xfrm>
          <a:prstGeom prst="line">
            <a:avLst/>
          </a:prstGeom>
          <a:ln w="38100">
            <a:solidFill>
              <a:srgbClr val="27BE04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6" name="Straight Connector 29"/>
          <p:cNvSpPr/>
          <p:nvPr/>
        </p:nvSpPr>
        <p:spPr>
          <a:xfrm flipH="1">
            <a:off x="6925957" y="4577019"/>
            <a:ext cx="1007111" cy="1"/>
          </a:xfrm>
          <a:prstGeom prst="line">
            <a:avLst/>
          </a:prstGeom>
          <a:ln w="38100">
            <a:solidFill>
              <a:srgbClr val="27BE04"/>
            </a:solidFill>
          </a:ln>
        </p:spPr>
        <p:txBody>
          <a:bodyPr lIns="45719" rIns="45719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32445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 advAuto="0"/>
      <p:bldP spid="35" grpId="0" animBg="1" advAuto="0"/>
      <p:bldP spid="36" grpId="0" animBg="1" advAuto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="" xmlns:a16="http://schemas.microsoft.com/office/drawing/2014/main" id="{B59F924D-5E9F-135F-AD9F-3317A129E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5174" y="6446189"/>
            <a:ext cx="2743200" cy="278524"/>
          </a:xfrm>
        </p:spPr>
        <p:txBody>
          <a:bodyPr/>
          <a:lstStyle/>
          <a:p>
            <a:fld id="{C9217C39-0DA2-4425-B107-AECE7E63047D}" type="slidenum">
              <a:rPr lang="es-MX" smtClean="0"/>
              <a:t>22</a:t>
            </a:fld>
            <a:endParaRPr lang="es-MX"/>
          </a:p>
        </p:txBody>
      </p:sp>
      <p:pic>
        <p:nvPicPr>
          <p:cNvPr id="3" name="Imagen 2">
            <a:extLst>
              <a:ext uri="{FF2B5EF4-FFF2-40B4-BE49-F238E27FC236}">
                <a16:creationId xmlns="" xmlns:a16="http://schemas.microsoft.com/office/drawing/2014/main" id="{3E46917C-C4C0-3976-1C0F-38456FEDD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965"/>
            <a:ext cx="12192000" cy="6858000"/>
          </a:xfrm>
          <a:prstGeom prst="rect">
            <a:avLst/>
          </a:prstGeom>
        </p:spPr>
      </p:pic>
      <p:sp>
        <p:nvSpPr>
          <p:cNvPr id="7" name="Elipse 6">
            <a:extLst>
              <a:ext uri="{FF2B5EF4-FFF2-40B4-BE49-F238E27FC236}">
                <a16:creationId xmlns="" xmlns:a16="http://schemas.microsoft.com/office/drawing/2014/main" id="{3353EE34-6C7E-AE7E-7B20-C7E440F210E7}"/>
              </a:ext>
            </a:extLst>
          </p:cNvPr>
          <p:cNvSpPr/>
          <p:nvPr/>
        </p:nvSpPr>
        <p:spPr>
          <a:xfrm>
            <a:off x="11349588" y="134707"/>
            <a:ext cx="599040" cy="599040"/>
          </a:xfrm>
          <a:prstGeom prst="ellipse">
            <a:avLst/>
          </a:prstGeom>
          <a:noFill/>
          <a:ln w="60325">
            <a:gradFill flip="none" rotWithShape="1">
              <a:gsLst>
                <a:gs pos="0">
                  <a:srgbClr val="0DC9FD"/>
                </a:gs>
                <a:gs pos="90000">
                  <a:srgbClr val="C125B7"/>
                </a:gs>
              </a:gsLst>
              <a:lin ang="81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8" name="Título 1">
            <a:extLst>
              <a:ext uri="{FF2B5EF4-FFF2-40B4-BE49-F238E27FC236}">
                <a16:creationId xmlns:a16="http://schemas.microsoft.com/office/drawing/2014/main" xmlns="" id="{3A85FA2B-91CE-EC75-C3AE-F7F8C70EBBA3}"/>
              </a:ext>
            </a:extLst>
          </p:cNvPr>
          <p:cNvSpPr txBox="1">
            <a:spLocks/>
          </p:cNvSpPr>
          <p:nvPr/>
        </p:nvSpPr>
        <p:spPr>
          <a:xfrm>
            <a:off x="1521184" y="483843"/>
            <a:ext cx="5736865" cy="97155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b="1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¿Cómo Funcionan los</a:t>
            </a:r>
            <a:endParaRPr lang="es-MX" sz="3600" b="1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9" name="Título 1">
            <a:extLst>
              <a:ext uri="{FF2B5EF4-FFF2-40B4-BE49-F238E27FC236}">
                <a16:creationId xmlns:a16="http://schemas.microsoft.com/office/drawing/2014/main" xmlns="" id="{570386F6-29EB-76AF-10EB-AC169D26CC9E}"/>
              </a:ext>
            </a:extLst>
          </p:cNvPr>
          <p:cNvSpPr txBox="1">
            <a:spLocks/>
          </p:cNvSpPr>
          <p:nvPr/>
        </p:nvSpPr>
        <p:spPr>
          <a:xfrm>
            <a:off x="1509725" y="1029002"/>
            <a:ext cx="4299609" cy="1143079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b="1" smtClean="0">
                <a:solidFill>
                  <a:srgbClr val="C125B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Dendrogramas?</a:t>
            </a:r>
            <a:endParaRPr lang="es-MX" sz="3600" b="1">
              <a:solidFill>
                <a:srgbClr val="C125B7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9" name="Image 2" descr="Imag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27246" y="2368014"/>
            <a:ext cx="4335134" cy="330704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0" name="Rectangle 47"/>
          <p:cNvGrpSpPr/>
          <p:nvPr/>
        </p:nvGrpSpPr>
        <p:grpSpPr>
          <a:xfrm>
            <a:off x="6678109" y="2427859"/>
            <a:ext cx="3977641" cy="3007169"/>
            <a:chOff x="0" y="0"/>
            <a:chExt cx="3977640" cy="3007168"/>
          </a:xfrm>
        </p:grpSpPr>
        <p:sp>
          <p:nvSpPr>
            <p:cNvPr id="11" name="Rectangle"/>
            <p:cNvSpPr/>
            <p:nvPr/>
          </p:nvSpPr>
          <p:spPr>
            <a:xfrm>
              <a:off x="-1" y="0"/>
              <a:ext cx="3977642" cy="300716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" name="z"/>
            <p:cNvSpPr txBox="1"/>
            <p:nvPr/>
          </p:nvSpPr>
          <p:spPr>
            <a:xfrm>
              <a:off x="-1" y="1324514"/>
              <a:ext cx="3977642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z</a:t>
              </a:r>
            </a:p>
          </p:txBody>
        </p:sp>
      </p:grpSp>
      <p:pic>
        <p:nvPicPr>
          <p:cNvPr id="13" name="Image 1" descr="Image 1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524013" y="2338450"/>
            <a:ext cx="4285321" cy="3228603"/>
          </a:xfrm>
          <a:prstGeom prst="rect">
            <a:avLst/>
          </a:prstGeom>
          <a:ln w="12700">
            <a:miter lim="400000"/>
          </a:ln>
        </p:spPr>
      </p:pic>
      <p:sp>
        <p:nvSpPr>
          <p:cNvPr id="14" name="ZoneTexte 3"/>
          <p:cNvSpPr txBox="1"/>
          <p:nvPr/>
        </p:nvSpPr>
        <p:spPr>
          <a:xfrm>
            <a:off x="4937795" y="2427858"/>
            <a:ext cx="359884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200"/>
            </a:pPr>
            <a:r>
              <a:t>P</a:t>
            </a:r>
            <a:r>
              <a:rPr sz="600"/>
              <a:t>3</a:t>
            </a:r>
          </a:p>
        </p:txBody>
      </p:sp>
      <p:sp>
        <p:nvSpPr>
          <p:cNvPr id="15" name="ZoneTexte 37"/>
          <p:cNvSpPr txBox="1"/>
          <p:nvPr/>
        </p:nvSpPr>
        <p:spPr>
          <a:xfrm>
            <a:off x="4470621" y="2785854"/>
            <a:ext cx="359884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200"/>
            </a:pPr>
            <a:r>
              <a:t>P</a:t>
            </a:r>
            <a:r>
              <a:rPr sz="600"/>
              <a:t>2</a:t>
            </a:r>
          </a:p>
        </p:txBody>
      </p:sp>
      <p:sp>
        <p:nvSpPr>
          <p:cNvPr id="16" name="ZoneTexte 38"/>
          <p:cNvSpPr txBox="1"/>
          <p:nvPr/>
        </p:nvSpPr>
        <p:spPr>
          <a:xfrm>
            <a:off x="5166125" y="3389703"/>
            <a:ext cx="359884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200"/>
            </a:pPr>
            <a:r>
              <a:t>P</a:t>
            </a:r>
            <a:r>
              <a:rPr sz="600"/>
              <a:t>1</a:t>
            </a:r>
          </a:p>
        </p:txBody>
      </p:sp>
      <p:sp>
        <p:nvSpPr>
          <p:cNvPr id="17" name="ZoneTexte 42"/>
          <p:cNvSpPr txBox="1"/>
          <p:nvPr/>
        </p:nvSpPr>
        <p:spPr>
          <a:xfrm>
            <a:off x="2977173" y="3648497"/>
            <a:ext cx="359884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200"/>
            </a:pPr>
            <a:r>
              <a:t>P</a:t>
            </a:r>
            <a:r>
              <a:rPr sz="600"/>
              <a:t>4</a:t>
            </a:r>
          </a:p>
        </p:txBody>
      </p:sp>
      <p:sp>
        <p:nvSpPr>
          <p:cNvPr id="18" name="ZoneTexte 43"/>
          <p:cNvSpPr txBox="1"/>
          <p:nvPr/>
        </p:nvSpPr>
        <p:spPr>
          <a:xfrm>
            <a:off x="2173839" y="4004336"/>
            <a:ext cx="359884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200"/>
            </a:pPr>
            <a:r>
              <a:t>P</a:t>
            </a:r>
            <a:r>
              <a:rPr sz="600"/>
              <a:t>5</a:t>
            </a:r>
          </a:p>
        </p:txBody>
      </p:sp>
      <p:sp>
        <p:nvSpPr>
          <p:cNvPr id="19" name="ZoneTexte 44"/>
          <p:cNvSpPr txBox="1"/>
          <p:nvPr/>
        </p:nvSpPr>
        <p:spPr>
          <a:xfrm>
            <a:off x="2739947" y="4605309"/>
            <a:ext cx="359884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200"/>
            </a:pPr>
            <a:r>
              <a:t>P</a:t>
            </a:r>
            <a:r>
              <a:rPr sz="600"/>
              <a:t>6</a:t>
            </a:r>
          </a:p>
        </p:txBody>
      </p:sp>
      <p:sp>
        <p:nvSpPr>
          <p:cNvPr id="20" name="Ellipse 13"/>
          <p:cNvSpPr/>
          <p:nvPr/>
        </p:nvSpPr>
        <p:spPr>
          <a:xfrm rot="18931796">
            <a:off x="4559330" y="2253831"/>
            <a:ext cx="1064707" cy="1633870"/>
          </a:xfrm>
          <a:prstGeom prst="ellipse">
            <a:avLst/>
          </a:prstGeom>
          <a:ln w="25400">
            <a:solidFill>
              <a:srgbClr val="27BE04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1" name="Straight Connector 7"/>
          <p:cNvSpPr/>
          <p:nvPr/>
        </p:nvSpPr>
        <p:spPr>
          <a:xfrm flipV="1">
            <a:off x="7604986" y="4891151"/>
            <a:ext cx="1" cy="547689"/>
          </a:xfrm>
          <a:prstGeom prst="line">
            <a:avLst/>
          </a:prstGeom>
          <a:ln w="38100">
            <a:solidFill>
              <a:srgbClr val="27BE04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2" name="Straight Connector 15"/>
          <p:cNvSpPr/>
          <p:nvPr/>
        </p:nvSpPr>
        <p:spPr>
          <a:xfrm flipV="1">
            <a:off x="8274837" y="4885853"/>
            <a:ext cx="1" cy="556530"/>
          </a:xfrm>
          <a:prstGeom prst="line">
            <a:avLst/>
          </a:prstGeom>
          <a:ln w="38100">
            <a:solidFill>
              <a:srgbClr val="27BE04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3" name="Straight Connector 19"/>
          <p:cNvSpPr/>
          <p:nvPr/>
        </p:nvSpPr>
        <p:spPr>
          <a:xfrm flipH="1">
            <a:off x="7618425" y="4905436"/>
            <a:ext cx="654050" cy="2"/>
          </a:xfrm>
          <a:prstGeom prst="line">
            <a:avLst/>
          </a:prstGeom>
          <a:ln w="38100">
            <a:solidFill>
              <a:srgbClr val="27BE04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4" name="ZoneTexte 38"/>
          <p:cNvSpPr txBox="1"/>
          <p:nvPr/>
        </p:nvSpPr>
        <p:spPr>
          <a:xfrm>
            <a:off x="6678109" y="5515038"/>
            <a:ext cx="485997" cy="383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000"/>
            </a:pPr>
            <a:r>
              <a:t>P</a:t>
            </a:r>
            <a:r>
              <a:rPr sz="1000"/>
              <a:t>1</a:t>
            </a:r>
          </a:p>
        </p:txBody>
      </p:sp>
      <p:sp>
        <p:nvSpPr>
          <p:cNvPr id="25" name="ZoneTexte 38"/>
          <p:cNvSpPr txBox="1"/>
          <p:nvPr/>
        </p:nvSpPr>
        <p:spPr>
          <a:xfrm>
            <a:off x="7361987" y="5515038"/>
            <a:ext cx="485997" cy="383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000"/>
            </a:pPr>
            <a:r>
              <a:t>P</a:t>
            </a:r>
            <a:r>
              <a:rPr sz="1000"/>
              <a:t>2</a:t>
            </a:r>
          </a:p>
        </p:txBody>
      </p:sp>
      <p:sp>
        <p:nvSpPr>
          <p:cNvPr id="26" name="ZoneTexte 38"/>
          <p:cNvSpPr txBox="1"/>
          <p:nvPr/>
        </p:nvSpPr>
        <p:spPr>
          <a:xfrm>
            <a:off x="8040478" y="5515038"/>
            <a:ext cx="485997" cy="383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000"/>
            </a:pPr>
            <a:r>
              <a:t>P</a:t>
            </a:r>
            <a:r>
              <a:rPr sz="1000"/>
              <a:t>3</a:t>
            </a:r>
          </a:p>
        </p:txBody>
      </p:sp>
      <p:sp>
        <p:nvSpPr>
          <p:cNvPr id="27" name="ZoneTexte 38"/>
          <p:cNvSpPr txBox="1"/>
          <p:nvPr/>
        </p:nvSpPr>
        <p:spPr>
          <a:xfrm>
            <a:off x="8718967" y="5515038"/>
            <a:ext cx="485997" cy="383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000"/>
            </a:pPr>
            <a:r>
              <a:t>P</a:t>
            </a:r>
            <a:r>
              <a:rPr sz="1000"/>
              <a:t>4</a:t>
            </a:r>
          </a:p>
        </p:txBody>
      </p:sp>
      <p:sp>
        <p:nvSpPr>
          <p:cNvPr id="28" name="ZoneTexte 38"/>
          <p:cNvSpPr txBox="1"/>
          <p:nvPr/>
        </p:nvSpPr>
        <p:spPr>
          <a:xfrm>
            <a:off x="9402846" y="5515038"/>
            <a:ext cx="485997" cy="383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000"/>
            </a:pPr>
            <a:r>
              <a:t>P</a:t>
            </a:r>
            <a:r>
              <a:rPr sz="1000"/>
              <a:t>5</a:t>
            </a:r>
          </a:p>
        </p:txBody>
      </p:sp>
      <p:sp>
        <p:nvSpPr>
          <p:cNvPr id="29" name="ZoneTexte 38"/>
          <p:cNvSpPr txBox="1"/>
          <p:nvPr/>
        </p:nvSpPr>
        <p:spPr>
          <a:xfrm>
            <a:off x="10081335" y="5515038"/>
            <a:ext cx="485997" cy="383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000"/>
            </a:pPr>
            <a:r>
              <a:t>P</a:t>
            </a:r>
            <a:r>
              <a:rPr sz="1000"/>
              <a:t>6</a:t>
            </a:r>
          </a:p>
        </p:txBody>
      </p:sp>
      <p:sp>
        <p:nvSpPr>
          <p:cNvPr id="30" name="Ellipse 13"/>
          <p:cNvSpPr/>
          <p:nvPr/>
        </p:nvSpPr>
        <p:spPr>
          <a:xfrm rot="2658999">
            <a:off x="2152751" y="3546076"/>
            <a:ext cx="1392201" cy="1338738"/>
          </a:xfrm>
          <a:prstGeom prst="ellipse">
            <a:avLst/>
          </a:prstGeom>
          <a:ln w="25400">
            <a:solidFill>
              <a:srgbClr val="FF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1" name="Straight Connector 24"/>
          <p:cNvSpPr/>
          <p:nvPr/>
        </p:nvSpPr>
        <p:spPr>
          <a:xfrm flipV="1">
            <a:off x="9609047" y="4665408"/>
            <a:ext cx="1" cy="765812"/>
          </a:xfrm>
          <a:prstGeom prst="line">
            <a:avLst/>
          </a:prstGeom>
          <a:ln w="38100">
            <a:solidFill>
              <a:srgbClr val="FF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2" name="Straight Connector 25"/>
          <p:cNvSpPr/>
          <p:nvPr/>
        </p:nvSpPr>
        <p:spPr>
          <a:xfrm flipV="1">
            <a:off x="10278898" y="4673027"/>
            <a:ext cx="1" cy="761737"/>
          </a:xfrm>
          <a:prstGeom prst="line">
            <a:avLst/>
          </a:prstGeom>
          <a:ln w="38100">
            <a:solidFill>
              <a:srgbClr val="FF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3" name="Straight Connector 26"/>
          <p:cNvSpPr/>
          <p:nvPr/>
        </p:nvSpPr>
        <p:spPr>
          <a:xfrm flipH="1">
            <a:off x="9622484" y="4676836"/>
            <a:ext cx="654051" cy="2"/>
          </a:xfrm>
          <a:prstGeom prst="line">
            <a:avLst/>
          </a:prstGeom>
          <a:ln w="38100">
            <a:solidFill>
              <a:srgbClr val="FF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4" name="Straight Connector 27"/>
          <p:cNvSpPr/>
          <p:nvPr/>
        </p:nvSpPr>
        <p:spPr>
          <a:xfrm flipV="1">
            <a:off x="6926807" y="4555871"/>
            <a:ext cx="1" cy="879158"/>
          </a:xfrm>
          <a:prstGeom prst="line">
            <a:avLst/>
          </a:prstGeom>
          <a:ln w="38100">
            <a:solidFill>
              <a:srgbClr val="27BE04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5" name="Straight Connector 28"/>
          <p:cNvSpPr/>
          <p:nvPr/>
        </p:nvSpPr>
        <p:spPr>
          <a:xfrm flipV="1">
            <a:off x="7921954" y="4558728"/>
            <a:ext cx="1" cy="332694"/>
          </a:xfrm>
          <a:prstGeom prst="line">
            <a:avLst/>
          </a:prstGeom>
          <a:ln w="38100">
            <a:solidFill>
              <a:srgbClr val="27BE04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6" name="Straight Connector 29"/>
          <p:cNvSpPr/>
          <p:nvPr/>
        </p:nvSpPr>
        <p:spPr>
          <a:xfrm flipH="1">
            <a:off x="6940245" y="4570158"/>
            <a:ext cx="1007111" cy="1"/>
          </a:xfrm>
          <a:prstGeom prst="line">
            <a:avLst/>
          </a:prstGeom>
          <a:ln w="38100">
            <a:solidFill>
              <a:srgbClr val="27BE04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7" name="Straight Connector 32"/>
          <p:cNvSpPr/>
          <p:nvPr/>
        </p:nvSpPr>
        <p:spPr>
          <a:xfrm flipV="1">
            <a:off x="8954996" y="4544441"/>
            <a:ext cx="1" cy="890587"/>
          </a:xfrm>
          <a:prstGeom prst="line">
            <a:avLst/>
          </a:prstGeom>
          <a:ln w="38100">
            <a:solidFill>
              <a:srgbClr val="FF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1" name="Straight Connector 39"/>
          <p:cNvSpPr/>
          <p:nvPr/>
        </p:nvSpPr>
        <p:spPr>
          <a:xfrm flipV="1">
            <a:off x="9949509" y="4566347"/>
            <a:ext cx="1" cy="95857"/>
          </a:xfrm>
          <a:prstGeom prst="line">
            <a:avLst/>
          </a:prstGeom>
          <a:ln w="38100">
            <a:solidFill>
              <a:srgbClr val="FF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2" name="Straight Connector 40"/>
          <p:cNvSpPr/>
          <p:nvPr/>
        </p:nvSpPr>
        <p:spPr>
          <a:xfrm flipH="1">
            <a:off x="8968434" y="4555870"/>
            <a:ext cx="1013461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txBody>
          <a:bodyPr lIns="45719" rIns="45719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29905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 advAuto="0"/>
      <p:bldP spid="41" grpId="0" animBg="1" advAuto="0"/>
      <p:bldP spid="42" grpId="0" animBg="1" advAuto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="" xmlns:a16="http://schemas.microsoft.com/office/drawing/2014/main" id="{B59F924D-5E9F-135F-AD9F-3317A129E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5174" y="6446189"/>
            <a:ext cx="2743200" cy="278524"/>
          </a:xfrm>
        </p:spPr>
        <p:txBody>
          <a:bodyPr/>
          <a:lstStyle/>
          <a:p>
            <a:fld id="{C9217C39-0DA2-4425-B107-AECE7E63047D}" type="slidenum">
              <a:rPr lang="es-MX" smtClean="0"/>
              <a:t>23</a:t>
            </a:fld>
            <a:endParaRPr lang="es-MX"/>
          </a:p>
        </p:txBody>
      </p:sp>
      <p:pic>
        <p:nvPicPr>
          <p:cNvPr id="3" name="Imagen 2">
            <a:extLst>
              <a:ext uri="{FF2B5EF4-FFF2-40B4-BE49-F238E27FC236}">
                <a16:creationId xmlns="" xmlns:a16="http://schemas.microsoft.com/office/drawing/2014/main" id="{3E46917C-C4C0-3976-1C0F-38456FEDD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965"/>
            <a:ext cx="12192000" cy="6858000"/>
          </a:xfrm>
          <a:prstGeom prst="rect">
            <a:avLst/>
          </a:prstGeom>
        </p:spPr>
      </p:pic>
      <p:sp>
        <p:nvSpPr>
          <p:cNvPr id="7" name="Elipse 6">
            <a:extLst>
              <a:ext uri="{FF2B5EF4-FFF2-40B4-BE49-F238E27FC236}">
                <a16:creationId xmlns="" xmlns:a16="http://schemas.microsoft.com/office/drawing/2014/main" id="{3353EE34-6C7E-AE7E-7B20-C7E440F210E7}"/>
              </a:ext>
            </a:extLst>
          </p:cNvPr>
          <p:cNvSpPr/>
          <p:nvPr/>
        </p:nvSpPr>
        <p:spPr>
          <a:xfrm>
            <a:off x="11349588" y="134707"/>
            <a:ext cx="599040" cy="599040"/>
          </a:xfrm>
          <a:prstGeom prst="ellipse">
            <a:avLst/>
          </a:prstGeom>
          <a:noFill/>
          <a:ln w="60325">
            <a:gradFill flip="none" rotWithShape="1">
              <a:gsLst>
                <a:gs pos="0">
                  <a:srgbClr val="0DC9FD"/>
                </a:gs>
                <a:gs pos="90000">
                  <a:srgbClr val="C125B7"/>
                </a:gs>
              </a:gsLst>
              <a:lin ang="81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8" name="Título 1">
            <a:extLst>
              <a:ext uri="{FF2B5EF4-FFF2-40B4-BE49-F238E27FC236}">
                <a16:creationId xmlns:a16="http://schemas.microsoft.com/office/drawing/2014/main" xmlns="" id="{3A85FA2B-91CE-EC75-C3AE-F7F8C70EBBA3}"/>
              </a:ext>
            </a:extLst>
          </p:cNvPr>
          <p:cNvSpPr txBox="1">
            <a:spLocks/>
          </p:cNvSpPr>
          <p:nvPr/>
        </p:nvSpPr>
        <p:spPr>
          <a:xfrm>
            <a:off x="1521184" y="483843"/>
            <a:ext cx="5736865" cy="97155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b="1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¿Cómo Funcionan los</a:t>
            </a:r>
            <a:endParaRPr lang="es-MX" sz="3600" b="1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9" name="Título 1">
            <a:extLst>
              <a:ext uri="{FF2B5EF4-FFF2-40B4-BE49-F238E27FC236}">
                <a16:creationId xmlns:a16="http://schemas.microsoft.com/office/drawing/2014/main" xmlns="" id="{570386F6-29EB-76AF-10EB-AC169D26CC9E}"/>
              </a:ext>
            </a:extLst>
          </p:cNvPr>
          <p:cNvSpPr txBox="1">
            <a:spLocks/>
          </p:cNvSpPr>
          <p:nvPr/>
        </p:nvSpPr>
        <p:spPr>
          <a:xfrm>
            <a:off x="1509725" y="1029002"/>
            <a:ext cx="4462450" cy="1143079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b="1" smtClean="0">
                <a:solidFill>
                  <a:srgbClr val="C125B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Dendrogramas?</a:t>
            </a:r>
            <a:endParaRPr lang="es-MX" sz="3600" b="1">
              <a:solidFill>
                <a:srgbClr val="C125B7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28" name="Image 2" descr="Imag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12981" y="2375150"/>
            <a:ext cx="4335134" cy="330704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1" name="Rectangle 49"/>
          <p:cNvGrpSpPr/>
          <p:nvPr/>
        </p:nvGrpSpPr>
        <p:grpSpPr>
          <a:xfrm>
            <a:off x="6663844" y="2434995"/>
            <a:ext cx="3977641" cy="3007169"/>
            <a:chOff x="0" y="0"/>
            <a:chExt cx="3977640" cy="3007168"/>
          </a:xfrm>
        </p:grpSpPr>
        <p:sp>
          <p:nvSpPr>
            <p:cNvPr id="42" name="Rectangle"/>
            <p:cNvSpPr/>
            <p:nvPr/>
          </p:nvSpPr>
          <p:spPr>
            <a:xfrm>
              <a:off x="-1" y="0"/>
              <a:ext cx="3977642" cy="300716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3" name="z"/>
            <p:cNvSpPr txBox="1"/>
            <p:nvPr/>
          </p:nvSpPr>
          <p:spPr>
            <a:xfrm>
              <a:off x="-1" y="1324514"/>
              <a:ext cx="3977642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z</a:t>
              </a:r>
            </a:p>
          </p:txBody>
        </p:sp>
      </p:grpSp>
      <p:pic>
        <p:nvPicPr>
          <p:cNvPr id="44" name="Image 1" descr="Image 1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509748" y="2345586"/>
            <a:ext cx="4285321" cy="3228603"/>
          </a:xfrm>
          <a:prstGeom prst="rect">
            <a:avLst/>
          </a:prstGeom>
          <a:ln w="12700">
            <a:miter lim="400000"/>
          </a:ln>
        </p:spPr>
      </p:pic>
      <p:sp>
        <p:nvSpPr>
          <p:cNvPr id="45" name="ZoneTexte 3"/>
          <p:cNvSpPr txBox="1"/>
          <p:nvPr/>
        </p:nvSpPr>
        <p:spPr>
          <a:xfrm>
            <a:off x="4923530" y="2434994"/>
            <a:ext cx="359884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200"/>
            </a:pPr>
            <a:r>
              <a:t>P</a:t>
            </a:r>
            <a:r>
              <a:rPr sz="600"/>
              <a:t>3</a:t>
            </a:r>
          </a:p>
        </p:txBody>
      </p:sp>
      <p:sp>
        <p:nvSpPr>
          <p:cNvPr id="46" name="ZoneTexte 37"/>
          <p:cNvSpPr txBox="1"/>
          <p:nvPr/>
        </p:nvSpPr>
        <p:spPr>
          <a:xfrm>
            <a:off x="4456356" y="2792990"/>
            <a:ext cx="359884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200"/>
            </a:pPr>
            <a:r>
              <a:t>P</a:t>
            </a:r>
            <a:r>
              <a:rPr sz="600"/>
              <a:t>2</a:t>
            </a:r>
          </a:p>
        </p:txBody>
      </p:sp>
      <p:sp>
        <p:nvSpPr>
          <p:cNvPr id="47" name="ZoneTexte 38"/>
          <p:cNvSpPr txBox="1"/>
          <p:nvPr/>
        </p:nvSpPr>
        <p:spPr>
          <a:xfrm>
            <a:off x="5151860" y="3396839"/>
            <a:ext cx="359884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200"/>
            </a:pPr>
            <a:r>
              <a:t>P</a:t>
            </a:r>
            <a:r>
              <a:rPr sz="600"/>
              <a:t>1</a:t>
            </a:r>
          </a:p>
        </p:txBody>
      </p:sp>
      <p:sp>
        <p:nvSpPr>
          <p:cNvPr id="59" name="ZoneTexte 42"/>
          <p:cNvSpPr txBox="1"/>
          <p:nvPr/>
        </p:nvSpPr>
        <p:spPr>
          <a:xfrm>
            <a:off x="2962908" y="3655633"/>
            <a:ext cx="359884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200"/>
            </a:pPr>
            <a:r>
              <a:t>P</a:t>
            </a:r>
            <a:r>
              <a:rPr sz="600"/>
              <a:t>4</a:t>
            </a:r>
          </a:p>
        </p:txBody>
      </p:sp>
      <p:sp>
        <p:nvSpPr>
          <p:cNvPr id="60" name="ZoneTexte 43"/>
          <p:cNvSpPr txBox="1"/>
          <p:nvPr/>
        </p:nvSpPr>
        <p:spPr>
          <a:xfrm>
            <a:off x="2159574" y="4011472"/>
            <a:ext cx="359884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200"/>
            </a:pPr>
            <a:r>
              <a:t>P</a:t>
            </a:r>
            <a:r>
              <a:rPr sz="600"/>
              <a:t>5</a:t>
            </a:r>
          </a:p>
        </p:txBody>
      </p:sp>
      <p:sp>
        <p:nvSpPr>
          <p:cNvPr id="61" name="ZoneTexte 44"/>
          <p:cNvSpPr txBox="1"/>
          <p:nvPr/>
        </p:nvSpPr>
        <p:spPr>
          <a:xfrm>
            <a:off x="2725682" y="4612445"/>
            <a:ext cx="359884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200"/>
            </a:pPr>
            <a:r>
              <a:t>P</a:t>
            </a:r>
            <a:r>
              <a:rPr sz="600"/>
              <a:t>6</a:t>
            </a:r>
          </a:p>
        </p:txBody>
      </p:sp>
      <p:sp>
        <p:nvSpPr>
          <p:cNvPr id="62" name="Straight Connector 7"/>
          <p:cNvSpPr/>
          <p:nvPr/>
        </p:nvSpPr>
        <p:spPr>
          <a:xfrm flipV="1">
            <a:off x="7590721" y="4898287"/>
            <a:ext cx="1" cy="547689"/>
          </a:xfrm>
          <a:prstGeom prst="line">
            <a:avLst/>
          </a:prstGeom>
          <a:ln w="38100">
            <a:solidFill>
              <a:srgbClr val="27BE04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3" name="Straight Connector 15"/>
          <p:cNvSpPr/>
          <p:nvPr/>
        </p:nvSpPr>
        <p:spPr>
          <a:xfrm flipV="1">
            <a:off x="8260572" y="4892989"/>
            <a:ext cx="1" cy="556530"/>
          </a:xfrm>
          <a:prstGeom prst="line">
            <a:avLst/>
          </a:prstGeom>
          <a:ln w="38100">
            <a:solidFill>
              <a:srgbClr val="27BE04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4" name="Straight Connector 19"/>
          <p:cNvSpPr/>
          <p:nvPr/>
        </p:nvSpPr>
        <p:spPr>
          <a:xfrm flipH="1">
            <a:off x="7604160" y="4912572"/>
            <a:ext cx="654050" cy="2"/>
          </a:xfrm>
          <a:prstGeom prst="line">
            <a:avLst/>
          </a:prstGeom>
          <a:ln w="38100">
            <a:solidFill>
              <a:srgbClr val="27BE04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5" name="ZoneTexte 38"/>
          <p:cNvSpPr txBox="1"/>
          <p:nvPr/>
        </p:nvSpPr>
        <p:spPr>
          <a:xfrm>
            <a:off x="6663844" y="5522174"/>
            <a:ext cx="485997" cy="383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000"/>
            </a:pPr>
            <a:r>
              <a:t>P</a:t>
            </a:r>
            <a:r>
              <a:rPr sz="1000"/>
              <a:t>1</a:t>
            </a:r>
          </a:p>
        </p:txBody>
      </p:sp>
      <p:sp>
        <p:nvSpPr>
          <p:cNvPr id="66" name="ZoneTexte 38"/>
          <p:cNvSpPr txBox="1"/>
          <p:nvPr/>
        </p:nvSpPr>
        <p:spPr>
          <a:xfrm>
            <a:off x="7347722" y="5522174"/>
            <a:ext cx="485997" cy="383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000"/>
            </a:pPr>
            <a:r>
              <a:t>P</a:t>
            </a:r>
            <a:r>
              <a:rPr sz="1000"/>
              <a:t>2</a:t>
            </a:r>
          </a:p>
        </p:txBody>
      </p:sp>
      <p:sp>
        <p:nvSpPr>
          <p:cNvPr id="67" name="ZoneTexte 38"/>
          <p:cNvSpPr txBox="1"/>
          <p:nvPr/>
        </p:nvSpPr>
        <p:spPr>
          <a:xfrm>
            <a:off x="8026213" y="5522174"/>
            <a:ext cx="485997" cy="383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000"/>
            </a:pPr>
            <a:r>
              <a:t>P</a:t>
            </a:r>
            <a:r>
              <a:rPr sz="1000"/>
              <a:t>3</a:t>
            </a:r>
          </a:p>
        </p:txBody>
      </p:sp>
      <p:sp>
        <p:nvSpPr>
          <p:cNvPr id="68" name="ZoneTexte 38"/>
          <p:cNvSpPr txBox="1"/>
          <p:nvPr/>
        </p:nvSpPr>
        <p:spPr>
          <a:xfrm>
            <a:off x="8704702" y="5522174"/>
            <a:ext cx="485997" cy="383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000"/>
            </a:pPr>
            <a:r>
              <a:t>P</a:t>
            </a:r>
            <a:r>
              <a:rPr sz="1000"/>
              <a:t>4</a:t>
            </a:r>
          </a:p>
        </p:txBody>
      </p:sp>
      <p:sp>
        <p:nvSpPr>
          <p:cNvPr id="69" name="ZoneTexte 38"/>
          <p:cNvSpPr txBox="1"/>
          <p:nvPr/>
        </p:nvSpPr>
        <p:spPr>
          <a:xfrm>
            <a:off x="9388581" y="5522174"/>
            <a:ext cx="485997" cy="383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000"/>
            </a:pPr>
            <a:r>
              <a:t>P</a:t>
            </a:r>
            <a:r>
              <a:rPr sz="1000"/>
              <a:t>5</a:t>
            </a:r>
          </a:p>
        </p:txBody>
      </p:sp>
      <p:sp>
        <p:nvSpPr>
          <p:cNvPr id="70" name="ZoneTexte 38"/>
          <p:cNvSpPr txBox="1"/>
          <p:nvPr/>
        </p:nvSpPr>
        <p:spPr>
          <a:xfrm>
            <a:off x="10067070" y="5522174"/>
            <a:ext cx="485997" cy="383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000"/>
            </a:pPr>
            <a:r>
              <a:t>P</a:t>
            </a:r>
            <a:r>
              <a:rPr sz="1000"/>
              <a:t>6</a:t>
            </a:r>
          </a:p>
        </p:txBody>
      </p:sp>
      <p:sp>
        <p:nvSpPr>
          <p:cNvPr id="71" name="Straight Connector 24"/>
          <p:cNvSpPr/>
          <p:nvPr/>
        </p:nvSpPr>
        <p:spPr>
          <a:xfrm flipV="1">
            <a:off x="9594782" y="4672544"/>
            <a:ext cx="1" cy="765812"/>
          </a:xfrm>
          <a:prstGeom prst="line">
            <a:avLst/>
          </a:prstGeom>
          <a:ln w="38100">
            <a:solidFill>
              <a:srgbClr val="FF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2" name="Straight Connector 25"/>
          <p:cNvSpPr/>
          <p:nvPr/>
        </p:nvSpPr>
        <p:spPr>
          <a:xfrm flipV="1">
            <a:off x="10264633" y="4680163"/>
            <a:ext cx="1" cy="761737"/>
          </a:xfrm>
          <a:prstGeom prst="line">
            <a:avLst/>
          </a:prstGeom>
          <a:ln w="38100">
            <a:solidFill>
              <a:srgbClr val="FF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3" name="Straight Connector 26"/>
          <p:cNvSpPr/>
          <p:nvPr/>
        </p:nvSpPr>
        <p:spPr>
          <a:xfrm flipH="1">
            <a:off x="9608219" y="4683972"/>
            <a:ext cx="654051" cy="2"/>
          </a:xfrm>
          <a:prstGeom prst="line">
            <a:avLst/>
          </a:prstGeom>
          <a:ln w="38100">
            <a:solidFill>
              <a:srgbClr val="FF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4" name="Straight Connector 27"/>
          <p:cNvSpPr/>
          <p:nvPr/>
        </p:nvSpPr>
        <p:spPr>
          <a:xfrm flipV="1">
            <a:off x="6912542" y="4563007"/>
            <a:ext cx="1" cy="879158"/>
          </a:xfrm>
          <a:prstGeom prst="line">
            <a:avLst/>
          </a:prstGeom>
          <a:ln w="38100">
            <a:solidFill>
              <a:srgbClr val="27BE04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5" name="Straight Connector 28"/>
          <p:cNvSpPr/>
          <p:nvPr/>
        </p:nvSpPr>
        <p:spPr>
          <a:xfrm flipV="1">
            <a:off x="7907689" y="4565864"/>
            <a:ext cx="1" cy="332694"/>
          </a:xfrm>
          <a:prstGeom prst="line">
            <a:avLst/>
          </a:prstGeom>
          <a:ln w="38100">
            <a:solidFill>
              <a:srgbClr val="27BE04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6" name="Straight Connector 29"/>
          <p:cNvSpPr/>
          <p:nvPr/>
        </p:nvSpPr>
        <p:spPr>
          <a:xfrm flipH="1">
            <a:off x="6925980" y="4577294"/>
            <a:ext cx="1007111" cy="1"/>
          </a:xfrm>
          <a:prstGeom prst="line">
            <a:avLst/>
          </a:prstGeom>
          <a:ln w="38100">
            <a:solidFill>
              <a:srgbClr val="27BE04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7" name="Straight Connector 32"/>
          <p:cNvSpPr/>
          <p:nvPr/>
        </p:nvSpPr>
        <p:spPr>
          <a:xfrm flipV="1">
            <a:off x="8940731" y="4551577"/>
            <a:ext cx="1" cy="890587"/>
          </a:xfrm>
          <a:prstGeom prst="line">
            <a:avLst/>
          </a:prstGeom>
          <a:ln w="38100">
            <a:solidFill>
              <a:srgbClr val="FF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8" name="Straight Connector 39"/>
          <p:cNvSpPr/>
          <p:nvPr/>
        </p:nvSpPr>
        <p:spPr>
          <a:xfrm flipV="1">
            <a:off x="9935244" y="4573483"/>
            <a:ext cx="1" cy="95857"/>
          </a:xfrm>
          <a:prstGeom prst="line">
            <a:avLst/>
          </a:prstGeom>
          <a:ln w="38100">
            <a:solidFill>
              <a:srgbClr val="FF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9" name="Straight Connector 40"/>
          <p:cNvSpPr/>
          <p:nvPr/>
        </p:nvSpPr>
        <p:spPr>
          <a:xfrm flipH="1">
            <a:off x="8954169" y="4563006"/>
            <a:ext cx="1013461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0" name="Straight Connector 41"/>
          <p:cNvSpPr/>
          <p:nvPr/>
        </p:nvSpPr>
        <p:spPr>
          <a:xfrm flipV="1">
            <a:off x="7412921" y="2538945"/>
            <a:ext cx="1" cy="2034540"/>
          </a:xfrm>
          <a:prstGeom prst="line">
            <a:avLst/>
          </a:prstGeom>
          <a:ln w="38100">
            <a:solidFill>
              <a:srgbClr val="27BE04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1" name="Straight Connector 45"/>
          <p:cNvSpPr/>
          <p:nvPr/>
        </p:nvSpPr>
        <p:spPr>
          <a:xfrm flipV="1">
            <a:off x="9426609" y="2573494"/>
            <a:ext cx="1" cy="1969511"/>
          </a:xfrm>
          <a:prstGeom prst="line">
            <a:avLst/>
          </a:prstGeom>
          <a:ln w="38100">
            <a:solidFill>
              <a:srgbClr val="27BE04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2" name="Straight Connector 46"/>
          <p:cNvSpPr/>
          <p:nvPr/>
        </p:nvSpPr>
        <p:spPr>
          <a:xfrm flipH="1" flipV="1">
            <a:off x="7426360" y="2550374"/>
            <a:ext cx="2015490" cy="1"/>
          </a:xfrm>
          <a:prstGeom prst="line">
            <a:avLst/>
          </a:prstGeom>
          <a:ln w="38100">
            <a:solidFill>
              <a:srgbClr val="27BE04"/>
            </a:solidFill>
          </a:ln>
        </p:spPr>
        <p:txBody>
          <a:bodyPr lIns="45719" rIns="45719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79801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 advAuto="0"/>
      <p:bldP spid="81" grpId="0" animBg="1" advAuto="0"/>
      <p:bldP spid="82" grpId="0" animBg="1" advAuto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="" xmlns:a16="http://schemas.microsoft.com/office/drawing/2014/main" id="{B59F924D-5E9F-135F-AD9F-3317A129E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5174" y="6446189"/>
            <a:ext cx="2743200" cy="278524"/>
          </a:xfrm>
        </p:spPr>
        <p:txBody>
          <a:bodyPr/>
          <a:lstStyle/>
          <a:p>
            <a:fld id="{C9217C39-0DA2-4425-B107-AECE7E63047D}" type="slidenum">
              <a:rPr lang="es-MX" smtClean="0"/>
              <a:t>24</a:t>
            </a:fld>
            <a:endParaRPr lang="es-MX"/>
          </a:p>
        </p:txBody>
      </p:sp>
      <p:pic>
        <p:nvPicPr>
          <p:cNvPr id="3" name="Imagen 2">
            <a:extLst>
              <a:ext uri="{FF2B5EF4-FFF2-40B4-BE49-F238E27FC236}">
                <a16:creationId xmlns="" xmlns:a16="http://schemas.microsoft.com/office/drawing/2014/main" id="{3E46917C-C4C0-3976-1C0F-38456FEDD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965"/>
            <a:ext cx="12192000" cy="6858000"/>
          </a:xfrm>
          <a:prstGeom prst="rect">
            <a:avLst/>
          </a:prstGeom>
        </p:spPr>
      </p:pic>
      <p:sp>
        <p:nvSpPr>
          <p:cNvPr id="7" name="Elipse 6">
            <a:extLst>
              <a:ext uri="{FF2B5EF4-FFF2-40B4-BE49-F238E27FC236}">
                <a16:creationId xmlns="" xmlns:a16="http://schemas.microsoft.com/office/drawing/2014/main" id="{3353EE34-6C7E-AE7E-7B20-C7E440F210E7}"/>
              </a:ext>
            </a:extLst>
          </p:cNvPr>
          <p:cNvSpPr/>
          <p:nvPr/>
        </p:nvSpPr>
        <p:spPr>
          <a:xfrm>
            <a:off x="11349588" y="134707"/>
            <a:ext cx="599040" cy="599040"/>
          </a:xfrm>
          <a:prstGeom prst="ellipse">
            <a:avLst/>
          </a:prstGeom>
          <a:noFill/>
          <a:ln w="60325">
            <a:gradFill flip="none" rotWithShape="1">
              <a:gsLst>
                <a:gs pos="0">
                  <a:srgbClr val="0DC9FD"/>
                </a:gs>
                <a:gs pos="90000">
                  <a:srgbClr val="C125B7"/>
                </a:gs>
              </a:gsLst>
              <a:lin ang="81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8" name="Título 1">
            <a:extLst>
              <a:ext uri="{FF2B5EF4-FFF2-40B4-BE49-F238E27FC236}">
                <a16:creationId xmlns:a16="http://schemas.microsoft.com/office/drawing/2014/main" xmlns="" id="{3A85FA2B-91CE-EC75-C3AE-F7F8C70EBBA3}"/>
              </a:ext>
            </a:extLst>
          </p:cNvPr>
          <p:cNvSpPr txBox="1">
            <a:spLocks/>
          </p:cNvSpPr>
          <p:nvPr/>
        </p:nvSpPr>
        <p:spPr>
          <a:xfrm>
            <a:off x="1521184" y="483843"/>
            <a:ext cx="5736865" cy="97155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b="1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Número Óptimo de</a:t>
            </a:r>
            <a:endParaRPr lang="es-MX" sz="3600" b="1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9" name="Título 1">
            <a:extLst>
              <a:ext uri="{FF2B5EF4-FFF2-40B4-BE49-F238E27FC236}">
                <a16:creationId xmlns:a16="http://schemas.microsoft.com/office/drawing/2014/main" xmlns="" id="{570386F6-29EB-76AF-10EB-AC169D26CC9E}"/>
              </a:ext>
            </a:extLst>
          </p:cNvPr>
          <p:cNvSpPr txBox="1">
            <a:spLocks/>
          </p:cNvSpPr>
          <p:nvPr/>
        </p:nvSpPr>
        <p:spPr>
          <a:xfrm>
            <a:off x="1509725" y="1029002"/>
            <a:ext cx="4133861" cy="1143079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b="1" smtClean="0">
                <a:solidFill>
                  <a:srgbClr val="C125B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Clusters</a:t>
            </a:r>
            <a:endParaRPr lang="es-MX" sz="3600" b="1">
              <a:solidFill>
                <a:srgbClr val="C125B7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31" name="Image 2" descr="Imag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52426" y="1587243"/>
            <a:ext cx="6687889" cy="5101836"/>
          </a:xfrm>
          <a:prstGeom prst="rect">
            <a:avLst/>
          </a:prstGeom>
          <a:ln w="12700">
            <a:miter lim="400000"/>
          </a:ln>
        </p:spPr>
      </p:pic>
      <p:sp>
        <p:nvSpPr>
          <p:cNvPr id="40" name="Rectángulo redondeado 8">
            <a:extLst>
              <a:ext uri="{FF2B5EF4-FFF2-40B4-BE49-F238E27FC236}">
                <a16:creationId xmlns:a16="http://schemas.microsoft.com/office/drawing/2014/main" xmlns="" id="{277BA7B5-969F-97FA-876B-9353DE62E89F}"/>
              </a:ext>
            </a:extLst>
          </p:cNvPr>
          <p:cNvSpPr/>
          <p:nvPr/>
        </p:nvSpPr>
        <p:spPr>
          <a:xfrm>
            <a:off x="7109489" y="351993"/>
            <a:ext cx="3758796" cy="1450623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50001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1" name="Rectangle 68">
            <a:extLst>
              <a:ext uri="{FF2B5EF4-FFF2-40B4-BE49-F238E27FC236}">
                <a16:creationId xmlns:a16="http://schemas.microsoft.com/office/drawing/2014/main" xmlns="" id="{2E170935-075B-E9F1-39F5-718251B4ECCC}"/>
              </a:ext>
            </a:extLst>
          </p:cNvPr>
          <p:cNvSpPr/>
          <p:nvPr/>
        </p:nvSpPr>
        <p:spPr>
          <a:xfrm>
            <a:off x="7289288" y="694593"/>
            <a:ext cx="3466701" cy="867930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>
              <a:lnSpc>
                <a:spcPct val="90000"/>
              </a:lnSpc>
            </a:pPr>
            <a:r>
              <a:rPr lang="es-MX" sz="140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El número óptimo de clusters se determina por la distancia vertical máxima, que no pase por una línea horizontal</a:t>
            </a:r>
            <a:endParaRPr lang="en-US" sz="320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00238" y="1930142"/>
            <a:ext cx="3386137" cy="2967209"/>
          </a:xfrm>
          <a:prstGeom prst="rect">
            <a:avLst/>
          </a:prstGeom>
          <a:noFill/>
          <a:ln w="28575">
            <a:solidFill>
              <a:srgbClr val="F4364C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2" name="Rectangle 41"/>
          <p:cNvSpPr/>
          <p:nvPr/>
        </p:nvSpPr>
        <p:spPr>
          <a:xfrm>
            <a:off x="1228298" y="5029201"/>
            <a:ext cx="4769893" cy="105421"/>
          </a:xfrm>
          <a:prstGeom prst="rect">
            <a:avLst/>
          </a:prstGeom>
          <a:noFill/>
          <a:ln w="28575">
            <a:solidFill>
              <a:srgbClr val="C126B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3" name="Rectangle 42"/>
          <p:cNvSpPr/>
          <p:nvPr/>
        </p:nvSpPr>
        <p:spPr>
          <a:xfrm>
            <a:off x="1228298" y="5213351"/>
            <a:ext cx="5282030" cy="242241"/>
          </a:xfrm>
          <a:prstGeom prst="rect">
            <a:avLst/>
          </a:prstGeom>
          <a:noFill/>
          <a:ln w="28575">
            <a:solidFill>
              <a:srgbClr val="3C1053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4" name="Rectangle 43"/>
          <p:cNvSpPr/>
          <p:nvPr/>
        </p:nvSpPr>
        <p:spPr>
          <a:xfrm>
            <a:off x="1228298" y="5556251"/>
            <a:ext cx="5275680" cy="711199"/>
          </a:xfrm>
          <a:prstGeom prst="rect">
            <a:avLst/>
          </a:prstGeom>
          <a:noFill/>
          <a:ln w="28575">
            <a:solidFill>
              <a:srgbClr val="C8C9C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01453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="" xmlns:a16="http://schemas.microsoft.com/office/drawing/2014/main" id="{B59F924D-5E9F-135F-AD9F-3317A129E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5174" y="6446189"/>
            <a:ext cx="2743200" cy="278524"/>
          </a:xfrm>
        </p:spPr>
        <p:txBody>
          <a:bodyPr/>
          <a:lstStyle/>
          <a:p>
            <a:fld id="{C9217C39-0DA2-4425-B107-AECE7E63047D}" type="slidenum">
              <a:rPr lang="es-MX" smtClean="0"/>
              <a:t>25</a:t>
            </a:fld>
            <a:endParaRPr lang="es-MX"/>
          </a:p>
        </p:txBody>
      </p:sp>
      <p:pic>
        <p:nvPicPr>
          <p:cNvPr id="3" name="Imagen 2">
            <a:extLst>
              <a:ext uri="{FF2B5EF4-FFF2-40B4-BE49-F238E27FC236}">
                <a16:creationId xmlns="" xmlns:a16="http://schemas.microsoft.com/office/drawing/2014/main" id="{3E46917C-C4C0-3976-1C0F-38456FEDD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965"/>
            <a:ext cx="12192000" cy="6858000"/>
          </a:xfrm>
          <a:prstGeom prst="rect">
            <a:avLst/>
          </a:prstGeom>
        </p:spPr>
      </p:pic>
      <p:sp>
        <p:nvSpPr>
          <p:cNvPr id="7" name="Elipse 6">
            <a:extLst>
              <a:ext uri="{FF2B5EF4-FFF2-40B4-BE49-F238E27FC236}">
                <a16:creationId xmlns="" xmlns:a16="http://schemas.microsoft.com/office/drawing/2014/main" id="{3353EE34-6C7E-AE7E-7B20-C7E440F210E7}"/>
              </a:ext>
            </a:extLst>
          </p:cNvPr>
          <p:cNvSpPr/>
          <p:nvPr/>
        </p:nvSpPr>
        <p:spPr>
          <a:xfrm>
            <a:off x="11349588" y="134707"/>
            <a:ext cx="599040" cy="599040"/>
          </a:xfrm>
          <a:prstGeom prst="ellipse">
            <a:avLst/>
          </a:prstGeom>
          <a:noFill/>
          <a:ln w="60325">
            <a:gradFill flip="none" rotWithShape="1">
              <a:gsLst>
                <a:gs pos="0">
                  <a:srgbClr val="0DC9FD"/>
                </a:gs>
                <a:gs pos="90000">
                  <a:srgbClr val="C125B7"/>
                </a:gs>
              </a:gsLst>
              <a:lin ang="81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8" name="Título 1">
            <a:extLst>
              <a:ext uri="{FF2B5EF4-FFF2-40B4-BE49-F238E27FC236}">
                <a16:creationId xmlns:a16="http://schemas.microsoft.com/office/drawing/2014/main" xmlns="" id="{3A85FA2B-91CE-EC75-C3AE-F7F8C70EBBA3}"/>
              </a:ext>
            </a:extLst>
          </p:cNvPr>
          <p:cNvSpPr txBox="1">
            <a:spLocks/>
          </p:cNvSpPr>
          <p:nvPr/>
        </p:nvSpPr>
        <p:spPr>
          <a:xfrm>
            <a:off x="1521184" y="483843"/>
            <a:ext cx="5736865" cy="97155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b="1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Número Óptimo de</a:t>
            </a:r>
            <a:endParaRPr lang="es-MX" sz="3600" b="1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9" name="Título 1">
            <a:extLst>
              <a:ext uri="{FF2B5EF4-FFF2-40B4-BE49-F238E27FC236}">
                <a16:creationId xmlns:a16="http://schemas.microsoft.com/office/drawing/2014/main" xmlns="" id="{570386F6-29EB-76AF-10EB-AC169D26CC9E}"/>
              </a:ext>
            </a:extLst>
          </p:cNvPr>
          <p:cNvSpPr txBox="1">
            <a:spLocks/>
          </p:cNvSpPr>
          <p:nvPr/>
        </p:nvSpPr>
        <p:spPr>
          <a:xfrm>
            <a:off x="1509725" y="1029002"/>
            <a:ext cx="4133861" cy="1143079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b="1" smtClean="0">
                <a:solidFill>
                  <a:srgbClr val="C125B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Clusters</a:t>
            </a:r>
            <a:endParaRPr lang="es-MX" sz="3600" b="1">
              <a:solidFill>
                <a:srgbClr val="C125B7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32" name="Image 1" descr="Image 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21184" y="2172081"/>
            <a:ext cx="4285321" cy="3228603"/>
          </a:xfrm>
          <a:prstGeom prst="rect">
            <a:avLst/>
          </a:prstGeom>
          <a:ln w="12700">
            <a:miter lim="400000"/>
          </a:ln>
        </p:spPr>
      </p:pic>
      <p:pic>
        <p:nvPicPr>
          <p:cNvPr id="35" name="Image 2" descr="Imag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324417" y="2201645"/>
            <a:ext cx="4335134" cy="3307044"/>
          </a:xfrm>
          <a:prstGeom prst="rect">
            <a:avLst/>
          </a:prstGeom>
          <a:ln w="12700">
            <a:miter lim="400000"/>
          </a:ln>
        </p:spPr>
      </p:pic>
      <p:sp>
        <p:nvSpPr>
          <p:cNvPr id="36" name="ZoneTexte 3"/>
          <p:cNvSpPr txBox="1"/>
          <p:nvPr/>
        </p:nvSpPr>
        <p:spPr>
          <a:xfrm>
            <a:off x="4934966" y="2261489"/>
            <a:ext cx="359884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200"/>
            </a:pPr>
            <a:r>
              <a:t>P</a:t>
            </a:r>
            <a:r>
              <a:rPr sz="600"/>
              <a:t>3</a:t>
            </a:r>
          </a:p>
        </p:txBody>
      </p:sp>
      <p:sp>
        <p:nvSpPr>
          <p:cNvPr id="37" name="ZoneTexte 37"/>
          <p:cNvSpPr txBox="1"/>
          <p:nvPr/>
        </p:nvSpPr>
        <p:spPr>
          <a:xfrm>
            <a:off x="4467792" y="2619485"/>
            <a:ext cx="359884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200"/>
            </a:pPr>
            <a:r>
              <a:t>P</a:t>
            </a:r>
            <a:r>
              <a:rPr sz="600"/>
              <a:t>2</a:t>
            </a:r>
          </a:p>
        </p:txBody>
      </p:sp>
      <p:sp>
        <p:nvSpPr>
          <p:cNvPr id="40" name="ZoneTexte 38"/>
          <p:cNvSpPr txBox="1"/>
          <p:nvPr/>
        </p:nvSpPr>
        <p:spPr>
          <a:xfrm>
            <a:off x="5163296" y="3223334"/>
            <a:ext cx="359884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200"/>
            </a:pPr>
            <a:r>
              <a:t>P</a:t>
            </a:r>
            <a:r>
              <a:rPr sz="600"/>
              <a:t>1</a:t>
            </a:r>
          </a:p>
        </p:txBody>
      </p:sp>
      <p:sp>
        <p:nvSpPr>
          <p:cNvPr id="41" name="ZoneTexte 42"/>
          <p:cNvSpPr txBox="1"/>
          <p:nvPr/>
        </p:nvSpPr>
        <p:spPr>
          <a:xfrm>
            <a:off x="2974344" y="3482128"/>
            <a:ext cx="359884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200"/>
            </a:pPr>
            <a:r>
              <a:t>P</a:t>
            </a:r>
            <a:r>
              <a:rPr sz="600"/>
              <a:t>4</a:t>
            </a:r>
          </a:p>
        </p:txBody>
      </p:sp>
      <p:sp>
        <p:nvSpPr>
          <p:cNvPr id="42" name="ZoneTexte 43"/>
          <p:cNvSpPr txBox="1"/>
          <p:nvPr/>
        </p:nvSpPr>
        <p:spPr>
          <a:xfrm>
            <a:off x="2171010" y="3837967"/>
            <a:ext cx="359884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200"/>
            </a:pPr>
            <a:r>
              <a:t>P</a:t>
            </a:r>
            <a:r>
              <a:rPr sz="600"/>
              <a:t>5</a:t>
            </a:r>
          </a:p>
        </p:txBody>
      </p:sp>
      <p:sp>
        <p:nvSpPr>
          <p:cNvPr id="43" name="ZoneTexte 44"/>
          <p:cNvSpPr txBox="1"/>
          <p:nvPr/>
        </p:nvSpPr>
        <p:spPr>
          <a:xfrm>
            <a:off x="2737118" y="4438940"/>
            <a:ext cx="359884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200"/>
            </a:pPr>
            <a:r>
              <a:t>P</a:t>
            </a:r>
            <a:r>
              <a:rPr sz="600"/>
              <a:t>6</a:t>
            </a:r>
          </a:p>
        </p:txBody>
      </p:sp>
      <p:sp>
        <p:nvSpPr>
          <p:cNvPr id="44" name="Connecteur droit avec flèche 4"/>
          <p:cNvSpPr/>
          <p:nvPr/>
        </p:nvSpPr>
        <p:spPr>
          <a:xfrm flipV="1">
            <a:off x="6795308" y="5002895"/>
            <a:ext cx="3599370" cy="2156"/>
          </a:xfrm>
          <a:prstGeom prst="line">
            <a:avLst/>
          </a:prstGeom>
          <a:ln w="25400">
            <a:solidFill>
              <a:srgbClr val="3A5E8A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5" name="ZoneTexte 5"/>
          <p:cNvSpPr txBox="1"/>
          <p:nvPr/>
        </p:nvSpPr>
        <p:spPr>
          <a:xfrm>
            <a:off x="7779258" y="4738348"/>
            <a:ext cx="1632940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t>6 clusters</a:t>
            </a:r>
          </a:p>
        </p:txBody>
      </p:sp>
      <p:sp>
        <p:nvSpPr>
          <p:cNvPr id="46" name="Ellipse 6"/>
          <p:cNvSpPr/>
          <p:nvPr/>
        </p:nvSpPr>
        <p:spPr>
          <a:xfrm>
            <a:off x="5146642" y="3251461"/>
            <a:ext cx="338349" cy="299949"/>
          </a:xfrm>
          <a:prstGeom prst="ellipse">
            <a:avLst/>
          </a:prstGeom>
          <a:ln w="25400">
            <a:solidFill>
              <a:srgbClr val="00B05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7" name="Ellipse 8"/>
          <p:cNvSpPr/>
          <p:nvPr/>
        </p:nvSpPr>
        <p:spPr>
          <a:xfrm>
            <a:off x="2974344" y="3482128"/>
            <a:ext cx="311151" cy="321995"/>
          </a:xfrm>
          <a:prstGeom prst="ellipse">
            <a:avLst/>
          </a:prstGeom>
          <a:ln w="254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8" name="Ellipse 18"/>
          <p:cNvSpPr/>
          <p:nvPr/>
        </p:nvSpPr>
        <p:spPr>
          <a:xfrm>
            <a:off x="4446227" y="2636021"/>
            <a:ext cx="338349" cy="299949"/>
          </a:xfrm>
          <a:prstGeom prst="ellipse">
            <a:avLst/>
          </a:prstGeom>
          <a:ln w="25400">
            <a:solidFill>
              <a:srgbClr val="00B05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9" name="Ellipse 19"/>
          <p:cNvSpPr/>
          <p:nvPr/>
        </p:nvSpPr>
        <p:spPr>
          <a:xfrm>
            <a:off x="4909896" y="2288446"/>
            <a:ext cx="338349" cy="299949"/>
          </a:xfrm>
          <a:prstGeom prst="ellipse">
            <a:avLst/>
          </a:prstGeom>
          <a:ln w="25400">
            <a:solidFill>
              <a:srgbClr val="00B05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0" name="Ellipse 20"/>
          <p:cNvSpPr/>
          <p:nvPr/>
        </p:nvSpPr>
        <p:spPr>
          <a:xfrm>
            <a:off x="2149443" y="3854142"/>
            <a:ext cx="338349" cy="299949"/>
          </a:xfrm>
          <a:prstGeom prst="ellipse">
            <a:avLst/>
          </a:prstGeom>
          <a:ln w="25400">
            <a:solidFill>
              <a:schemeClr val="accent2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1" name="Ellipse 21"/>
          <p:cNvSpPr/>
          <p:nvPr/>
        </p:nvSpPr>
        <p:spPr>
          <a:xfrm>
            <a:off x="2710161" y="4460866"/>
            <a:ext cx="338349" cy="299949"/>
          </a:xfrm>
          <a:prstGeom prst="ellipse">
            <a:avLst/>
          </a:prstGeom>
          <a:ln w="25400">
            <a:solidFill>
              <a:srgbClr val="FF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4999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 advAuto="0"/>
      <p:bldP spid="45" grpId="0" animBg="1" advAuto="0"/>
      <p:bldP spid="46" grpId="0" animBg="1" advAuto="0"/>
      <p:bldP spid="47" grpId="0" animBg="1" advAuto="0"/>
      <p:bldP spid="48" grpId="0" animBg="1" advAuto="0"/>
      <p:bldP spid="49" grpId="0" animBg="1" advAuto="0"/>
      <p:bldP spid="50" grpId="0" animBg="1" advAuto="0"/>
      <p:bldP spid="51" grpId="0" animBg="1" advAuto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="" xmlns:a16="http://schemas.microsoft.com/office/drawing/2014/main" id="{B59F924D-5E9F-135F-AD9F-3317A129E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5174" y="6446189"/>
            <a:ext cx="2743200" cy="278524"/>
          </a:xfrm>
        </p:spPr>
        <p:txBody>
          <a:bodyPr/>
          <a:lstStyle/>
          <a:p>
            <a:fld id="{C9217C39-0DA2-4425-B107-AECE7E63047D}" type="slidenum">
              <a:rPr lang="es-MX" smtClean="0"/>
              <a:t>26</a:t>
            </a:fld>
            <a:endParaRPr lang="es-MX"/>
          </a:p>
        </p:txBody>
      </p:sp>
      <p:pic>
        <p:nvPicPr>
          <p:cNvPr id="3" name="Imagen 2">
            <a:extLst>
              <a:ext uri="{FF2B5EF4-FFF2-40B4-BE49-F238E27FC236}">
                <a16:creationId xmlns="" xmlns:a16="http://schemas.microsoft.com/office/drawing/2014/main" id="{3E46917C-C4C0-3976-1C0F-38456FEDD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965"/>
            <a:ext cx="12192000" cy="6858000"/>
          </a:xfrm>
          <a:prstGeom prst="rect">
            <a:avLst/>
          </a:prstGeom>
        </p:spPr>
      </p:pic>
      <p:sp>
        <p:nvSpPr>
          <p:cNvPr id="7" name="Elipse 6">
            <a:extLst>
              <a:ext uri="{FF2B5EF4-FFF2-40B4-BE49-F238E27FC236}">
                <a16:creationId xmlns="" xmlns:a16="http://schemas.microsoft.com/office/drawing/2014/main" id="{3353EE34-6C7E-AE7E-7B20-C7E440F210E7}"/>
              </a:ext>
            </a:extLst>
          </p:cNvPr>
          <p:cNvSpPr/>
          <p:nvPr/>
        </p:nvSpPr>
        <p:spPr>
          <a:xfrm>
            <a:off x="11349588" y="134707"/>
            <a:ext cx="599040" cy="599040"/>
          </a:xfrm>
          <a:prstGeom prst="ellipse">
            <a:avLst/>
          </a:prstGeom>
          <a:noFill/>
          <a:ln w="60325">
            <a:gradFill flip="none" rotWithShape="1">
              <a:gsLst>
                <a:gs pos="0">
                  <a:srgbClr val="0DC9FD"/>
                </a:gs>
                <a:gs pos="90000">
                  <a:srgbClr val="C125B7"/>
                </a:gs>
              </a:gsLst>
              <a:lin ang="81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8" name="Título 1">
            <a:extLst>
              <a:ext uri="{FF2B5EF4-FFF2-40B4-BE49-F238E27FC236}">
                <a16:creationId xmlns:a16="http://schemas.microsoft.com/office/drawing/2014/main" xmlns="" id="{3A85FA2B-91CE-EC75-C3AE-F7F8C70EBBA3}"/>
              </a:ext>
            </a:extLst>
          </p:cNvPr>
          <p:cNvSpPr txBox="1">
            <a:spLocks/>
          </p:cNvSpPr>
          <p:nvPr/>
        </p:nvSpPr>
        <p:spPr>
          <a:xfrm>
            <a:off x="1521184" y="483843"/>
            <a:ext cx="5736865" cy="97155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b="1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Número Óptimo de</a:t>
            </a:r>
            <a:endParaRPr lang="es-MX" sz="3600" b="1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9" name="Título 1">
            <a:extLst>
              <a:ext uri="{FF2B5EF4-FFF2-40B4-BE49-F238E27FC236}">
                <a16:creationId xmlns:a16="http://schemas.microsoft.com/office/drawing/2014/main" xmlns="" id="{570386F6-29EB-76AF-10EB-AC169D26CC9E}"/>
              </a:ext>
            </a:extLst>
          </p:cNvPr>
          <p:cNvSpPr txBox="1">
            <a:spLocks/>
          </p:cNvSpPr>
          <p:nvPr/>
        </p:nvSpPr>
        <p:spPr>
          <a:xfrm>
            <a:off x="1509725" y="1029002"/>
            <a:ext cx="4133861" cy="1143079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b="1" smtClean="0">
                <a:solidFill>
                  <a:srgbClr val="C125B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Clusters</a:t>
            </a:r>
            <a:endParaRPr lang="es-MX" sz="3600" b="1">
              <a:solidFill>
                <a:srgbClr val="C125B7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9" name="Image 1" descr="Image 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09725" y="2172081"/>
            <a:ext cx="4285321" cy="3228603"/>
          </a:xfrm>
          <a:prstGeom prst="rect">
            <a:avLst/>
          </a:prstGeom>
          <a:ln w="12700">
            <a:miter lim="400000"/>
          </a:ln>
        </p:spPr>
      </p:pic>
      <p:pic>
        <p:nvPicPr>
          <p:cNvPr id="20" name="Image 2" descr="Imag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312958" y="2201645"/>
            <a:ext cx="4335134" cy="3307044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ZoneTexte 3"/>
          <p:cNvSpPr txBox="1"/>
          <p:nvPr/>
        </p:nvSpPr>
        <p:spPr>
          <a:xfrm>
            <a:off x="4923507" y="2261489"/>
            <a:ext cx="359884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200"/>
            </a:pPr>
            <a:r>
              <a:t>P</a:t>
            </a:r>
            <a:r>
              <a:rPr sz="600"/>
              <a:t>3</a:t>
            </a:r>
          </a:p>
        </p:txBody>
      </p:sp>
      <p:sp>
        <p:nvSpPr>
          <p:cNvPr id="22" name="ZoneTexte 37"/>
          <p:cNvSpPr txBox="1"/>
          <p:nvPr/>
        </p:nvSpPr>
        <p:spPr>
          <a:xfrm>
            <a:off x="4456333" y="2619485"/>
            <a:ext cx="359884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200"/>
            </a:pPr>
            <a:r>
              <a:t>P</a:t>
            </a:r>
            <a:r>
              <a:rPr sz="600"/>
              <a:t>2</a:t>
            </a:r>
          </a:p>
        </p:txBody>
      </p:sp>
      <p:sp>
        <p:nvSpPr>
          <p:cNvPr id="23" name="ZoneTexte 38"/>
          <p:cNvSpPr txBox="1"/>
          <p:nvPr/>
        </p:nvSpPr>
        <p:spPr>
          <a:xfrm>
            <a:off x="5151837" y="3223334"/>
            <a:ext cx="359884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200"/>
            </a:pPr>
            <a:r>
              <a:t>P</a:t>
            </a:r>
            <a:r>
              <a:rPr sz="600"/>
              <a:t>1</a:t>
            </a:r>
          </a:p>
        </p:txBody>
      </p:sp>
      <p:sp>
        <p:nvSpPr>
          <p:cNvPr id="24" name="ZoneTexte 42"/>
          <p:cNvSpPr txBox="1"/>
          <p:nvPr/>
        </p:nvSpPr>
        <p:spPr>
          <a:xfrm>
            <a:off x="2962885" y="3482128"/>
            <a:ext cx="359884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200"/>
            </a:pPr>
            <a:r>
              <a:t>P</a:t>
            </a:r>
            <a:r>
              <a:rPr sz="600"/>
              <a:t>4</a:t>
            </a:r>
          </a:p>
        </p:txBody>
      </p:sp>
      <p:sp>
        <p:nvSpPr>
          <p:cNvPr id="25" name="ZoneTexte 43"/>
          <p:cNvSpPr txBox="1"/>
          <p:nvPr/>
        </p:nvSpPr>
        <p:spPr>
          <a:xfrm>
            <a:off x="2159551" y="3837967"/>
            <a:ext cx="359884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200"/>
            </a:pPr>
            <a:r>
              <a:t>P</a:t>
            </a:r>
            <a:r>
              <a:rPr sz="600"/>
              <a:t>5</a:t>
            </a:r>
          </a:p>
        </p:txBody>
      </p:sp>
      <p:sp>
        <p:nvSpPr>
          <p:cNvPr id="26" name="ZoneTexte 44"/>
          <p:cNvSpPr txBox="1"/>
          <p:nvPr/>
        </p:nvSpPr>
        <p:spPr>
          <a:xfrm>
            <a:off x="2725659" y="4438940"/>
            <a:ext cx="359884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200"/>
            </a:pPr>
            <a:r>
              <a:t>P</a:t>
            </a:r>
            <a:r>
              <a:rPr sz="600"/>
              <a:t>6</a:t>
            </a:r>
          </a:p>
        </p:txBody>
      </p:sp>
      <p:sp>
        <p:nvSpPr>
          <p:cNvPr id="27" name="Connecteur droit avec flèche 4"/>
          <p:cNvSpPr/>
          <p:nvPr/>
        </p:nvSpPr>
        <p:spPr>
          <a:xfrm flipV="1">
            <a:off x="6751022" y="4665927"/>
            <a:ext cx="3599370" cy="2156"/>
          </a:xfrm>
          <a:prstGeom prst="line">
            <a:avLst/>
          </a:prstGeom>
          <a:ln w="25400">
            <a:solidFill>
              <a:srgbClr val="3A5E8A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8" name="ZoneTexte 5"/>
          <p:cNvSpPr txBox="1"/>
          <p:nvPr/>
        </p:nvSpPr>
        <p:spPr>
          <a:xfrm>
            <a:off x="7734971" y="4399227"/>
            <a:ext cx="1632940" cy="33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rPr lang="es-MX" smtClean="0"/>
              <a:t>5</a:t>
            </a:r>
            <a:r>
              <a:rPr smtClean="0"/>
              <a:t> </a:t>
            </a:r>
            <a:r>
              <a:t>clusters</a:t>
            </a:r>
          </a:p>
        </p:txBody>
      </p:sp>
      <p:sp>
        <p:nvSpPr>
          <p:cNvPr id="29" name="Ellipse 6"/>
          <p:cNvSpPr/>
          <p:nvPr/>
        </p:nvSpPr>
        <p:spPr>
          <a:xfrm>
            <a:off x="5135183" y="3251461"/>
            <a:ext cx="338349" cy="299949"/>
          </a:xfrm>
          <a:prstGeom prst="ellipse">
            <a:avLst/>
          </a:prstGeom>
          <a:ln w="25400">
            <a:solidFill>
              <a:srgbClr val="00B05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0" name="Ellipse 7"/>
          <p:cNvSpPr/>
          <p:nvPr/>
        </p:nvSpPr>
        <p:spPr>
          <a:xfrm rot="13800000">
            <a:off x="4598728" y="2209728"/>
            <a:ext cx="474665" cy="820759"/>
          </a:xfrm>
          <a:prstGeom prst="ellipse">
            <a:avLst/>
          </a:prstGeom>
          <a:ln w="25400">
            <a:solidFill>
              <a:srgbClr val="92D05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1" name="Ellipse 8"/>
          <p:cNvSpPr/>
          <p:nvPr/>
        </p:nvSpPr>
        <p:spPr>
          <a:xfrm>
            <a:off x="2962885" y="3482128"/>
            <a:ext cx="311151" cy="321995"/>
          </a:xfrm>
          <a:prstGeom prst="ellipse">
            <a:avLst/>
          </a:prstGeom>
          <a:ln w="254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3" name="Ellipse 20"/>
          <p:cNvSpPr/>
          <p:nvPr/>
        </p:nvSpPr>
        <p:spPr>
          <a:xfrm>
            <a:off x="2136397" y="3849007"/>
            <a:ext cx="338349" cy="299949"/>
          </a:xfrm>
          <a:prstGeom prst="ellipse">
            <a:avLst/>
          </a:prstGeom>
          <a:ln w="25400">
            <a:solidFill>
              <a:schemeClr val="accent2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4" name="Ellipse 21"/>
          <p:cNvSpPr/>
          <p:nvPr/>
        </p:nvSpPr>
        <p:spPr>
          <a:xfrm>
            <a:off x="2697115" y="4455731"/>
            <a:ext cx="338349" cy="299949"/>
          </a:xfrm>
          <a:prstGeom prst="ellipse">
            <a:avLst/>
          </a:prstGeom>
          <a:ln w="25400">
            <a:solidFill>
              <a:srgbClr val="FF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7863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 advAuto="0"/>
      <p:bldP spid="28" grpId="0" animBg="1" advAuto="0"/>
      <p:bldP spid="29" grpId="0" animBg="1" advAuto="0"/>
      <p:bldP spid="30" grpId="0" animBg="1" advAuto="0"/>
      <p:bldP spid="31" grpId="0" animBg="1" advAuto="0"/>
      <p:bldP spid="33" grpId="0" animBg="1" advAuto="0"/>
      <p:bldP spid="34" grpId="0" animBg="1" advAuto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="" xmlns:a16="http://schemas.microsoft.com/office/drawing/2014/main" id="{B59F924D-5E9F-135F-AD9F-3317A129E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5174" y="6446189"/>
            <a:ext cx="2743200" cy="278524"/>
          </a:xfrm>
        </p:spPr>
        <p:txBody>
          <a:bodyPr/>
          <a:lstStyle/>
          <a:p>
            <a:fld id="{C9217C39-0DA2-4425-B107-AECE7E63047D}" type="slidenum">
              <a:rPr lang="es-MX" smtClean="0"/>
              <a:t>27</a:t>
            </a:fld>
            <a:endParaRPr lang="es-MX"/>
          </a:p>
        </p:txBody>
      </p:sp>
      <p:pic>
        <p:nvPicPr>
          <p:cNvPr id="3" name="Imagen 2">
            <a:extLst>
              <a:ext uri="{FF2B5EF4-FFF2-40B4-BE49-F238E27FC236}">
                <a16:creationId xmlns="" xmlns:a16="http://schemas.microsoft.com/office/drawing/2014/main" id="{3E46917C-C4C0-3976-1C0F-38456FEDD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965"/>
            <a:ext cx="12192000" cy="6858000"/>
          </a:xfrm>
          <a:prstGeom prst="rect">
            <a:avLst/>
          </a:prstGeom>
        </p:spPr>
      </p:pic>
      <p:sp>
        <p:nvSpPr>
          <p:cNvPr id="7" name="Elipse 6">
            <a:extLst>
              <a:ext uri="{FF2B5EF4-FFF2-40B4-BE49-F238E27FC236}">
                <a16:creationId xmlns="" xmlns:a16="http://schemas.microsoft.com/office/drawing/2014/main" id="{3353EE34-6C7E-AE7E-7B20-C7E440F210E7}"/>
              </a:ext>
            </a:extLst>
          </p:cNvPr>
          <p:cNvSpPr/>
          <p:nvPr/>
        </p:nvSpPr>
        <p:spPr>
          <a:xfrm>
            <a:off x="11349588" y="134707"/>
            <a:ext cx="599040" cy="599040"/>
          </a:xfrm>
          <a:prstGeom prst="ellipse">
            <a:avLst/>
          </a:prstGeom>
          <a:noFill/>
          <a:ln w="60325">
            <a:gradFill flip="none" rotWithShape="1">
              <a:gsLst>
                <a:gs pos="0">
                  <a:srgbClr val="0DC9FD"/>
                </a:gs>
                <a:gs pos="90000">
                  <a:srgbClr val="C125B7"/>
                </a:gs>
              </a:gsLst>
              <a:lin ang="81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8" name="Título 1">
            <a:extLst>
              <a:ext uri="{FF2B5EF4-FFF2-40B4-BE49-F238E27FC236}">
                <a16:creationId xmlns:a16="http://schemas.microsoft.com/office/drawing/2014/main" xmlns="" id="{3A85FA2B-91CE-EC75-C3AE-F7F8C70EBBA3}"/>
              </a:ext>
            </a:extLst>
          </p:cNvPr>
          <p:cNvSpPr txBox="1">
            <a:spLocks/>
          </p:cNvSpPr>
          <p:nvPr/>
        </p:nvSpPr>
        <p:spPr>
          <a:xfrm>
            <a:off x="1521184" y="483843"/>
            <a:ext cx="5736865" cy="97155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b="1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Número Óptimo de</a:t>
            </a:r>
            <a:endParaRPr lang="es-MX" sz="3600" b="1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9" name="Título 1">
            <a:extLst>
              <a:ext uri="{FF2B5EF4-FFF2-40B4-BE49-F238E27FC236}">
                <a16:creationId xmlns:a16="http://schemas.microsoft.com/office/drawing/2014/main" xmlns="" id="{570386F6-29EB-76AF-10EB-AC169D26CC9E}"/>
              </a:ext>
            </a:extLst>
          </p:cNvPr>
          <p:cNvSpPr txBox="1">
            <a:spLocks/>
          </p:cNvSpPr>
          <p:nvPr/>
        </p:nvSpPr>
        <p:spPr>
          <a:xfrm>
            <a:off x="1509725" y="1029002"/>
            <a:ext cx="4133861" cy="1143079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b="1" smtClean="0">
                <a:solidFill>
                  <a:srgbClr val="C125B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Clusters</a:t>
            </a:r>
            <a:endParaRPr lang="es-MX" sz="3600" b="1">
              <a:solidFill>
                <a:srgbClr val="C125B7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9" name="Image 1" descr="Image 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09725" y="2172081"/>
            <a:ext cx="4285321" cy="3228603"/>
          </a:xfrm>
          <a:prstGeom prst="rect">
            <a:avLst/>
          </a:prstGeom>
          <a:ln w="12700">
            <a:miter lim="400000"/>
          </a:ln>
        </p:spPr>
      </p:pic>
      <p:pic>
        <p:nvPicPr>
          <p:cNvPr id="20" name="Image 2" descr="Imag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312958" y="2201645"/>
            <a:ext cx="4335134" cy="3307044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ZoneTexte 3"/>
          <p:cNvSpPr txBox="1"/>
          <p:nvPr/>
        </p:nvSpPr>
        <p:spPr>
          <a:xfrm>
            <a:off x="4923507" y="2261489"/>
            <a:ext cx="359884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200"/>
            </a:pPr>
            <a:r>
              <a:t>P</a:t>
            </a:r>
            <a:r>
              <a:rPr sz="600"/>
              <a:t>3</a:t>
            </a:r>
          </a:p>
        </p:txBody>
      </p:sp>
      <p:sp>
        <p:nvSpPr>
          <p:cNvPr id="22" name="ZoneTexte 37"/>
          <p:cNvSpPr txBox="1"/>
          <p:nvPr/>
        </p:nvSpPr>
        <p:spPr>
          <a:xfrm>
            <a:off x="4456333" y="2619485"/>
            <a:ext cx="359884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200"/>
            </a:pPr>
            <a:r>
              <a:t>P</a:t>
            </a:r>
            <a:r>
              <a:rPr sz="600"/>
              <a:t>2</a:t>
            </a:r>
          </a:p>
        </p:txBody>
      </p:sp>
      <p:sp>
        <p:nvSpPr>
          <p:cNvPr id="23" name="ZoneTexte 38"/>
          <p:cNvSpPr txBox="1"/>
          <p:nvPr/>
        </p:nvSpPr>
        <p:spPr>
          <a:xfrm>
            <a:off x="5151837" y="3223334"/>
            <a:ext cx="359884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200"/>
            </a:pPr>
            <a:r>
              <a:t>P</a:t>
            </a:r>
            <a:r>
              <a:rPr sz="600"/>
              <a:t>1</a:t>
            </a:r>
          </a:p>
        </p:txBody>
      </p:sp>
      <p:sp>
        <p:nvSpPr>
          <p:cNvPr id="24" name="ZoneTexte 42"/>
          <p:cNvSpPr txBox="1"/>
          <p:nvPr/>
        </p:nvSpPr>
        <p:spPr>
          <a:xfrm>
            <a:off x="2962885" y="3482128"/>
            <a:ext cx="359884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200"/>
            </a:pPr>
            <a:r>
              <a:t>P</a:t>
            </a:r>
            <a:r>
              <a:rPr sz="600"/>
              <a:t>4</a:t>
            </a:r>
          </a:p>
        </p:txBody>
      </p:sp>
      <p:sp>
        <p:nvSpPr>
          <p:cNvPr id="25" name="ZoneTexte 43"/>
          <p:cNvSpPr txBox="1"/>
          <p:nvPr/>
        </p:nvSpPr>
        <p:spPr>
          <a:xfrm>
            <a:off x="2159551" y="3837967"/>
            <a:ext cx="359884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200"/>
            </a:pPr>
            <a:r>
              <a:t>P</a:t>
            </a:r>
            <a:r>
              <a:rPr sz="600"/>
              <a:t>5</a:t>
            </a:r>
          </a:p>
        </p:txBody>
      </p:sp>
      <p:sp>
        <p:nvSpPr>
          <p:cNvPr id="26" name="ZoneTexte 44"/>
          <p:cNvSpPr txBox="1"/>
          <p:nvPr/>
        </p:nvSpPr>
        <p:spPr>
          <a:xfrm>
            <a:off x="2725659" y="4438940"/>
            <a:ext cx="359884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200"/>
            </a:pPr>
            <a:r>
              <a:t>P</a:t>
            </a:r>
            <a:r>
              <a:rPr sz="600"/>
              <a:t>6</a:t>
            </a:r>
          </a:p>
        </p:txBody>
      </p:sp>
      <p:sp>
        <p:nvSpPr>
          <p:cNvPr id="27" name="Connecteur droit avec flèche 4"/>
          <p:cNvSpPr/>
          <p:nvPr/>
        </p:nvSpPr>
        <p:spPr>
          <a:xfrm flipV="1">
            <a:off x="6679582" y="4465898"/>
            <a:ext cx="3599370" cy="2156"/>
          </a:xfrm>
          <a:prstGeom prst="line">
            <a:avLst/>
          </a:prstGeom>
          <a:ln w="25400">
            <a:solidFill>
              <a:srgbClr val="3A5E8A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8" name="ZoneTexte 5"/>
          <p:cNvSpPr txBox="1"/>
          <p:nvPr/>
        </p:nvSpPr>
        <p:spPr>
          <a:xfrm>
            <a:off x="7663531" y="4199198"/>
            <a:ext cx="1632940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t>4 clusters</a:t>
            </a:r>
          </a:p>
        </p:txBody>
      </p:sp>
      <p:sp>
        <p:nvSpPr>
          <p:cNvPr id="29" name="Ellipse 6"/>
          <p:cNvSpPr/>
          <p:nvPr/>
        </p:nvSpPr>
        <p:spPr>
          <a:xfrm>
            <a:off x="5135183" y="3251461"/>
            <a:ext cx="338349" cy="299949"/>
          </a:xfrm>
          <a:prstGeom prst="ellipse">
            <a:avLst/>
          </a:prstGeom>
          <a:ln w="25400">
            <a:solidFill>
              <a:srgbClr val="00B05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0" name="Ellipse 7"/>
          <p:cNvSpPr/>
          <p:nvPr/>
        </p:nvSpPr>
        <p:spPr>
          <a:xfrm rot="13800000">
            <a:off x="4598728" y="2209728"/>
            <a:ext cx="474665" cy="820759"/>
          </a:xfrm>
          <a:prstGeom prst="ellipse">
            <a:avLst/>
          </a:prstGeom>
          <a:ln w="25400">
            <a:solidFill>
              <a:srgbClr val="92D05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1" name="Ellipse 8"/>
          <p:cNvSpPr/>
          <p:nvPr/>
        </p:nvSpPr>
        <p:spPr>
          <a:xfrm>
            <a:off x="2962885" y="3482128"/>
            <a:ext cx="311151" cy="321995"/>
          </a:xfrm>
          <a:prstGeom prst="ellipse">
            <a:avLst/>
          </a:prstGeom>
          <a:ln w="254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2" name="Ellipse 17"/>
          <p:cNvSpPr/>
          <p:nvPr/>
        </p:nvSpPr>
        <p:spPr>
          <a:xfrm rot="8280000">
            <a:off x="2356470" y="3764292"/>
            <a:ext cx="474665" cy="1060011"/>
          </a:xfrm>
          <a:prstGeom prst="ellipse">
            <a:avLst/>
          </a:prstGeom>
          <a:ln w="25400">
            <a:solidFill>
              <a:srgbClr val="FF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9014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 advAuto="0"/>
      <p:bldP spid="28" grpId="0" animBg="1" advAuto="0"/>
      <p:bldP spid="29" grpId="0" animBg="1" advAuto="0"/>
      <p:bldP spid="30" grpId="0" animBg="1" advAuto="0"/>
      <p:bldP spid="31" grpId="0" animBg="1" advAuto="0"/>
      <p:bldP spid="32" grpId="0" animBg="1" advAuto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="" xmlns:a16="http://schemas.microsoft.com/office/drawing/2014/main" id="{B59F924D-5E9F-135F-AD9F-3317A129E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5174" y="6446189"/>
            <a:ext cx="2743200" cy="278524"/>
          </a:xfrm>
        </p:spPr>
        <p:txBody>
          <a:bodyPr/>
          <a:lstStyle/>
          <a:p>
            <a:fld id="{C9217C39-0DA2-4425-B107-AECE7E63047D}" type="slidenum">
              <a:rPr lang="es-MX" smtClean="0"/>
              <a:t>28</a:t>
            </a:fld>
            <a:endParaRPr lang="es-MX"/>
          </a:p>
        </p:txBody>
      </p:sp>
      <p:pic>
        <p:nvPicPr>
          <p:cNvPr id="3" name="Imagen 2">
            <a:extLst>
              <a:ext uri="{FF2B5EF4-FFF2-40B4-BE49-F238E27FC236}">
                <a16:creationId xmlns="" xmlns:a16="http://schemas.microsoft.com/office/drawing/2014/main" id="{3E46917C-C4C0-3976-1C0F-38456FEDD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965"/>
            <a:ext cx="12192000" cy="6858000"/>
          </a:xfrm>
          <a:prstGeom prst="rect">
            <a:avLst/>
          </a:prstGeom>
        </p:spPr>
      </p:pic>
      <p:sp>
        <p:nvSpPr>
          <p:cNvPr id="7" name="Elipse 6">
            <a:extLst>
              <a:ext uri="{FF2B5EF4-FFF2-40B4-BE49-F238E27FC236}">
                <a16:creationId xmlns="" xmlns:a16="http://schemas.microsoft.com/office/drawing/2014/main" id="{3353EE34-6C7E-AE7E-7B20-C7E440F210E7}"/>
              </a:ext>
            </a:extLst>
          </p:cNvPr>
          <p:cNvSpPr/>
          <p:nvPr/>
        </p:nvSpPr>
        <p:spPr>
          <a:xfrm>
            <a:off x="11349588" y="134707"/>
            <a:ext cx="599040" cy="599040"/>
          </a:xfrm>
          <a:prstGeom prst="ellipse">
            <a:avLst/>
          </a:prstGeom>
          <a:noFill/>
          <a:ln w="60325">
            <a:gradFill flip="none" rotWithShape="1">
              <a:gsLst>
                <a:gs pos="0">
                  <a:srgbClr val="0DC9FD"/>
                </a:gs>
                <a:gs pos="90000">
                  <a:srgbClr val="C125B7"/>
                </a:gs>
              </a:gsLst>
              <a:lin ang="81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8" name="Título 1">
            <a:extLst>
              <a:ext uri="{FF2B5EF4-FFF2-40B4-BE49-F238E27FC236}">
                <a16:creationId xmlns:a16="http://schemas.microsoft.com/office/drawing/2014/main" xmlns="" id="{3A85FA2B-91CE-EC75-C3AE-F7F8C70EBBA3}"/>
              </a:ext>
            </a:extLst>
          </p:cNvPr>
          <p:cNvSpPr txBox="1">
            <a:spLocks/>
          </p:cNvSpPr>
          <p:nvPr/>
        </p:nvSpPr>
        <p:spPr>
          <a:xfrm>
            <a:off x="1521184" y="483843"/>
            <a:ext cx="5736865" cy="97155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b="1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Número Óptimo de</a:t>
            </a:r>
            <a:endParaRPr lang="es-MX" sz="3600" b="1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9" name="Título 1">
            <a:extLst>
              <a:ext uri="{FF2B5EF4-FFF2-40B4-BE49-F238E27FC236}">
                <a16:creationId xmlns:a16="http://schemas.microsoft.com/office/drawing/2014/main" xmlns="" id="{570386F6-29EB-76AF-10EB-AC169D26CC9E}"/>
              </a:ext>
            </a:extLst>
          </p:cNvPr>
          <p:cNvSpPr txBox="1">
            <a:spLocks/>
          </p:cNvSpPr>
          <p:nvPr/>
        </p:nvSpPr>
        <p:spPr>
          <a:xfrm>
            <a:off x="1509725" y="1029002"/>
            <a:ext cx="4133861" cy="1143079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b="1" smtClean="0">
                <a:solidFill>
                  <a:srgbClr val="C125B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Clusters</a:t>
            </a:r>
            <a:endParaRPr lang="es-MX" sz="3600" b="1">
              <a:solidFill>
                <a:srgbClr val="C125B7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5" name="Image 1" descr="Image 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09725" y="2299132"/>
            <a:ext cx="4285321" cy="3228603"/>
          </a:xfrm>
          <a:prstGeom prst="rect">
            <a:avLst/>
          </a:prstGeom>
          <a:ln w="12700">
            <a:miter lim="400000"/>
          </a:ln>
        </p:spPr>
      </p:pic>
      <p:pic>
        <p:nvPicPr>
          <p:cNvPr id="46" name="Image 2" descr="Imag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312958" y="2328696"/>
            <a:ext cx="4335134" cy="3307044"/>
          </a:xfrm>
          <a:prstGeom prst="rect">
            <a:avLst/>
          </a:prstGeom>
          <a:ln w="12700">
            <a:miter lim="400000"/>
          </a:ln>
        </p:spPr>
      </p:pic>
      <p:sp>
        <p:nvSpPr>
          <p:cNvPr id="47" name="ZoneTexte 3"/>
          <p:cNvSpPr txBox="1"/>
          <p:nvPr/>
        </p:nvSpPr>
        <p:spPr>
          <a:xfrm>
            <a:off x="4923507" y="2388540"/>
            <a:ext cx="359884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200"/>
            </a:pPr>
            <a:r>
              <a:t>P</a:t>
            </a:r>
            <a:r>
              <a:rPr sz="600"/>
              <a:t>3</a:t>
            </a:r>
          </a:p>
        </p:txBody>
      </p:sp>
      <p:sp>
        <p:nvSpPr>
          <p:cNvPr id="48" name="ZoneTexte 37"/>
          <p:cNvSpPr txBox="1"/>
          <p:nvPr/>
        </p:nvSpPr>
        <p:spPr>
          <a:xfrm>
            <a:off x="4456333" y="2746536"/>
            <a:ext cx="359884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200"/>
            </a:pPr>
            <a:r>
              <a:t>P</a:t>
            </a:r>
            <a:r>
              <a:rPr sz="600"/>
              <a:t>2</a:t>
            </a:r>
          </a:p>
        </p:txBody>
      </p:sp>
      <p:sp>
        <p:nvSpPr>
          <p:cNvPr id="49" name="ZoneTexte 38"/>
          <p:cNvSpPr txBox="1"/>
          <p:nvPr/>
        </p:nvSpPr>
        <p:spPr>
          <a:xfrm>
            <a:off x="5151837" y="3350385"/>
            <a:ext cx="359884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200"/>
            </a:pPr>
            <a:r>
              <a:t>P</a:t>
            </a:r>
            <a:r>
              <a:rPr sz="600"/>
              <a:t>1</a:t>
            </a:r>
          </a:p>
        </p:txBody>
      </p:sp>
      <p:sp>
        <p:nvSpPr>
          <p:cNvPr id="50" name="ZoneTexte 42"/>
          <p:cNvSpPr txBox="1"/>
          <p:nvPr/>
        </p:nvSpPr>
        <p:spPr>
          <a:xfrm>
            <a:off x="2962885" y="3609179"/>
            <a:ext cx="359884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200"/>
            </a:pPr>
            <a:r>
              <a:t>P</a:t>
            </a:r>
            <a:r>
              <a:rPr sz="600"/>
              <a:t>4</a:t>
            </a:r>
          </a:p>
        </p:txBody>
      </p:sp>
      <p:sp>
        <p:nvSpPr>
          <p:cNvPr id="51" name="ZoneTexte 43"/>
          <p:cNvSpPr txBox="1"/>
          <p:nvPr/>
        </p:nvSpPr>
        <p:spPr>
          <a:xfrm>
            <a:off x="2159551" y="3965018"/>
            <a:ext cx="359884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200"/>
            </a:pPr>
            <a:r>
              <a:t>P</a:t>
            </a:r>
            <a:r>
              <a:rPr sz="600"/>
              <a:t>5</a:t>
            </a:r>
          </a:p>
        </p:txBody>
      </p:sp>
      <p:sp>
        <p:nvSpPr>
          <p:cNvPr id="52" name="ZoneTexte 44"/>
          <p:cNvSpPr txBox="1"/>
          <p:nvPr/>
        </p:nvSpPr>
        <p:spPr>
          <a:xfrm>
            <a:off x="2725659" y="4565991"/>
            <a:ext cx="359884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200"/>
            </a:pPr>
            <a:r>
              <a:t>P</a:t>
            </a:r>
            <a:r>
              <a:rPr sz="600"/>
              <a:t>6</a:t>
            </a:r>
          </a:p>
        </p:txBody>
      </p:sp>
      <p:sp>
        <p:nvSpPr>
          <p:cNvPr id="53" name="Connecteur droit avec flèche 4"/>
          <p:cNvSpPr/>
          <p:nvPr/>
        </p:nvSpPr>
        <p:spPr>
          <a:xfrm flipV="1">
            <a:off x="6814368" y="3517522"/>
            <a:ext cx="3335189" cy="18330"/>
          </a:xfrm>
          <a:prstGeom prst="line">
            <a:avLst/>
          </a:prstGeom>
          <a:ln w="25400">
            <a:solidFill>
              <a:srgbClr val="3A5E8A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4" name="ZoneTexte 5"/>
          <p:cNvSpPr txBox="1"/>
          <p:nvPr/>
        </p:nvSpPr>
        <p:spPr>
          <a:xfrm>
            <a:off x="7663531" y="3253339"/>
            <a:ext cx="1632940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t>2 clusters</a:t>
            </a:r>
          </a:p>
        </p:txBody>
      </p:sp>
      <p:sp>
        <p:nvSpPr>
          <p:cNvPr id="55" name="Ellipse 6"/>
          <p:cNvSpPr/>
          <p:nvPr/>
        </p:nvSpPr>
        <p:spPr>
          <a:xfrm rot="19140000">
            <a:off x="4521696" y="2353047"/>
            <a:ext cx="1066781" cy="1377711"/>
          </a:xfrm>
          <a:prstGeom prst="ellipse">
            <a:avLst/>
          </a:prstGeom>
          <a:ln w="25400">
            <a:solidFill>
              <a:srgbClr val="00B05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6" name="Ellipse 13"/>
          <p:cNvSpPr/>
          <p:nvPr/>
        </p:nvSpPr>
        <p:spPr>
          <a:xfrm rot="13440000">
            <a:off x="2240275" y="3555916"/>
            <a:ext cx="1066801" cy="1422969"/>
          </a:xfrm>
          <a:prstGeom prst="ellipse">
            <a:avLst/>
          </a:prstGeom>
          <a:ln w="25400">
            <a:solidFill>
              <a:srgbClr val="FF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019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 advAuto="0"/>
      <p:bldP spid="54" grpId="0" animBg="1" advAuto="0"/>
      <p:bldP spid="55" grpId="0" animBg="1" advAuto="0"/>
      <p:bldP spid="56" grpId="0" animBg="1" advAuto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="" xmlns:a16="http://schemas.microsoft.com/office/drawing/2014/main" id="{B59F924D-5E9F-135F-AD9F-3317A129E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5174" y="6446189"/>
            <a:ext cx="2743200" cy="278524"/>
          </a:xfrm>
        </p:spPr>
        <p:txBody>
          <a:bodyPr/>
          <a:lstStyle/>
          <a:p>
            <a:fld id="{C9217C39-0DA2-4425-B107-AECE7E63047D}" type="slidenum">
              <a:rPr lang="es-MX" smtClean="0"/>
              <a:t>29</a:t>
            </a:fld>
            <a:endParaRPr lang="es-MX"/>
          </a:p>
        </p:txBody>
      </p:sp>
      <p:pic>
        <p:nvPicPr>
          <p:cNvPr id="3" name="Imagen 2">
            <a:extLst>
              <a:ext uri="{FF2B5EF4-FFF2-40B4-BE49-F238E27FC236}">
                <a16:creationId xmlns="" xmlns:a16="http://schemas.microsoft.com/office/drawing/2014/main" id="{3E46917C-C4C0-3976-1C0F-38456FEDD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965"/>
            <a:ext cx="12192000" cy="6858000"/>
          </a:xfrm>
          <a:prstGeom prst="rect">
            <a:avLst/>
          </a:prstGeom>
        </p:spPr>
      </p:pic>
      <p:sp>
        <p:nvSpPr>
          <p:cNvPr id="7" name="Elipse 6">
            <a:extLst>
              <a:ext uri="{FF2B5EF4-FFF2-40B4-BE49-F238E27FC236}">
                <a16:creationId xmlns="" xmlns:a16="http://schemas.microsoft.com/office/drawing/2014/main" id="{3353EE34-6C7E-AE7E-7B20-C7E440F210E7}"/>
              </a:ext>
            </a:extLst>
          </p:cNvPr>
          <p:cNvSpPr/>
          <p:nvPr/>
        </p:nvSpPr>
        <p:spPr>
          <a:xfrm>
            <a:off x="11349588" y="134707"/>
            <a:ext cx="599040" cy="599040"/>
          </a:xfrm>
          <a:prstGeom prst="ellipse">
            <a:avLst/>
          </a:prstGeom>
          <a:noFill/>
          <a:ln w="60325">
            <a:gradFill flip="none" rotWithShape="1">
              <a:gsLst>
                <a:gs pos="0">
                  <a:srgbClr val="0DC9FD"/>
                </a:gs>
                <a:gs pos="90000">
                  <a:srgbClr val="C125B7"/>
                </a:gs>
              </a:gsLst>
              <a:lin ang="81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8" name="Título 1">
            <a:extLst>
              <a:ext uri="{FF2B5EF4-FFF2-40B4-BE49-F238E27FC236}">
                <a16:creationId xmlns:a16="http://schemas.microsoft.com/office/drawing/2014/main" xmlns="" id="{3A85FA2B-91CE-EC75-C3AE-F7F8C70EBBA3}"/>
              </a:ext>
            </a:extLst>
          </p:cNvPr>
          <p:cNvSpPr txBox="1">
            <a:spLocks/>
          </p:cNvSpPr>
          <p:nvPr/>
        </p:nvSpPr>
        <p:spPr>
          <a:xfrm>
            <a:off x="1521184" y="483843"/>
            <a:ext cx="5736865" cy="97155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b="1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Número Óptimo de</a:t>
            </a:r>
            <a:endParaRPr lang="es-MX" sz="3600" b="1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9" name="Título 1">
            <a:extLst>
              <a:ext uri="{FF2B5EF4-FFF2-40B4-BE49-F238E27FC236}">
                <a16:creationId xmlns:a16="http://schemas.microsoft.com/office/drawing/2014/main" xmlns="" id="{570386F6-29EB-76AF-10EB-AC169D26CC9E}"/>
              </a:ext>
            </a:extLst>
          </p:cNvPr>
          <p:cNvSpPr txBox="1">
            <a:spLocks/>
          </p:cNvSpPr>
          <p:nvPr/>
        </p:nvSpPr>
        <p:spPr>
          <a:xfrm>
            <a:off x="1509725" y="1029002"/>
            <a:ext cx="4133861" cy="1143079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b="1" smtClean="0">
                <a:solidFill>
                  <a:srgbClr val="C125B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Clusters</a:t>
            </a:r>
            <a:endParaRPr lang="es-MX" sz="3600" b="1">
              <a:solidFill>
                <a:srgbClr val="C125B7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9" name="Image 1" descr="Image 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22413" y="2272641"/>
            <a:ext cx="4285321" cy="3228603"/>
          </a:xfrm>
          <a:prstGeom prst="rect">
            <a:avLst/>
          </a:prstGeom>
          <a:ln w="12700">
            <a:miter lim="400000"/>
          </a:ln>
        </p:spPr>
      </p:pic>
      <p:pic>
        <p:nvPicPr>
          <p:cNvPr id="20" name="Image 2" descr="Imag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325646" y="2302205"/>
            <a:ext cx="4335134" cy="3307044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ZoneTexte 3"/>
          <p:cNvSpPr txBox="1"/>
          <p:nvPr/>
        </p:nvSpPr>
        <p:spPr>
          <a:xfrm>
            <a:off x="4936195" y="2362049"/>
            <a:ext cx="359884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200"/>
            </a:pPr>
            <a:r>
              <a:t>P</a:t>
            </a:r>
            <a:r>
              <a:rPr sz="600"/>
              <a:t>3</a:t>
            </a:r>
          </a:p>
        </p:txBody>
      </p:sp>
      <p:sp>
        <p:nvSpPr>
          <p:cNvPr id="22" name="ZoneTexte 37"/>
          <p:cNvSpPr txBox="1"/>
          <p:nvPr/>
        </p:nvSpPr>
        <p:spPr>
          <a:xfrm>
            <a:off x="4469021" y="2720045"/>
            <a:ext cx="359884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200"/>
            </a:pPr>
            <a:r>
              <a:t>P</a:t>
            </a:r>
            <a:r>
              <a:rPr sz="600"/>
              <a:t>2</a:t>
            </a:r>
          </a:p>
        </p:txBody>
      </p:sp>
      <p:sp>
        <p:nvSpPr>
          <p:cNvPr id="23" name="ZoneTexte 38"/>
          <p:cNvSpPr txBox="1"/>
          <p:nvPr/>
        </p:nvSpPr>
        <p:spPr>
          <a:xfrm>
            <a:off x="5164525" y="3323894"/>
            <a:ext cx="359884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200"/>
            </a:pPr>
            <a:r>
              <a:t>P</a:t>
            </a:r>
            <a:r>
              <a:rPr sz="600"/>
              <a:t>1</a:t>
            </a:r>
          </a:p>
        </p:txBody>
      </p:sp>
      <p:sp>
        <p:nvSpPr>
          <p:cNvPr id="24" name="ZoneTexte 42"/>
          <p:cNvSpPr txBox="1"/>
          <p:nvPr/>
        </p:nvSpPr>
        <p:spPr>
          <a:xfrm>
            <a:off x="2975573" y="3582688"/>
            <a:ext cx="359884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200"/>
            </a:pPr>
            <a:r>
              <a:t>P</a:t>
            </a:r>
            <a:r>
              <a:rPr sz="600"/>
              <a:t>4</a:t>
            </a:r>
          </a:p>
        </p:txBody>
      </p:sp>
      <p:sp>
        <p:nvSpPr>
          <p:cNvPr id="25" name="ZoneTexte 43"/>
          <p:cNvSpPr txBox="1"/>
          <p:nvPr/>
        </p:nvSpPr>
        <p:spPr>
          <a:xfrm>
            <a:off x="2172239" y="3938527"/>
            <a:ext cx="359884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200"/>
            </a:pPr>
            <a:r>
              <a:t>P</a:t>
            </a:r>
            <a:r>
              <a:rPr sz="600"/>
              <a:t>5</a:t>
            </a:r>
          </a:p>
        </p:txBody>
      </p:sp>
      <p:sp>
        <p:nvSpPr>
          <p:cNvPr id="26" name="ZoneTexte 44"/>
          <p:cNvSpPr txBox="1"/>
          <p:nvPr/>
        </p:nvSpPr>
        <p:spPr>
          <a:xfrm>
            <a:off x="2738347" y="4539500"/>
            <a:ext cx="359884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200"/>
            </a:pPr>
            <a:r>
              <a:t>P</a:t>
            </a:r>
            <a:r>
              <a:rPr sz="600"/>
              <a:t>6</a:t>
            </a:r>
          </a:p>
        </p:txBody>
      </p:sp>
      <p:sp>
        <p:nvSpPr>
          <p:cNvPr id="27" name="Connecteur droit avec flèche 4"/>
          <p:cNvSpPr/>
          <p:nvPr/>
        </p:nvSpPr>
        <p:spPr>
          <a:xfrm>
            <a:off x="9538120" y="2496109"/>
            <a:ext cx="3236" cy="1998093"/>
          </a:xfrm>
          <a:prstGeom prst="line">
            <a:avLst/>
          </a:prstGeom>
          <a:ln w="25400">
            <a:solidFill>
              <a:srgbClr val="3A5E8A"/>
            </a:solidFill>
            <a:headEnd type="triangle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8" name="Ellipse 6"/>
          <p:cNvSpPr/>
          <p:nvPr/>
        </p:nvSpPr>
        <p:spPr>
          <a:xfrm rot="1560000">
            <a:off x="2232852" y="3506028"/>
            <a:ext cx="1087439" cy="1369165"/>
          </a:xfrm>
          <a:prstGeom prst="ellipse">
            <a:avLst/>
          </a:prstGeom>
          <a:ln w="25400">
            <a:solidFill>
              <a:srgbClr val="FF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" name="Ellipse 13"/>
          <p:cNvSpPr/>
          <p:nvPr/>
        </p:nvSpPr>
        <p:spPr>
          <a:xfrm rot="19500000">
            <a:off x="4566460" y="2339922"/>
            <a:ext cx="1001549" cy="1320351"/>
          </a:xfrm>
          <a:prstGeom prst="ellipse">
            <a:avLst/>
          </a:prstGeom>
          <a:ln w="25400">
            <a:solidFill>
              <a:srgbClr val="00B05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0" name="Connecteur droit avec flèche 14"/>
          <p:cNvSpPr/>
          <p:nvPr/>
        </p:nvSpPr>
        <p:spPr>
          <a:xfrm flipV="1">
            <a:off x="6824362" y="3447711"/>
            <a:ext cx="3335188" cy="18330"/>
          </a:xfrm>
          <a:prstGeom prst="line">
            <a:avLst/>
          </a:prstGeom>
          <a:ln w="25400">
            <a:solidFill>
              <a:srgbClr val="3A5E8A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1" name="ZoneTexte 15"/>
          <p:cNvSpPr txBox="1"/>
          <p:nvPr/>
        </p:nvSpPr>
        <p:spPr>
          <a:xfrm>
            <a:off x="7676219" y="3173234"/>
            <a:ext cx="1632940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t>2 clusters</a:t>
            </a:r>
          </a:p>
        </p:txBody>
      </p:sp>
      <p:sp>
        <p:nvSpPr>
          <p:cNvPr id="32" name="ZoneTexte 24"/>
          <p:cNvSpPr txBox="1"/>
          <p:nvPr/>
        </p:nvSpPr>
        <p:spPr>
          <a:xfrm rot="5400000">
            <a:off x="8869597" y="3382769"/>
            <a:ext cx="159469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200" b="1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t>Distancia más larga</a:t>
            </a:r>
          </a:p>
        </p:txBody>
      </p:sp>
    </p:spTree>
    <p:extLst>
      <p:ext uri="{BB962C8B-B14F-4D97-AF65-F5344CB8AC3E}">
        <p14:creationId xmlns:p14="http://schemas.microsoft.com/office/powerpoint/2010/main" val="2925024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 advAuto="0"/>
      <p:bldP spid="28" grpId="0" animBg="1" advAuto="0"/>
      <p:bldP spid="29" grpId="0" animBg="1" advAuto="0"/>
      <p:bldP spid="30" grpId="0" animBg="1" advAuto="0"/>
      <p:bldP spid="31" grpId="0" animBg="1" advAuto="0"/>
      <p:bldP spid="32" grpId="0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="" xmlns:a16="http://schemas.microsoft.com/office/drawing/2014/main" id="{B59F924D-5E9F-135F-AD9F-3317A129E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5174" y="6446189"/>
            <a:ext cx="2743200" cy="278524"/>
          </a:xfrm>
        </p:spPr>
        <p:txBody>
          <a:bodyPr/>
          <a:lstStyle/>
          <a:p>
            <a:fld id="{C9217C39-0DA2-4425-B107-AECE7E63047D}" type="slidenum">
              <a:rPr lang="es-MX" smtClean="0"/>
              <a:t>3</a:t>
            </a:fld>
            <a:endParaRPr lang="es-MX"/>
          </a:p>
        </p:txBody>
      </p:sp>
      <p:pic>
        <p:nvPicPr>
          <p:cNvPr id="3" name="Imagen 2">
            <a:extLst>
              <a:ext uri="{FF2B5EF4-FFF2-40B4-BE49-F238E27FC236}">
                <a16:creationId xmlns="" xmlns:a16="http://schemas.microsoft.com/office/drawing/2014/main" id="{3E46917C-C4C0-3976-1C0F-38456FEDD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965"/>
            <a:ext cx="12192000" cy="6858000"/>
          </a:xfrm>
          <a:prstGeom prst="rect">
            <a:avLst/>
          </a:prstGeom>
        </p:spPr>
      </p:pic>
      <p:sp>
        <p:nvSpPr>
          <p:cNvPr id="7" name="Elipse 6">
            <a:extLst>
              <a:ext uri="{FF2B5EF4-FFF2-40B4-BE49-F238E27FC236}">
                <a16:creationId xmlns="" xmlns:a16="http://schemas.microsoft.com/office/drawing/2014/main" id="{3353EE34-6C7E-AE7E-7B20-C7E440F210E7}"/>
              </a:ext>
            </a:extLst>
          </p:cNvPr>
          <p:cNvSpPr/>
          <p:nvPr/>
        </p:nvSpPr>
        <p:spPr>
          <a:xfrm>
            <a:off x="11349588" y="134707"/>
            <a:ext cx="599040" cy="599040"/>
          </a:xfrm>
          <a:prstGeom prst="ellipse">
            <a:avLst/>
          </a:prstGeom>
          <a:noFill/>
          <a:ln w="60325">
            <a:gradFill flip="none" rotWithShape="1">
              <a:gsLst>
                <a:gs pos="0">
                  <a:srgbClr val="0DC9FD"/>
                </a:gs>
                <a:gs pos="90000">
                  <a:srgbClr val="C125B7"/>
                </a:gs>
              </a:gsLst>
              <a:lin ang="81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Straight Arrow Connector 81"/>
          <p:cNvSpPr/>
          <p:nvPr/>
        </p:nvSpPr>
        <p:spPr>
          <a:xfrm flipV="1">
            <a:off x="1999468" y="2786969"/>
            <a:ext cx="1" cy="2521743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" name="Straight Arrow Connector 83"/>
          <p:cNvSpPr/>
          <p:nvPr/>
        </p:nvSpPr>
        <p:spPr>
          <a:xfrm>
            <a:off x="1785937" y="5114110"/>
            <a:ext cx="3038500" cy="16176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8" name="Multiply 84"/>
          <p:cNvSpPr/>
          <p:nvPr/>
        </p:nvSpPr>
        <p:spPr>
          <a:xfrm rot="18900000">
            <a:off x="2233639" y="440300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blurRad="38100" dist="22860" dir="5400000" rotWithShape="0">
                    <a:srgbClr val="000000">
                      <a:alpha val="3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9" name="Multiply 84"/>
          <p:cNvSpPr/>
          <p:nvPr/>
        </p:nvSpPr>
        <p:spPr>
          <a:xfrm rot="18900000">
            <a:off x="2465473" y="429517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blurRad="38100" dist="22860" dir="5400000" rotWithShape="0">
                    <a:srgbClr val="000000">
                      <a:alpha val="3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50" name="Multiply 84"/>
          <p:cNvSpPr/>
          <p:nvPr/>
        </p:nvSpPr>
        <p:spPr>
          <a:xfrm rot="18900000">
            <a:off x="2759311" y="414457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blurRad="38100" dist="22860" dir="5400000" rotWithShape="0">
                    <a:srgbClr val="000000">
                      <a:alpha val="3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51" name="Multiply 84"/>
          <p:cNvSpPr/>
          <p:nvPr/>
        </p:nvSpPr>
        <p:spPr>
          <a:xfrm rot="18900000">
            <a:off x="2349555" y="405795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blurRad="38100" dist="22860" dir="5400000" rotWithShape="0">
                    <a:srgbClr val="000000">
                      <a:alpha val="3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52" name="Multiply 84"/>
          <p:cNvSpPr/>
          <p:nvPr/>
        </p:nvSpPr>
        <p:spPr>
          <a:xfrm rot="18900000">
            <a:off x="2611044" y="387464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blurRad="38100" dist="22860" dir="5400000" rotWithShape="0">
                    <a:srgbClr val="000000">
                      <a:alpha val="3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53" name="Multiply 84"/>
          <p:cNvSpPr/>
          <p:nvPr/>
        </p:nvSpPr>
        <p:spPr>
          <a:xfrm rot="18900000">
            <a:off x="2775485" y="440840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blurRad="38100" dist="22860" dir="5400000" rotWithShape="0">
                    <a:srgbClr val="000000">
                      <a:alpha val="3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54" name="Multiply 84"/>
          <p:cNvSpPr/>
          <p:nvPr/>
        </p:nvSpPr>
        <p:spPr>
          <a:xfrm rot="18900000">
            <a:off x="3007320" y="387464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blurRad="38100" dist="22860" dir="5400000" rotWithShape="0">
                    <a:srgbClr val="000000">
                      <a:alpha val="3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55" name="Multiply 84"/>
          <p:cNvSpPr/>
          <p:nvPr/>
        </p:nvSpPr>
        <p:spPr>
          <a:xfrm rot="18900000">
            <a:off x="2716177" y="468876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blurRad="38100" dist="22860" dir="5400000" rotWithShape="0">
                    <a:srgbClr val="000000">
                      <a:alpha val="3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56" name="Multiply 84"/>
          <p:cNvSpPr/>
          <p:nvPr/>
        </p:nvSpPr>
        <p:spPr>
          <a:xfrm rot="18900000">
            <a:off x="3033557" y="447849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blurRad="38100" dist="22860" dir="5400000" rotWithShape="0">
                    <a:srgbClr val="000000">
                      <a:alpha val="3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57" name="Multiply 84"/>
          <p:cNvSpPr/>
          <p:nvPr/>
        </p:nvSpPr>
        <p:spPr>
          <a:xfrm rot="18900000">
            <a:off x="2384601" y="474806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blurRad="38100" dist="22860" dir="5400000" rotWithShape="0">
                    <a:srgbClr val="000000">
                      <a:alpha val="3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58" name="Multiply 84"/>
          <p:cNvSpPr/>
          <p:nvPr/>
        </p:nvSpPr>
        <p:spPr>
          <a:xfrm rot="18900000">
            <a:off x="3530296" y="3820727"/>
            <a:ext cx="111604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blurRad="38100" dist="22860" dir="5400000" rotWithShape="0">
                    <a:srgbClr val="000000">
                      <a:alpha val="3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59" name="Multiply 84"/>
          <p:cNvSpPr/>
          <p:nvPr/>
        </p:nvSpPr>
        <p:spPr>
          <a:xfrm rot="18900000">
            <a:off x="3298461" y="342714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blurRad="38100" dist="22860" dir="5400000" rotWithShape="0">
                    <a:srgbClr val="000000">
                      <a:alpha val="3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60" name="Multiply 84"/>
          <p:cNvSpPr/>
          <p:nvPr/>
        </p:nvSpPr>
        <p:spPr>
          <a:xfrm rot="18900000">
            <a:off x="3918484" y="369672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blurRad="38100" dist="22860" dir="5400000" rotWithShape="0">
                    <a:srgbClr val="000000">
                      <a:alpha val="3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61" name="Multiply 84"/>
          <p:cNvSpPr/>
          <p:nvPr/>
        </p:nvSpPr>
        <p:spPr>
          <a:xfrm rot="18900000">
            <a:off x="3454814" y="352419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blurRad="38100" dist="22860" dir="5400000" rotWithShape="0">
                    <a:srgbClr val="000000">
                      <a:alpha val="3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62" name="Multiply 84"/>
          <p:cNvSpPr/>
          <p:nvPr/>
        </p:nvSpPr>
        <p:spPr>
          <a:xfrm rot="18900000">
            <a:off x="3802567" y="349482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blurRad="38100" dist="22860" dir="5400000" rotWithShape="0">
                    <a:srgbClr val="000000">
                      <a:alpha val="3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63" name="Multiply 84"/>
          <p:cNvSpPr/>
          <p:nvPr/>
        </p:nvSpPr>
        <p:spPr>
          <a:xfrm rot="18900000">
            <a:off x="3686650" y="324383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blurRad="38100" dist="22860" dir="5400000" rotWithShape="0">
                    <a:srgbClr val="000000">
                      <a:alpha val="3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64" name="Multiply 84"/>
          <p:cNvSpPr/>
          <p:nvPr/>
        </p:nvSpPr>
        <p:spPr>
          <a:xfrm rot="18900000">
            <a:off x="3988574" y="342714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blurRad="38100" dist="22860" dir="5400000" rotWithShape="0">
                    <a:srgbClr val="000000">
                      <a:alpha val="3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65" name="Multiply 84"/>
          <p:cNvSpPr/>
          <p:nvPr/>
        </p:nvSpPr>
        <p:spPr>
          <a:xfrm rot="18900000">
            <a:off x="3918484" y="304434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blurRad="38100" dist="22860" dir="5400000" rotWithShape="0">
                    <a:srgbClr val="000000">
                      <a:alpha val="3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66" name="Multiply 84"/>
          <p:cNvSpPr/>
          <p:nvPr/>
        </p:nvSpPr>
        <p:spPr>
          <a:xfrm rot="18900000">
            <a:off x="4188060" y="323844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blurRad="38100" dist="22860" dir="5400000" rotWithShape="0">
                    <a:srgbClr val="000000">
                      <a:alpha val="3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67" name="Multiply 84"/>
          <p:cNvSpPr/>
          <p:nvPr/>
        </p:nvSpPr>
        <p:spPr>
          <a:xfrm rot="18900000">
            <a:off x="4171885" y="428978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blurRad="38100" dist="22860" dir="5400000" rotWithShape="0">
                    <a:srgbClr val="000000">
                      <a:alpha val="3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68" name="Multiply 84"/>
          <p:cNvSpPr/>
          <p:nvPr/>
        </p:nvSpPr>
        <p:spPr>
          <a:xfrm rot="18900000">
            <a:off x="4328238" y="457014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blurRad="38100" dist="22860" dir="5400000" rotWithShape="0">
                    <a:srgbClr val="000000">
                      <a:alpha val="3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69" name="Multiply 84"/>
          <p:cNvSpPr/>
          <p:nvPr/>
        </p:nvSpPr>
        <p:spPr>
          <a:xfrm rot="18900000">
            <a:off x="4029010" y="463484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blurRad="38100" dist="22860" dir="5400000" rotWithShape="0">
                    <a:srgbClr val="000000">
                      <a:alpha val="3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70" name="Multiply 84"/>
          <p:cNvSpPr/>
          <p:nvPr/>
        </p:nvSpPr>
        <p:spPr>
          <a:xfrm rot="18900000">
            <a:off x="3565341" y="452701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blurRad="38100" dist="22860" dir="5400000" rotWithShape="0">
                    <a:srgbClr val="000000">
                      <a:alpha val="3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71" name="Multiply 84"/>
          <p:cNvSpPr/>
          <p:nvPr/>
        </p:nvSpPr>
        <p:spPr>
          <a:xfrm rot="18900000">
            <a:off x="4419895" y="491321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blurRad="38100" dist="22860" dir="5400000" rotWithShape="0">
                    <a:srgbClr val="000000">
                      <a:alpha val="3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72" name="Multiply 84"/>
          <p:cNvSpPr/>
          <p:nvPr/>
        </p:nvSpPr>
        <p:spPr>
          <a:xfrm rot="18900000">
            <a:off x="3918484" y="486128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blurRad="38100" dist="22860" dir="5400000" rotWithShape="0">
                    <a:srgbClr val="000000">
                      <a:alpha val="3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73" name="Multiply 84"/>
          <p:cNvSpPr/>
          <p:nvPr/>
        </p:nvSpPr>
        <p:spPr>
          <a:xfrm rot="18900000">
            <a:off x="3872657" y="441379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blurRad="38100" dist="22860" dir="5400000" rotWithShape="0">
                    <a:srgbClr val="000000">
                      <a:alpha val="3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74" name="Multiply 84"/>
          <p:cNvSpPr/>
          <p:nvPr/>
        </p:nvSpPr>
        <p:spPr>
          <a:xfrm rot="18900000">
            <a:off x="4716428" y="437102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blurRad="38100" dist="22860" dir="5400000" rotWithShape="0">
                    <a:srgbClr val="000000">
                      <a:alpha val="30000"/>
                    </a:srgbClr>
                  </a:outerShdw>
                </a:effectLst>
              </a:defRPr>
            </a:pPr>
            <a:endParaRPr/>
          </a:p>
        </p:txBody>
      </p:sp>
      <p:grpSp>
        <p:nvGrpSpPr>
          <p:cNvPr id="75" name="Rectangle 79"/>
          <p:cNvGrpSpPr/>
          <p:nvPr/>
        </p:nvGrpSpPr>
        <p:grpSpPr>
          <a:xfrm>
            <a:off x="2436016" y="2258600"/>
            <a:ext cx="2063067" cy="457201"/>
            <a:chOff x="0" y="0"/>
            <a:chExt cx="2063065" cy="457200"/>
          </a:xfrm>
          <a:solidFill>
            <a:srgbClr val="C126B8"/>
          </a:solidFill>
        </p:grpSpPr>
        <p:sp>
          <p:nvSpPr>
            <p:cNvPr id="76" name="Rectangle"/>
            <p:cNvSpPr/>
            <p:nvPr/>
          </p:nvSpPr>
          <p:spPr>
            <a:xfrm>
              <a:off x="0" y="0"/>
              <a:ext cx="2063065" cy="457200"/>
            </a:xfrm>
            <a:prstGeom prst="rect">
              <a:avLst/>
            </a:prstGeom>
            <a:grpFill/>
            <a:ln w="254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7" name="Antes de K-Means"/>
            <p:cNvSpPr txBox="1"/>
            <p:nvPr/>
          </p:nvSpPr>
          <p:spPr>
            <a:xfrm>
              <a:off x="0" y="59324"/>
              <a:ext cx="2063065" cy="33855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lvl1pPr>
            </a:lstStyle>
            <a:p>
              <a:r>
                <a:t>Antes </a:t>
              </a:r>
              <a:r>
                <a:rPr/>
                <a:t>de </a:t>
              </a:r>
              <a:r>
                <a:rPr lang="es-MX" smtClean="0"/>
                <a:t>Clustering</a:t>
              </a:r>
              <a:endParaRPr/>
            </a:p>
          </p:txBody>
        </p:sp>
      </p:grpSp>
      <p:sp>
        <p:nvSpPr>
          <p:cNvPr id="38" name="Título 1">
            <a:extLst>
              <a:ext uri="{FF2B5EF4-FFF2-40B4-BE49-F238E27FC236}">
                <a16:creationId xmlns:a16="http://schemas.microsoft.com/office/drawing/2014/main" xmlns="" id="{3A85FA2B-91CE-EC75-C3AE-F7F8C70EBBA3}"/>
              </a:ext>
            </a:extLst>
          </p:cNvPr>
          <p:cNvSpPr txBox="1">
            <a:spLocks/>
          </p:cNvSpPr>
          <p:nvPr/>
        </p:nvSpPr>
        <p:spPr>
          <a:xfrm>
            <a:off x="1521185" y="483843"/>
            <a:ext cx="5203266" cy="97155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b="1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Clustering</a:t>
            </a:r>
            <a:endParaRPr lang="es-MX" sz="3600" b="1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9" name="Título 1">
            <a:extLst>
              <a:ext uri="{FF2B5EF4-FFF2-40B4-BE49-F238E27FC236}">
                <a16:creationId xmlns:a16="http://schemas.microsoft.com/office/drawing/2014/main" xmlns="" id="{570386F6-29EB-76AF-10EB-AC169D26CC9E}"/>
              </a:ext>
            </a:extLst>
          </p:cNvPr>
          <p:cNvSpPr txBox="1">
            <a:spLocks/>
          </p:cNvSpPr>
          <p:nvPr/>
        </p:nvSpPr>
        <p:spPr>
          <a:xfrm>
            <a:off x="1509725" y="1029002"/>
            <a:ext cx="3912507" cy="1143079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b="1" smtClean="0">
                <a:solidFill>
                  <a:srgbClr val="C125B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Jerárquico</a:t>
            </a:r>
            <a:endParaRPr lang="es-MX" sz="3600" b="1">
              <a:solidFill>
                <a:srgbClr val="C125B7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584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="" xmlns:a16="http://schemas.microsoft.com/office/drawing/2014/main" id="{B59F924D-5E9F-135F-AD9F-3317A129E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5174" y="6446189"/>
            <a:ext cx="2743200" cy="278524"/>
          </a:xfrm>
        </p:spPr>
        <p:txBody>
          <a:bodyPr/>
          <a:lstStyle/>
          <a:p>
            <a:fld id="{C9217C39-0DA2-4425-B107-AECE7E63047D}" type="slidenum">
              <a:rPr lang="es-MX" smtClean="0"/>
              <a:t>4</a:t>
            </a:fld>
            <a:endParaRPr lang="es-MX"/>
          </a:p>
        </p:txBody>
      </p:sp>
      <p:pic>
        <p:nvPicPr>
          <p:cNvPr id="3" name="Imagen 2">
            <a:extLst>
              <a:ext uri="{FF2B5EF4-FFF2-40B4-BE49-F238E27FC236}">
                <a16:creationId xmlns="" xmlns:a16="http://schemas.microsoft.com/office/drawing/2014/main" id="{3E46917C-C4C0-3976-1C0F-38456FEDD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965"/>
            <a:ext cx="12192000" cy="6858000"/>
          </a:xfrm>
          <a:prstGeom prst="rect">
            <a:avLst/>
          </a:prstGeom>
        </p:spPr>
      </p:pic>
      <p:sp>
        <p:nvSpPr>
          <p:cNvPr id="7" name="Elipse 6">
            <a:extLst>
              <a:ext uri="{FF2B5EF4-FFF2-40B4-BE49-F238E27FC236}">
                <a16:creationId xmlns="" xmlns:a16="http://schemas.microsoft.com/office/drawing/2014/main" id="{3353EE34-6C7E-AE7E-7B20-C7E440F210E7}"/>
              </a:ext>
            </a:extLst>
          </p:cNvPr>
          <p:cNvSpPr/>
          <p:nvPr/>
        </p:nvSpPr>
        <p:spPr>
          <a:xfrm>
            <a:off x="11349588" y="134707"/>
            <a:ext cx="599040" cy="599040"/>
          </a:xfrm>
          <a:prstGeom prst="ellipse">
            <a:avLst/>
          </a:prstGeom>
          <a:noFill/>
          <a:ln w="60325">
            <a:gradFill flip="none" rotWithShape="1">
              <a:gsLst>
                <a:gs pos="0">
                  <a:srgbClr val="0DC9FD"/>
                </a:gs>
                <a:gs pos="90000">
                  <a:srgbClr val="C125B7"/>
                </a:gs>
              </a:gsLst>
              <a:lin ang="81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Straight Arrow Connector 81"/>
          <p:cNvSpPr/>
          <p:nvPr/>
        </p:nvSpPr>
        <p:spPr>
          <a:xfrm flipV="1">
            <a:off x="1999468" y="2786969"/>
            <a:ext cx="1" cy="2521743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" name="Straight Arrow Connector 83"/>
          <p:cNvSpPr/>
          <p:nvPr/>
        </p:nvSpPr>
        <p:spPr>
          <a:xfrm>
            <a:off x="1785937" y="5114110"/>
            <a:ext cx="3038500" cy="16176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8" name="Multiply 84"/>
          <p:cNvSpPr/>
          <p:nvPr/>
        </p:nvSpPr>
        <p:spPr>
          <a:xfrm rot="18900000">
            <a:off x="2233639" y="440300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blurRad="38100" dist="22860" dir="5400000" rotWithShape="0">
                    <a:srgbClr val="000000">
                      <a:alpha val="3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9" name="Multiply 84"/>
          <p:cNvSpPr/>
          <p:nvPr/>
        </p:nvSpPr>
        <p:spPr>
          <a:xfrm rot="18900000">
            <a:off x="2465473" y="429517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blurRad="38100" dist="22860" dir="5400000" rotWithShape="0">
                    <a:srgbClr val="000000">
                      <a:alpha val="3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50" name="Multiply 84"/>
          <p:cNvSpPr/>
          <p:nvPr/>
        </p:nvSpPr>
        <p:spPr>
          <a:xfrm rot="18900000">
            <a:off x="2759311" y="414457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blurRad="38100" dist="22860" dir="5400000" rotWithShape="0">
                    <a:srgbClr val="000000">
                      <a:alpha val="3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51" name="Multiply 84"/>
          <p:cNvSpPr/>
          <p:nvPr/>
        </p:nvSpPr>
        <p:spPr>
          <a:xfrm rot="18900000">
            <a:off x="2349555" y="405795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blurRad="38100" dist="22860" dir="5400000" rotWithShape="0">
                    <a:srgbClr val="000000">
                      <a:alpha val="3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52" name="Multiply 84"/>
          <p:cNvSpPr/>
          <p:nvPr/>
        </p:nvSpPr>
        <p:spPr>
          <a:xfrm rot="18900000">
            <a:off x="2611044" y="387464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blurRad="38100" dist="22860" dir="5400000" rotWithShape="0">
                    <a:srgbClr val="000000">
                      <a:alpha val="3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53" name="Multiply 84"/>
          <p:cNvSpPr/>
          <p:nvPr/>
        </p:nvSpPr>
        <p:spPr>
          <a:xfrm rot="18900000">
            <a:off x="2775485" y="440840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blurRad="38100" dist="22860" dir="5400000" rotWithShape="0">
                    <a:srgbClr val="000000">
                      <a:alpha val="3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54" name="Multiply 84"/>
          <p:cNvSpPr/>
          <p:nvPr/>
        </p:nvSpPr>
        <p:spPr>
          <a:xfrm rot="18900000">
            <a:off x="3007320" y="387464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blurRad="38100" dist="22860" dir="5400000" rotWithShape="0">
                    <a:srgbClr val="000000">
                      <a:alpha val="3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55" name="Multiply 84"/>
          <p:cNvSpPr/>
          <p:nvPr/>
        </p:nvSpPr>
        <p:spPr>
          <a:xfrm rot="18900000">
            <a:off x="2716177" y="468876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blurRad="38100" dist="22860" dir="5400000" rotWithShape="0">
                    <a:srgbClr val="000000">
                      <a:alpha val="3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56" name="Multiply 84"/>
          <p:cNvSpPr/>
          <p:nvPr/>
        </p:nvSpPr>
        <p:spPr>
          <a:xfrm rot="18900000">
            <a:off x="3033557" y="447849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blurRad="38100" dist="22860" dir="5400000" rotWithShape="0">
                    <a:srgbClr val="000000">
                      <a:alpha val="3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57" name="Multiply 84"/>
          <p:cNvSpPr/>
          <p:nvPr/>
        </p:nvSpPr>
        <p:spPr>
          <a:xfrm rot="18900000">
            <a:off x="2384601" y="474806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blurRad="38100" dist="22860" dir="5400000" rotWithShape="0">
                    <a:srgbClr val="000000">
                      <a:alpha val="3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58" name="Multiply 84"/>
          <p:cNvSpPr/>
          <p:nvPr/>
        </p:nvSpPr>
        <p:spPr>
          <a:xfrm rot="18900000">
            <a:off x="3530296" y="3820727"/>
            <a:ext cx="111604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blurRad="38100" dist="22860" dir="5400000" rotWithShape="0">
                    <a:srgbClr val="000000">
                      <a:alpha val="3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59" name="Multiply 84"/>
          <p:cNvSpPr/>
          <p:nvPr/>
        </p:nvSpPr>
        <p:spPr>
          <a:xfrm rot="18900000">
            <a:off x="3298461" y="342714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blurRad="38100" dist="22860" dir="5400000" rotWithShape="0">
                    <a:srgbClr val="000000">
                      <a:alpha val="3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60" name="Multiply 84"/>
          <p:cNvSpPr/>
          <p:nvPr/>
        </p:nvSpPr>
        <p:spPr>
          <a:xfrm rot="18900000">
            <a:off x="3918484" y="369672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blurRad="38100" dist="22860" dir="5400000" rotWithShape="0">
                    <a:srgbClr val="000000">
                      <a:alpha val="3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61" name="Multiply 84"/>
          <p:cNvSpPr/>
          <p:nvPr/>
        </p:nvSpPr>
        <p:spPr>
          <a:xfrm rot="18900000">
            <a:off x="3454814" y="352419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blurRad="38100" dist="22860" dir="5400000" rotWithShape="0">
                    <a:srgbClr val="000000">
                      <a:alpha val="3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62" name="Multiply 84"/>
          <p:cNvSpPr/>
          <p:nvPr/>
        </p:nvSpPr>
        <p:spPr>
          <a:xfrm rot="18900000">
            <a:off x="3802567" y="349482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blurRad="38100" dist="22860" dir="5400000" rotWithShape="0">
                    <a:srgbClr val="000000">
                      <a:alpha val="3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63" name="Multiply 84"/>
          <p:cNvSpPr/>
          <p:nvPr/>
        </p:nvSpPr>
        <p:spPr>
          <a:xfrm rot="18900000">
            <a:off x="3686650" y="324383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blurRad="38100" dist="22860" dir="5400000" rotWithShape="0">
                    <a:srgbClr val="000000">
                      <a:alpha val="3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64" name="Multiply 84"/>
          <p:cNvSpPr/>
          <p:nvPr/>
        </p:nvSpPr>
        <p:spPr>
          <a:xfrm rot="18900000">
            <a:off x="3988574" y="342714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blurRad="38100" dist="22860" dir="5400000" rotWithShape="0">
                    <a:srgbClr val="000000">
                      <a:alpha val="3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65" name="Multiply 84"/>
          <p:cNvSpPr/>
          <p:nvPr/>
        </p:nvSpPr>
        <p:spPr>
          <a:xfrm rot="18900000">
            <a:off x="3918484" y="304434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blurRad="38100" dist="22860" dir="5400000" rotWithShape="0">
                    <a:srgbClr val="000000">
                      <a:alpha val="3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66" name="Multiply 84"/>
          <p:cNvSpPr/>
          <p:nvPr/>
        </p:nvSpPr>
        <p:spPr>
          <a:xfrm rot="18900000">
            <a:off x="4188060" y="323844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blurRad="38100" dist="22860" dir="5400000" rotWithShape="0">
                    <a:srgbClr val="000000">
                      <a:alpha val="3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67" name="Multiply 84"/>
          <p:cNvSpPr/>
          <p:nvPr/>
        </p:nvSpPr>
        <p:spPr>
          <a:xfrm rot="18900000">
            <a:off x="4171885" y="428978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blurRad="38100" dist="22860" dir="5400000" rotWithShape="0">
                    <a:srgbClr val="000000">
                      <a:alpha val="3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68" name="Multiply 84"/>
          <p:cNvSpPr/>
          <p:nvPr/>
        </p:nvSpPr>
        <p:spPr>
          <a:xfrm rot="18900000">
            <a:off x="4328238" y="457014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blurRad="38100" dist="22860" dir="5400000" rotWithShape="0">
                    <a:srgbClr val="000000">
                      <a:alpha val="3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69" name="Multiply 84"/>
          <p:cNvSpPr/>
          <p:nvPr/>
        </p:nvSpPr>
        <p:spPr>
          <a:xfrm rot="18900000">
            <a:off x="4029010" y="463484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blurRad="38100" dist="22860" dir="5400000" rotWithShape="0">
                    <a:srgbClr val="000000">
                      <a:alpha val="3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70" name="Multiply 84"/>
          <p:cNvSpPr/>
          <p:nvPr/>
        </p:nvSpPr>
        <p:spPr>
          <a:xfrm rot="18900000">
            <a:off x="3565341" y="452701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blurRad="38100" dist="22860" dir="5400000" rotWithShape="0">
                    <a:srgbClr val="000000">
                      <a:alpha val="3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71" name="Multiply 84"/>
          <p:cNvSpPr/>
          <p:nvPr/>
        </p:nvSpPr>
        <p:spPr>
          <a:xfrm rot="18900000">
            <a:off x="4419895" y="491321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blurRad="38100" dist="22860" dir="5400000" rotWithShape="0">
                    <a:srgbClr val="000000">
                      <a:alpha val="3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72" name="Multiply 84"/>
          <p:cNvSpPr/>
          <p:nvPr/>
        </p:nvSpPr>
        <p:spPr>
          <a:xfrm rot="18900000">
            <a:off x="3918484" y="486128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blurRad="38100" dist="22860" dir="5400000" rotWithShape="0">
                    <a:srgbClr val="000000">
                      <a:alpha val="3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73" name="Multiply 84"/>
          <p:cNvSpPr/>
          <p:nvPr/>
        </p:nvSpPr>
        <p:spPr>
          <a:xfrm rot="18900000">
            <a:off x="3872657" y="441379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blurRad="38100" dist="22860" dir="5400000" rotWithShape="0">
                    <a:srgbClr val="000000">
                      <a:alpha val="3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74" name="Multiply 84"/>
          <p:cNvSpPr/>
          <p:nvPr/>
        </p:nvSpPr>
        <p:spPr>
          <a:xfrm rot="18900000">
            <a:off x="4716428" y="437102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blurRad="38100" dist="22860" dir="5400000" rotWithShape="0">
                    <a:srgbClr val="000000">
                      <a:alpha val="30000"/>
                    </a:srgbClr>
                  </a:outerShdw>
                </a:effectLst>
              </a:defRPr>
            </a:pPr>
            <a:endParaRPr/>
          </a:p>
        </p:txBody>
      </p:sp>
      <p:grpSp>
        <p:nvGrpSpPr>
          <p:cNvPr id="75" name="Rectangle 79"/>
          <p:cNvGrpSpPr/>
          <p:nvPr/>
        </p:nvGrpSpPr>
        <p:grpSpPr>
          <a:xfrm>
            <a:off x="2436016" y="2258600"/>
            <a:ext cx="2063067" cy="457201"/>
            <a:chOff x="0" y="0"/>
            <a:chExt cx="2063065" cy="457200"/>
          </a:xfrm>
          <a:solidFill>
            <a:srgbClr val="C126B8"/>
          </a:solidFill>
        </p:grpSpPr>
        <p:sp>
          <p:nvSpPr>
            <p:cNvPr id="76" name="Rectangle"/>
            <p:cNvSpPr/>
            <p:nvPr/>
          </p:nvSpPr>
          <p:spPr>
            <a:xfrm>
              <a:off x="0" y="0"/>
              <a:ext cx="2063065" cy="457200"/>
            </a:xfrm>
            <a:prstGeom prst="rect">
              <a:avLst/>
            </a:prstGeom>
            <a:grpFill/>
            <a:ln w="254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7" name="Antes de K-Means"/>
            <p:cNvSpPr txBox="1"/>
            <p:nvPr/>
          </p:nvSpPr>
          <p:spPr>
            <a:xfrm>
              <a:off x="0" y="59324"/>
              <a:ext cx="2063065" cy="33855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lvl1pPr>
            </a:lstStyle>
            <a:p>
              <a:r>
                <a:t>Antes </a:t>
              </a:r>
              <a:r>
                <a:rPr/>
                <a:t>de </a:t>
              </a:r>
              <a:r>
                <a:rPr lang="es-MX" smtClean="0"/>
                <a:t>Clustering</a:t>
              </a:r>
              <a:endParaRPr/>
            </a:p>
          </p:txBody>
        </p:sp>
      </p:grpSp>
      <p:sp>
        <p:nvSpPr>
          <p:cNvPr id="38" name="Título 1">
            <a:extLst>
              <a:ext uri="{FF2B5EF4-FFF2-40B4-BE49-F238E27FC236}">
                <a16:creationId xmlns:a16="http://schemas.microsoft.com/office/drawing/2014/main" xmlns="" id="{3A85FA2B-91CE-EC75-C3AE-F7F8C70EBBA3}"/>
              </a:ext>
            </a:extLst>
          </p:cNvPr>
          <p:cNvSpPr txBox="1">
            <a:spLocks/>
          </p:cNvSpPr>
          <p:nvPr/>
        </p:nvSpPr>
        <p:spPr>
          <a:xfrm>
            <a:off x="1521185" y="483843"/>
            <a:ext cx="5203266" cy="97155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b="1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Clustering</a:t>
            </a:r>
            <a:endParaRPr lang="es-MX" sz="3600" b="1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9" name="Título 1">
            <a:extLst>
              <a:ext uri="{FF2B5EF4-FFF2-40B4-BE49-F238E27FC236}">
                <a16:creationId xmlns:a16="http://schemas.microsoft.com/office/drawing/2014/main" xmlns="" id="{570386F6-29EB-76AF-10EB-AC169D26CC9E}"/>
              </a:ext>
            </a:extLst>
          </p:cNvPr>
          <p:cNvSpPr txBox="1">
            <a:spLocks/>
          </p:cNvSpPr>
          <p:nvPr/>
        </p:nvSpPr>
        <p:spPr>
          <a:xfrm>
            <a:off x="1509725" y="1029002"/>
            <a:ext cx="3912507" cy="1143079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b="1" smtClean="0">
                <a:solidFill>
                  <a:srgbClr val="C125B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Jerárquico</a:t>
            </a:r>
            <a:endParaRPr lang="es-MX" sz="3600" b="1">
              <a:solidFill>
                <a:srgbClr val="C125B7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5936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="" xmlns:a16="http://schemas.microsoft.com/office/drawing/2014/main" id="{B59F924D-5E9F-135F-AD9F-3317A129E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5174" y="6446189"/>
            <a:ext cx="2743200" cy="278524"/>
          </a:xfrm>
        </p:spPr>
        <p:txBody>
          <a:bodyPr/>
          <a:lstStyle/>
          <a:p>
            <a:fld id="{C9217C39-0DA2-4425-B107-AECE7E63047D}" type="slidenum">
              <a:rPr lang="es-MX" smtClean="0"/>
              <a:t>5</a:t>
            </a:fld>
            <a:endParaRPr lang="es-MX"/>
          </a:p>
        </p:txBody>
      </p:sp>
      <p:pic>
        <p:nvPicPr>
          <p:cNvPr id="3" name="Imagen 2">
            <a:extLst>
              <a:ext uri="{FF2B5EF4-FFF2-40B4-BE49-F238E27FC236}">
                <a16:creationId xmlns="" xmlns:a16="http://schemas.microsoft.com/office/drawing/2014/main" id="{3E46917C-C4C0-3976-1C0F-38456FEDD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965"/>
            <a:ext cx="12192000" cy="6858000"/>
          </a:xfrm>
          <a:prstGeom prst="rect">
            <a:avLst/>
          </a:prstGeom>
        </p:spPr>
      </p:pic>
      <p:sp>
        <p:nvSpPr>
          <p:cNvPr id="7" name="Elipse 6">
            <a:extLst>
              <a:ext uri="{FF2B5EF4-FFF2-40B4-BE49-F238E27FC236}">
                <a16:creationId xmlns="" xmlns:a16="http://schemas.microsoft.com/office/drawing/2014/main" id="{3353EE34-6C7E-AE7E-7B20-C7E440F210E7}"/>
              </a:ext>
            </a:extLst>
          </p:cNvPr>
          <p:cNvSpPr/>
          <p:nvPr/>
        </p:nvSpPr>
        <p:spPr>
          <a:xfrm>
            <a:off x="11349588" y="134707"/>
            <a:ext cx="599040" cy="599040"/>
          </a:xfrm>
          <a:prstGeom prst="ellipse">
            <a:avLst/>
          </a:prstGeom>
          <a:noFill/>
          <a:ln w="60325">
            <a:gradFill flip="none" rotWithShape="1">
              <a:gsLst>
                <a:gs pos="0">
                  <a:srgbClr val="0DC9FD"/>
                </a:gs>
                <a:gs pos="90000">
                  <a:srgbClr val="C125B7"/>
                </a:gs>
              </a:gsLst>
              <a:lin ang="81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Straight Arrow Connector 81"/>
          <p:cNvSpPr/>
          <p:nvPr/>
        </p:nvSpPr>
        <p:spPr>
          <a:xfrm flipV="1">
            <a:off x="1999468" y="2786969"/>
            <a:ext cx="1" cy="2521743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" name="Straight Arrow Connector 83"/>
          <p:cNvSpPr/>
          <p:nvPr/>
        </p:nvSpPr>
        <p:spPr>
          <a:xfrm>
            <a:off x="1785937" y="5114110"/>
            <a:ext cx="3038500" cy="16176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6" name="Straight Arrow Connector 81"/>
          <p:cNvSpPr/>
          <p:nvPr/>
        </p:nvSpPr>
        <p:spPr>
          <a:xfrm flipV="1">
            <a:off x="7111668" y="2814285"/>
            <a:ext cx="1" cy="2521743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7" name="Straight Arrow Connector 83"/>
          <p:cNvSpPr/>
          <p:nvPr/>
        </p:nvSpPr>
        <p:spPr>
          <a:xfrm>
            <a:off x="6890617" y="5132274"/>
            <a:ext cx="3038500" cy="16176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8" name="Multiply 84"/>
          <p:cNvSpPr/>
          <p:nvPr/>
        </p:nvSpPr>
        <p:spPr>
          <a:xfrm rot="18900000">
            <a:off x="7336701" y="441918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9" name="Multiply 84"/>
          <p:cNvSpPr/>
          <p:nvPr/>
        </p:nvSpPr>
        <p:spPr>
          <a:xfrm rot="18900000">
            <a:off x="7568535" y="431135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0" name="Multiply 84"/>
          <p:cNvSpPr/>
          <p:nvPr/>
        </p:nvSpPr>
        <p:spPr>
          <a:xfrm rot="18900000">
            <a:off x="7865069" y="4165783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1" name="Multiply 84"/>
          <p:cNvSpPr/>
          <p:nvPr/>
        </p:nvSpPr>
        <p:spPr>
          <a:xfrm rot="18900000">
            <a:off x="7449923" y="407951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2" name="Multiply 84"/>
          <p:cNvSpPr/>
          <p:nvPr/>
        </p:nvSpPr>
        <p:spPr>
          <a:xfrm rot="18900000">
            <a:off x="7714106" y="389081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3" name="Multiply 84"/>
          <p:cNvSpPr/>
          <p:nvPr/>
        </p:nvSpPr>
        <p:spPr>
          <a:xfrm rot="18900000">
            <a:off x="7875852" y="442457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4" name="Multiply 84"/>
          <p:cNvSpPr/>
          <p:nvPr/>
        </p:nvSpPr>
        <p:spPr>
          <a:xfrm rot="18900000">
            <a:off x="8107686" y="389081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5" name="Multiply 84"/>
          <p:cNvSpPr/>
          <p:nvPr/>
        </p:nvSpPr>
        <p:spPr>
          <a:xfrm rot="18900000">
            <a:off x="7816546" y="470493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6" name="Multiply 84"/>
          <p:cNvSpPr/>
          <p:nvPr/>
        </p:nvSpPr>
        <p:spPr>
          <a:xfrm rot="18900000">
            <a:off x="8134644" y="449466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7" name="Multiply 84"/>
          <p:cNvSpPr/>
          <p:nvPr/>
        </p:nvSpPr>
        <p:spPr>
          <a:xfrm rot="18900000">
            <a:off x="7487664" y="476424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8" name="Multiply 84"/>
          <p:cNvSpPr/>
          <p:nvPr/>
        </p:nvSpPr>
        <p:spPr>
          <a:xfrm rot="18900000">
            <a:off x="8636054" y="384229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9" name="Multiply 84"/>
          <p:cNvSpPr/>
          <p:nvPr/>
        </p:nvSpPr>
        <p:spPr>
          <a:xfrm rot="18900000">
            <a:off x="8404219" y="344332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0" name="Multiply 84"/>
          <p:cNvSpPr/>
          <p:nvPr/>
        </p:nvSpPr>
        <p:spPr>
          <a:xfrm rot="18900000">
            <a:off x="9018852" y="371828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1" name="Multiply 84"/>
          <p:cNvSpPr/>
          <p:nvPr/>
        </p:nvSpPr>
        <p:spPr>
          <a:xfrm rot="18900000">
            <a:off x="8555181" y="354036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2" name="Multiply 84"/>
          <p:cNvSpPr/>
          <p:nvPr/>
        </p:nvSpPr>
        <p:spPr>
          <a:xfrm rot="18900000">
            <a:off x="8905631" y="351341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3" name="Multiply 84"/>
          <p:cNvSpPr/>
          <p:nvPr/>
        </p:nvSpPr>
        <p:spPr>
          <a:xfrm rot="18900000">
            <a:off x="8792408" y="326000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4" name="Multiply 84"/>
          <p:cNvSpPr/>
          <p:nvPr/>
        </p:nvSpPr>
        <p:spPr>
          <a:xfrm rot="18900000">
            <a:off x="9094332" y="344332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5" name="Multiply 84"/>
          <p:cNvSpPr/>
          <p:nvPr/>
        </p:nvSpPr>
        <p:spPr>
          <a:xfrm rot="18900000">
            <a:off x="9018852" y="306052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6" name="Multiply 84"/>
          <p:cNvSpPr/>
          <p:nvPr/>
        </p:nvSpPr>
        <p:spPr>
          <a:xfrm rot="18900000">
            <a:off x="9293819" y="326000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7" name="Multiply 84"/>
          <p:cNvSpPr/>
          <p:nvPr/>
        </p:nvSpPr>
        <p:spPr>
          <a:xfrm rot="18900000">
            <a:off x="9272252" y="430596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50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8" name="Multiply 84"/>
          <p:cNvSpPr/>
          <p:nvPr/>
        </p:nvSpPr>
        <p:spPr>
          <a:xfrm rot="18900000">
            <a:off x="9428606" y="458632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50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9" name="Multiply 84"/>
          <p:cNvSpPr/>
          <p:nvPr/>
        </p:nvSpPr>
        <p:spPr>
          <a:xfrm rot="18900000">
            <a:off x="9132073" y="465102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50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40" name="Multiply 84"/>
          <p:cNvSpPr/>
          <p:nvPr/>
        </p:nvSpPr>
        <p:spPr>
          <a:xfrm rot="18900000">
            <a:off x="8668403" y="454318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50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41" name="Multiply 84"/>
          <p:cNvSpPr/>
          <p:nvPr/>
        </p:nvSpPr>
        <p:spPr>
          <a:xfrm rot="18900000">
            <a:off x="9525653" y="493137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50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42" name="Multiply 84"/>
          <p:cNvSpPr/>
          <p:nvPr/>
        </p:nvSpPr>
        <p:spPr>
          <a:xfrm rot="18900000">
            <a:off x="9018852" y="488285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50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43" name="Multiply 84"/>
          <p:cNvSpPr/>
          <p:nvPr/>
        </p:nvSpPr>
        <p:spPr>
          <a:xfrm rot="18900000">
            <a:off x="8975719" y="442996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50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44" name="Multiply 84"/>
          <p:cNvSpPr/>
          <p:nvPr/>
        </p:nvSpPr>
        <p:spPr>
          <a:xfrm rot="18900000">
            <a:off x="9816795" y="439222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50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45" name="Ellipse 1"/>
          <p:cNvSpPr/>
          <p:nvPr/>
        </p:nvSpPr>
        <p:spPr>
          <a:xfrm rot="19200000">
            <a:off x="8267980" y="3064631"/>
            <a:ext cx="1237051" cy="875203"/>
          </a:xfrm>
          <a:prstGeom prst="ellipse">
            <a:avLst/>
          </a:prstGeom>
          <a:ln w="25400">
            <a:solidFill>
              <a:srgbClr val="3A5E8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6" name="Ellipse 84"/>
          <p:cNvSpPr/>
          <p:nvPr/>
        </p:nvSpPr>
        <p:spPr>
          <a:xfrm rot="1380000">
            <a:off x="7324934" y="3718524"/>
            <a:ext cx="1004889" cy="1272535"/>
          </a:xfrm>
          <a:prstGeom prst="ellipse">
            <a:avLst/>
          </a:prstGeom>
          <a:ln w="25400">
            <a:solidFill>
              <a:srgbClr val="FF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7" name="Ellipse 85"/>
          <p:cNvSpPr/>
          <p:nvPr/>
        </p:nvSpPr>
        <p:spPr>
          <a:xfrm rot="21060000">
            <a:off x="8601076" y="4193350"/>
            <a:ext cx="1419227" cy="939019"/>
          </a:xfrm>
          <a:prstGeom prst="ellipse">
            <a:avLst/>
          </a:prstGeom>
          <a:ln w="25400">
            <a:solidFill>
              <a:srgbClr val="00B05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8" name="Multiply 84"/>
          <p:cNvSpPr/>
          <p:nvPr/>
        </p:nvSpPr>
        <p:spPr>
          <a:xfrm rot="18900000">
            <a:off x="2233639" y="440300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blurRad="38100" dist="22860" dir="5400000" rotWithShape="0">
                    <a:srgbClr val="000000">
                      <a:alpha val="3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9" name="Multiply 84"/>
          <p:cNvSpPr/>
          <p:nvPr/>
        </p:nvSpPr>
        <p:spPr>
          <a:xfrm rot="18900000">
            <a:off x="2465473" y="429517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blurRad="38100" dist="22860" dir="5400000" rotWithShape="0">
                    <a:srgbClr val="000000">
                      <a:alpha val="3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50" name="Multiply 84"/>
          <p:cNvSpPr/>
          <p:nvPr/>
        </p:nvSpPr>
        <p:spPr>
          <a:xfrm rot="18900000">
            <a:off x="2759311" y="414457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blurRad="38100" dist="22860" dir="5400000" rotWithShape="0">
                    <a:srgbClr val="000000">
                      <a:alpha val="3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51" name="Multiply 84"/>
          <p:cNvSpPr/>
          <p:nvPr/>
        </p:nvSpPr>
        <p:spPr>
          <a:xfrm rot="18900000">
            <a:off x="2349555" y="405795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blurRad="38100" dist="22860" dir="5400000" rotWithShape="0">
                    <a:srgbClr val="000000">
                      <a:alpha val="3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52" name="Multiply 84"/>
          <p:cNvSpPr/>
          <p:nvPr/>
        </p:nvSpPr>
        <p:spPr>
          <a:xfrm rot="18900000">
            <a:off x="2611044" y="387464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blurRad="38100" dist="22860" dir="5400000" rotWithShape="0">
                    <a:srgbClr val="000000">
                      <a:alpha val="3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53" name="Multiply 84"/>
          <p:cNvSpPr/>
          <p:nvPr/>
        </p:nvSpPr>
        <p:spPr>
          <a:xfrm rot="18900000">
            <a:off x="2775485" y="440840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blurRad="38100" dist="22860" dir="5400000" rotWithShape="0">
                    <a:srgbClr val="000000">
                      <a:alpha val="3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54" name="Multiply 84"/>
          <p:cNvSpPr/>
          <p:nvPr/>
        </p:nvSpPr>
        <p:spPr>
          <a:xfrm rot="18900000">
            <a:off x="3007320" y="387464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blurRad="38100" dist="22860" dir="5400000" rotWithShape="0">
                    <a:srgbClr val="000000">
                      <a:alpha val="3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55" name="Multiply 84"/>
          <p:cNvSpPr/>
          <p:nvPr/>
        </p:nvSpPr>
        <p:spPr>
          <a:xfrm rot="18900000">
            <a:off x="2716177" y="468876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blurRad="38100" dist="22860" dir="5400000" rotWithShape="0">
                    <a:srgbClr val="000000">
                      <a:alpha val="3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56" name="Multiply 84"/>
          <p:cNvSpPr/>
          <p:nvPr/>
        </p:nvSpPr>
        <p:spPr>
          <a:xfrm rot="18900000">
            <a:off x="3033557" y="447849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blurRad="38100" dist="22860" dir="5400000" rotWithShape="0">
                    <a:srgbClr val="000000">
                      <a:alpha val="3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57" name="Multiply 84"/>
          <p:cNvSpPr/>
          <p:nvPr/>
        </p:nvSpPr>
        <p:spPr>
          <a:xfrm rot="18900000">
            <a:off x="2384601" y="474806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blurRad="38100" dist="22860" dir="5400000" rotWithShape="0">
                    <a:srgbClr val="000000">
                      <a:alpha val="3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58" name="Multiply 84"/>
          <p:cNvSpPr/>
          <p:nvPr/>
        </p:nvSpPr>
        <p:spPr>
          <a:xfrm rot="18900000">
            <a:off x="3530296" y="3820727"/>
            <a:ext cx="111604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blurRad="38100" dist="22860" dir="5400000" rotWithShape="0">
                    <a:srgbClr val="000000">
                      <a:alpha val="3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59" name="Multiply 84"/>
          <p:cNvSpPr/>
          <p:nvPr/>
        </p:nvSpPr>
        <p:spPr>
          <a:xfrm rot="18900000">
            <a:off x="3298461" y="342714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blurRad="38100" dist="22860" dir="5400000" rotWithShape="0">
                    <a:srgbClr val="000000">
                      <a:alpha val="3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60" name="Multiply 84"/>
          <p:cNvSpPr/>
          <p:nvPr/>
        </p:nvSpPr>
        <p:spPr>
          <a:xfrm rot="18900000">
            <a:off x="3918484" y="369672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blurRad="38100" dist="22860" dir="5400000" rotWithShape="0">
                    <a:srgbClr val="000000">
                      <a:alpha val="3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61" name="Multiply 84"/>
          <p:cNvSpPr/>
          <p:nvPr/>
        </p:nvSpPr>
        <p:spPr>
          <a:xfrm rot="18900000">
            <a:off x="3454814" y="352419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blurRad="38100" dist="22860" dir="5400000" rotWithShape="0">
                    <a:srgbClr val="000000">
                      <a:alpha val="3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62" name="Multiply 84"/>
          <p:cNvSpPr/>
          <p:nvPr/>
        </p:nvSpPr>
        <p:spPr>
          <a:xfrm rot="18900000">
            <a:off x="3802567" y="349482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blurRad="38100" dist="22860" dir="5400000" rotWithShape="0">
                    <a:srgbClr val="000000">
                      <a:alpha val="3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63" name="Multiply 84"/>
          <p:cNvSpPr/>
          <p:nvPr/>
        </p:nvSpPr>
        <p:spPr>
          <a:xfrm rot="18900000">
            <a:off x="3686650" y="324383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blurRad="38100" dist="22860" dir="5400000" rotWithShape="0">
                    <a:srgbClr val="000000">
                      <a:alpha val="3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64" name="Multiply 84"/>
          <p:cNvSpPr/>
          <p:nvPr/>
        </p:nvSpPr>
        <p:spPr>
          <a:xfrm rot="18900000">
            <a:off x="3988574" y="342714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blurRad="38100" dist="22860" dir="5400000" rotWithShape="0">
                    <a:srgbClr val="000000">
                      <a:alpha val="3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65" name="Multiply 84"/>
          <p:cNvSpPr/>
          <p:nvPr/>
        </p:nvSpPr>
        <p:spPr>
          <a:xfrm rot="18900000">
            <a:off x="3918484" y="304434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blurRad="38100" dist="22860" dir="5400000" rotWithShape="0">
                    <a:srgbClr val="000000">
                      <a:alpha val="3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66" name="Multiply 84"/>
          <p:cNvSpPr/>
          <p:nvPr/>
        </p:nvSpPr>
        <p:spPr>
          <a:xfrm rot="18900000">
            <a:off x="4188060" y="323844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blurRad="38100" dist="22860" dir="5400000" rotWithShape="0">
                    <a:srgbClr val="000000">
                      <a:alpha val="3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67" name="Multiply 84"/>
          <p:cNvSpPr/>
          <p:nvPr/>
        </p:nvSpPr>
        <p:spPr>
          <a:xfrm rot="18900000">
            <a:off x="4171885" y="428978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blurRad="38100" dist="22860" dir="5400000" rotWithShape="0">
                    <a:srgbClr val="000000">
                      <a:alpha val="3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68" name="Multiply 84"/>
          <p:cNvSpPr/>
          <p:nvPr/>
        </p:nvSpPr>
        <p:spPr>
          <a:xfrm rot="18900000">
            <a:off x="4328238" y="457014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blurRad="38100" dist="22860" dir="5400000" rotWithShape="0">
                    <a:srgbClr val="000000">
                      <a:alpha val="3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69" name="Multiply 84"/>
          <p:cNvSpPr/>
          <p:nvPr/>
        </p:nvSpPr>
        <p:spPr>
          <a:xfrm rot="18900000">
            <a:off x="4029010" y="463484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blurRad="38100" dist="22860" dir="5400000" rotWithShape="0">
                    <a:srgbClr val="000000">
                      <a:alpha val="3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70" name="Multiply 84"/>
          <p:cNvSpPr/>
          <p:nvPr/>
        </p:nvSpPr>
        <p:spPr>
          <a:xfrm rot="18900000">
            <a:off x="3565341" y="452701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blurRad="38100" dist="22860" dir="5400000" rotWithShape="0">
                    <a:srgbClr val="000000">
                      <a:alpha val="3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71" name="Multiply 84"/>
          <p:cNvSpPr/>
          <p:nvPr/>
        </p:nvSpPr>
        <p:spPr>
          <a:xfrm rot="18900000">
            <a:off x="4419895" y="491321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blurRad="38100" dist="22860" dir="5400000" rotWithShape="0">
                    <a:srgbClr val="000000">
                      <a:alpha val="3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72" name="Multiply 84"/>
          <p:cNvSpPr/>
          <p:nvPr/>
        </p:nvSpPr>
        <p:spPr>
          <a:xfrm rot="18900000">
            <a:off x="3918484" y="486128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blurRad="38100" dist="22860" dir="5400000" rotWithShape="0">
                    <a:srgbClr val="000000">
                      <a:alpha val="3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73" name="Multiply 84"/>
          <p:cNvSpPr/>
          <p:nvPr/>
        </p:nvSpPr>
        <p:spPr>
          <a:xfrm rot="18900000">
            <a:off x="3872657" y="441379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blurRad="38100" dist="22860" dir="5400000" rotWithShape="0">
                    <a:srgbClr val="000000">
                      <a:alpha val="3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74" name="Multiply 84"/>
          <p:cNvSpPr/>
          <p:nvPr/>
        </p:nvSpPr>
        <p:spPr>
          <a:xfrm rot="18900000">
            <a:off x="4716428" y="437102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blurRad="38100" dist="22860" dir="5400000" rotWithShape="0">
                    <a:srgbClr val="000000">
                      <a:alpha val="30000"/>
                    </a:srgbClr>
                  </a:outerShdw>
                </a:effectLst>
              </a:defRPr>
            </a:pPr>
            <a:endParaRPr/>
          </a:p>
        </p:txBody>
      </p:sp>
      <p:grpSp>
        <p:nvGrpSpPr>
          <p:cNvPr id="75" name="Rectangle 79"/>
          <p:cNvGrpSpPr/>
          <p:nvPr/>
        </p:nvGrpSpPr>
        <p:grpSpPr>
          <a:xfrm>
            <a:off x="2436016" y="2258600"/>
            <a:ext cx="2063067" cy="457201"/>
            <a:chOff x="0" y="0"/>
            <a:chExt cx="2063065" cy="457200"/>
          </a:xfrm>
          <a:solidFill>
            <a:srgbClr val="C126B8"/>
          </a:solidFill>
        </p:grpSpPr>
        <p:sp>
          <p:nvSpPr>
            <p:cNvPr id="76" name="Rectangle"/>
            <p:cNvSpPr/>
            <p:nvPr/>
          </p:nvSpPr>
          <p:spPr>
            <a:xfrm>
              <a:off x="0" y="0"/>
              <a:ext cx="2063065" cy="457200"/>
            </a:xfrm>
            <a:prstGeom prst="rect">
              <a:avLst/>
            </a:prstGeom>
            <a:grpFill/>
            <a:ln w="254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7" name="Antes de K-Means"/>
            <p:cNvSpPr txBox="1"/>
            <p:nvPr/>
          </p:nvSpPr>
          <p:spPr>
            <a:xfrm>
              <a:off x="0" y="59324"/>
              <a:ext cx="2063065" cy="33855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lvl1pPr>
            </a:lstStyle>
            <a:p>
              <a:r>
                <a:t>Antes </a:t>
              </a:r>
              <a:r>
                <a:rPr/>
                <a:t>de </a:t>
              </a:r>
              <a:r>
                <a:rPr lang="es-MX" smtClean="0"/>
                <a:t>Clustering</a:t>
              </a:r>
              <a:endParaRPr/>
            </a:p>
          </p:txBody>
        </p:sp>
      </p:grpSp>
      <p:grpSp>
        <p:nvGrpSpPr>
          <p:cNvPr id="78" name="Rectangle 87"/>
          <p:cNvGrpSpPr/>
          <p:nvPr/>
        </p:nvGrpSpPr>
        <p:grpSpPr>
          <a:xfrm>
            <a:off x="7552557" y="2167690"/>
            <a:ext cx="2278597" cy="639022"/>
            <a:chOff x="0" y="-65033"/>
            <a:chExt cx="2278595" cy="639020"/>
          </a:xfrm>
          <a:solidFill>
            <a:srgbClr val="C126B8"/>
          </a:solidFill>
        </p:grpSpPr>
        <p:sp>
          <p:nvSpPr>
            <p:cNvPr id="79" name="Rectangle"/>
            <p:cNvSpPr/>
            <p:nvPr/>
          </p:nvSpPr>
          <p:spPr>
            <a:xfrm>
              <a:off x="0" y="0"/>
              <a:ext cx="2278596" cy="508955"/>
            </a:xfrm>
            <a:prstGeom prst="rect">
              <a:avLst/>
            </a:prstGeom>
            <a:grpFill/>
            <a:ln w="254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0" name="Después de K-Means"/>
            <p:cNvSpPr txBox="1"/>
            <p:nvPr/>
          </p:nvSpPr>
          <p:spPr>
            <a:xfrm>
              <a:off x="0" y="-65034"/>
              <a:ext cx="2278596" cy="639022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sz="1600"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lvl1pPr>
            </a:lstStyle>
            <a:p>
              <a:r>
                <a:t>Después </a:t>
              </a:r>
              <a:r>
                <a:rPr/>
                <a:t>de </a:t>
              </a:r>
              <a:r>
                <a:rPr lang="es-MX" smtClean="0"/>
                <a:t>Clustering</a:t>
              </a:r>
              <a:endParaRPr/>
            </a:p>
          </p:txBody>
        </p:sp>
      </p:grpSp>
      <p:grpSp>
        <p:nvGrpSpPr>
          <p:cNvPr id="81" name="Flèche : droite 1"/>
          <p:cNvGrpSpPr/>
          <p:nvPr/>
        </p:nvGrpSpPr>
        <p:grpSpPr>
          <a:xfrm>
            <a:off x="5165336" y="3536389"/>
            <a:ext cx="1515013" cy="793092"/>
            <a:chOff x="0" y="0"/>
            <a:chExt cx="1515011" cy="793090"/>
          </a:xfrm>
          <a:solidFill>
            <a:srgbClr val="3C1053"/>
          </a:solidFill>
        </p:grpSpPr>
        <p:sp>
          <p:nvSpPr>
            <p:cNvPr id="82" name="Arrow"/>
            <p:cNvSpPr/>
            <p:nvPr/>
          </p:nvSpPr>
          <p:spPr>
            <a:xfrm>
              <a:off x="0" y="0"/>
              <a:ext cx="1515012" cy="793091"/>
            </a:xfrm>
            <a:prstGeom prst="rightArrow">
              <a:avLst>
                <a:gd name="adj1" fmla="val 50000"/>
                <a:gd name="adj2" fmla="val 50000"/>
              </a:avLst>
            </a:prstGeom>
            <a:grpFill/>
            <a:ln w="254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3" name="K-Means"/>
            <p:cNvSpPr txBox="1"/>
            <p:nvPr/>
          </p:nvSpPr>
          <p:spPr>
            <a:xfrm>
              <a:off x="-1" y="211125"/>
              <a:ext cx="1316741" cy="37084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lvl1pPr>
            </a:lstStyle>
            <a:p>
              <a:r>
                <a:rPr lang="es-MX" smtClean="0"/>
                <a:t>HC</a:t>
              </a:r>
              <a:endParaRPr/>
            </a:p>
          </p:txBody>
        </p:sp>
      </p:grpSp>
      <p:sp>
        <p:nvSpPr>
          <p:cNvPr id="84" name="Título 1">
            <a:extLst>
              <a:ext uri="{FF2B5EF4-FFF2-40B4-BE49-F238E27FC236}">
                <a16:creationId xmlns:a16="http://schemas.microsoft.com/office/drawing/2014/main" xmlns="" id="{3A85FA2B-91CE-EC75-C3AE-F7F8C70EBBA3}"/>
              </a:ext>
            </a:extLst>
          </p:cNvPr>
          <p:cNvSpPr txBox="1">
            <a:spLocks/>
          </p:cNvSpPr>
          <p:nvPr/>
        </p:nvSpPr>
        <p:spPr>
          <a:xfrm>
            <a:off x="1521185" y="483843"/>
            <a:ext cx="5203266" cy="97155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b="1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Clustering</a:t>
            </a:r>
            <a:endParaRPr lang="es-MX" sz="3600" b="1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5" name="Título 1">
            <a:extLst>
              <a:ext uri="{FF2B5EF4-FFF2-40B4-BE49-F238E27FC236}">
                <a16:creationId xmlns:a16="http://schemas.microsoft.com/office/drawing/2014/main" xmlns="" id="{570386F6-29EB-76AF-10EB-AC169D26CC9E}"/>
              </a:ext>
            </a:extLst>
          </p:cNvPr>
          <p:cNvSpPr txBox="1">
            <a:spLocks/>
          </p:cNvSpPr>
          <p:nvPr/>
        </p:nvSpPr>
        <p:spPr>
          <a:xfrm>
            <a:off x="1509725" y="1029002"/>
            <a:ext cx="3912507" cy="1143079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b="1" smtClean="0">
                <a:solidFill>
                  <a:srgbClr val="C125B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Jerárquico</a:t>
            </a:r>
            <a:endParaRPr lang="es-MX" sz="3600" b="1">
              <a:solidFill>
                <a:srgbClr val="C125B7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6" name="ZoneTexte 2"/>
          <p:cNvSpPr txBox="1"/>
          <p:nvPr/>
        </p:nvSpPr>
        <p:spPr>
          <a:xfrm>
            <a:off x="3336069" y="5664403"/>
            <a:ext cx="4975274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Igual que K-Means pero con diferente proceso</a:t>
            </a:r>
          </a:p>
        </p:txBody>
      </p:sp>
    </p:spTree>
    <p:extLst>
      <p:ext uri="{BB962C8B-B14F-4D97-AF65-F5344CB8AC3E}">
        <p14:creationId xmlns:p14="http://schemas.microsoft.com/office/powerpoint/2010/main" val="77924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xmlns="" id="{D5FD1066-7FA1-9BF9-22F0-F52B6DDCD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7981"/>
            <a:ext cx="10515600" cy="832585"/>
          </a:xfrm>
        </p:spPr>
        <p:txBody>
          <a:bodyPr>
            <a:noAutofit/>
          </a:bodyPr>
          <a:lstStyle/>
          <a:p>
            <a:pPr algn="l"/>
            <a:r>
              <a:rPr lang="es-MX" sz="2800" b="1" smtClean="0">
                <a:solidFill>
                  <a:srgbClr val="C228B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Tipos de </a:t>
            </a:r>
            <a:r>
              <a:rPr lang="es-MX" sz="2800" b="1" smtClean="0">
                <a:solidFill>
                  <a:srgbClr val="C228B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Clustering Jerárquico</a:t>
            </a:r>
            <a:endParaRPr lang="es-MX" sz="2800" b="1">
              <a:solidFill>
                <a:srgbClr val="C228B4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1" name="Rectángulo redondeado 6">
            <a:extLst>
              <a:ext uri="{FF2B5EF4-FFF2-40B4-BE49-F238E27FC236}">
                <a16:creationId xmlns:a16="http://schemas.microsoft.com/office/drawing/2014/main" xmlns="" id="{26D7AF7E-B913-6BE4-A0F6-19FB812B7B73}"/>
              </a:ext>
            </a:extLst>
          </p:cNvPr>
          <p:cNvSpPr/>
          <p:nvPr/>
        </p:nvSpPr>
        <p:spPr>
          <a:xfrm>
            <a:off x="4967619" y="2283137"/>
            <a:ext cx="2401072" cy="891571"/>
          </a:xfrm>
          <a:prstGeom prst="roundRect">
            <a:avLst>
              <a:gd name="adj" fmla="val 50000"/>
            </a:avLst>
          </a:prstGeom>
          <a:gradFill>
            <a:gsLst>
              <a:gs pos="8000">
                <a:srgbClr val="0DC9FD"/>
              </a:gs>
              <a:gs pos="87000">
                <a:srgbClr val="C125B7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2" name="Subtítulo 2">
            <a:extLst>
              <a:ext uri="{FF2B5EF4-FFF2-40B4-BE49-F238E27FC236}">
                <a16:creationId xmlns:a16="http://schemas.microsoft.com/office/drawing/2014/main" xmlns="" id="{6C7DD623-9AB0-2F39-9DFB-476DB903F2EF}"/>
              </a:ext>
            </a:extLst>
          </p:cNvPr>
          <p:cNvSpPr txBox="1">
            <a:spLocks/>
          </p:cNvSpPr>
          <p:nvPr/>
        </p:nvSpPr>
        <p:spPr>
          <a:xfrm>
            <a:off x="5059235" y="2505390"/>
            <a:ext cx="2147975" cy="4055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600" b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Clustering Jerárquico</a:t>
            </a:r>
            <a:endParaRPr lang="en-US" sz="1600" b="1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3" name="Rectángulo redondeado 30">
            <a:extLst>
              <a:ext uri="{FF2B5EF4-FFF2-40B4-BE49-F238E27FC236}">
                <a16:creationId xmlns:a16="http://schemas.microsoft.com/office/drawing/2014/main" xmlns="" id="{80BB5CA9-6BAF-7E14-AA22-D2BAD29E8C87}"/>
              </a:ext>
            </a:extLst>
          </p:cNvPr>
          <p:cNvSpPr/>
          <p:nvPr/>
        </p:nvSpPr>
        <p:spPr>
          <a:xfrm>
            <a:off x="3589868" y="4296362"/>
            <a:ext cx="2401072" cy="891571"/>
          </a:xfrm>
          <a:prstGeom prst="roundRect">
            <a:avLst>
              <a:gd name="adj" fmla="val 50000"/>
            </a:avLst>
          </a:prstGeom>
          <a:gradFill>
            <a:gsLst>
              <a:gs pos="9000">
                <a:srgbClr val="C126B8"/>
              </a:gs>
              <a:gs pos="88000">
                <a:schemeClr val="accent5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5" name="Subtítulo 2">
            <a:extLst>
              <a:ext uri="{FF2B5EF4-FFF2-40B4-BE49-F238E27FC236}">
                <a16:creationId xmlns:a16="http://schemas.microsoft.com/office/drawing/2014/main" xmlns="" id="{2823FBAE-8D0D-34B3-24D4-48BB96A3622B}"/>
              </a:ext>
            </a:extLst>
          </p:cNvPr>
          <p:cNvSpPr txBox="1">
            <a:spLocks/>
          </p:cNvSpPr>
          <p:nvPr/>
        </p:nvSpPr>
        <p:spPr>
          <a:xfrm>
            <a:off x="3738603" y="4585785"/>
            <a:ext cx="2147975" cy="4055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400" b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Aglomerativo</a:t>
            </a:r>
            <a:endParaRPr lang="en-US" sz="1400" b="1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6" name="Rectángulo redondeado 30">
            <a:extLst>
              <a:ext uri="{FF2B5EF4-FFF2-40B4-BE49-F238E27FC236}">
                <a16:creationId xmlns:a16="http://schemas.microsoft.com/office/drawing/2014/main" xmlns="" id="{80BB5CA9-6BAF-7E14-AA22-D2BAD29E8C87}"/>
              </a:ext>
            </a:extLst>
          </p:cNvPr>
          <p:cNvSpPr/>
          <p:nvPr/>
        </p:nvSpPr>
        <p:spPr>
          <a:xfrm>
            <a:off x="6349381" y="4296362"/>
            <a:ext cx="2401072" cy="891571"/>
          </a:xfrm>
          <a:prstGeom prst="roundRect">
            <a:avLst>
              <a:gd name="adj" fmla="val 50000"/>
            </a:avLst>
          </a:prstGeom>
          <a:gradFill>
            <a:gsLst>
              <a:gs pos="9000">
                <a:srgbClr val="C126B8"/>
              </a:gs>
              <a:gs pos="88000">
                <a:schemeClr val="accent5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7" name="Subtítulo 2">
            <a:extLst>
              <a:ext uri="{FF2B5EF4-FFF2-40B4-BE49-F238E27FC236}">
                <a16:creationId xmlns:a16="http://schemas.microsoft.com/office/drawing/2014/main" xmlns="" id="{2823FBAE-8D0D-34B3-24D4-48BB96A3622B}"/>
              </a:ext>
            </a:extLst>
          </p:cNvPr>
          <p:cNvSpPr txBox="1">
            <a:spLocks/>
          </p:cNvSpPr>
          <p:nvPr/>
        </p:nvSpPr>
        <p:spPr>
          <a:xfrm>
            <a:off x="6498116" y="4585785"/>
            <a:ext cx="2147975" cy="4055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400" b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Divisivo</a:t>
            </a:r>
            <a:endParaRPr lang="en-US" sz="1400" b="1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8" name="Down Arrow 37"/>
          <p:cNvSpPr/>
          <p:nvPr/>
        </p:nvSpPr>
        <p:spPr>
          <a:xfrm rot="2700000">
            <a:off x="5406249" y="3342043"/>
            <a:ext cx="516048" cy="679010"/>
          </a:xfrm>
          <a:prstGeom prst="downArrow">
            <a:avLst/>
          </a:prstGeom>
          <a:solidFill>
            <a:srgbClr val="3C10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9" name="Down Arrow 38"/>
          <p:cNvSpPr/>
          <p:nvPr/>
        </p:nvSpPr>
        <p:spPr>
          <a:xfrm rot="18900000">
            <a:off x="6332648" y="3342042"/>
            <a:ext cx="516048" cy="679010"/>
          </a:xfrm>
          <a:prstGeom prst="downArrow">
            <a:avLst/>
          </a:prstGeom>
          <a:solidFill>
            <a:srgbClr val="3C10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003555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xmlns="" id="{D5FD1066-7FA1-9BF9-22F0-F52B6DDCD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7981"/>
            <a:ext cx="10515600" cy="832585"/>
          </a:xfrm>
        </p:spPr>
        <p:txBody>
          <a:bodyPr>
            <a:noAutofit/>
          </a:bodyPr>
          <a:lstStyle/>
          <a:p>
            <a:pPr algn="l"/>
            <a:r>
              <a:rPr lang="es-MX" sz="2800" b="1" smtClean="0">
                <a:solidFill>
                  <a:srgbClr val="C228B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¿Cómo </a:t>
            </a:r>
            <a:r>
              <a:rPr lang="es-MX" sz="2800" b="1" smtClean="0">
                <a:solidFill>
                  <a:srgbClr val="C228B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Funciona (Aglomerativo)?</a:t>
            </a:r>
            <a:endParaRPr lang="es-MX" sz="2800" b="1">
              <a:solidFill>
                <a:srgbClr val="C228B4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" name="ZoneTexte 2"/>
          <p:cNvSpPr txBox="1"/>
          <p:nvPr/>
        </p:nvSpPr>
        <p:spPr>
          <a:xfrm>
            <a:off x="1816100" y="1695446"/>
            <a:ext cx="9328150" cy="36317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>
              <a:defRPr sz="1400" b="1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PASO 1:</a:t>
            </a:r>
            <a:r>
              <a:rPr b="0">
                <a:latin typeface="Verdana" panose="020B0604030504040204" pitchFamily="34" charset="0"/>
                <a:ea typeface="Verdana" panose="020B0604030504040204" pitchFamily="34" charset="0"/>
              </a:rPr>
              <a:t> Hacer que cada punto sea un propio cluster.               Así tendremos N clusters</a:t>
            </a:r>
          </a:p>
          <a:p>
            <a:pPr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b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b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defRPr sz="1400" b="1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PASO 2:</a:t>
            </a:r>
            <a:r>
              <a:rPr b="0">
                <a:latin typeface="Verdana" panose="020B0604030504040204" pitchFamily="34" charset="0"/>
                <a:ea typeface="Verdana" panose="020B0604030504040204" pitchFamily="34" charset="0"/>
              </a:rPr>
              <a:t> Elegir los dos puntos más cercanos y juntarlos en un único cluster           N-1 clusters</a:t>
            </a:r>
          </a:p>
          <a:p>
            <a:pPr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b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b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b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defRPr sz="1400" b="1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PASO 3:</a:t>
            </a:r>
            <a:r>
              <a:rPr b="0">
                <a:latin typeface="Verdana" panose="020B0604030504040204" pitchFamily="34" charset="0"/>
                <a:ea typeface="Verdana" panose="020B0604030504040204" pitchFamily="34" charset="0"/>
              </a:rPr>
              <a:t> Elegir los dos clusters más cercanos y juntarlos en un único cluster         N - 2 clusters</a:t>
            </a:r>
          </a:p>
          <a:p>
            <a:pPr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b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b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b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defRPr sz="1400" b="1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PASO 4:</a:t>
            </a:r>
            <a:r>
              <a:rPr b="0">
                <a:latin typeface="Verdana" panose="020B0604030504040204" pitchFamily="34" charset="0"/>
                <a:ea typeface="Verdana" panose="020B0604030504040204" pitchFamily="34" charset="0"/>
              </a:rPr>
              <a:t> Repetir el </a:t>
            </a: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PASO 3</a:t>
            </a:r>
            <a:r>
              <a:rPr b="0">
                <a:latin typeface="Verdana" panose="020B0604030504040204" pitchFamily="34" charset="0"/>
                <a:ea typeface="Verdana" panose="020B0604030504040204" pitchFamily="34" charset="0"/>
              </a:rPr>
              <a:t> hasta solo tener un único cluster</a:t>
            </a:r>
          </a:p>
          <a:p>
            <a:pPr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b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b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defRPr sz="1400"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b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8" name="Flèche : bas 1"/>
          <p:cNvSpPr/>
          <p:nvPr/>
        </p:nvSpPr>
        <p:spPr>
          <a:xfrm>
            <a:off x="2029333" y="2046796"/>
            <a:ext cx="249239" cy="3201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3193"/>
                </a:moveTo>
                <a:lnTo>
                  <a:pt x="5400" y="13193"/>
                </a:lnTo>
                <a:lnTo>
                  <a:pt x="5400" y="0"/>
                </a:lnTo>
                <a:lnTo>
                  <a:pt x="16200" y="0"/>
                </a:lnTo>
                <a:lnTo>
                  <a:pt x="16200" y="13193"/>
                </a:lnTo>
                <a:lnTo>
                  <a:pt x="21600" y="13193"/>
                </a:lnTo>
                <a:lnTo>
                  <a:pt x="10800" y="21600"/>
                </a:lnTo>
                <a:close/>
              </a:path>
            </a:pathLst>
          </a:custGeom>
          <a:solidFill>
            <a:srgbClr val="F4364C"/>
          </a:solidFill>
          <a:ln w="254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2" name="Flèche : bas 4"/>
          <p:cNvSpPr/>
          <p:nvPr/>
        </p:nvSpPr>
        <p:spPr>
          <a:xfrm>
            <a:off x="2029333" y="2874176"/>
            <a:ext cx="249239" cy="3201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3193"/>
                </a:moveTo>
                <a:lnTo>
                  <a:pt x="5400" y="13193"/>
                </a:lnTo>
                <a:lnTo>
                  <a:pt x="5400" y="0"/>
                </a:lnTo>
                <a:lnTo>
                  <a:pt x="16200" y="0"/>
                </a:lnTo>
                <a:lnTo>
                  <a:pt x="16200" y="13193"/>
                </a:lnTo>
                <a:lnTo>
                  <a:pt x="21600" y="13193"/>
                </a:lnTo>
                <a:lnTo>
                  <a:pt x="10800" y="21600"/>
                </a:lnTo>
                <a:close/>
              </a:path>
            </a:pathLst>
          </a:custGeom>
          <a:solidFill>
            <a:srgbClr val="F4364C"/>
          </a:solidFill>
          <a:ln w="254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" name="Flèche : bas 5"/>
          <p:cNvSpPr/>
          <p:nvPr/>
        </p:nvSpPr>
        <p:spPr>
          <a:xfrm>
            <a:off x="2029333" y="3848096"/>
            <a:ext cx="249239" cy="3201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3193"/>
                </a:moveTo>
                <a:lnTo>
                  <a:pt x="5400" y="13193"/>
                </a:lnTo>
                <a:lnTo>
                  <a:pt x="5400" y="0"/>
                </a:lnTo>
                <a:lnTo>
                  <a:pt x="16200" y="0"/>
                </a:lnTo>
                <a:lnTo>
                  <a:pt x="16200" y="13193"/>
                </a:lnTo>
                <a:lnTo>
                  <a:pt x="21600" y="13193"/>
                </a:lnTo>
                <a:lnTo>
                  <a:pt x="10800" y="21600"/>
                </a:lnTo>
                <a:close/>
              </a:path>
            </a:pathLst>
          </a:custGeom>
          <a:solidFill>
            <a:srgbClr val="F4364C"/>
          </a:solidFill>
          <a:ln w="254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24" name="Rectangle 10"/>
          <p:cNvGrpSpPr/>
          <p:nvPr/>
        </p:nvGrpSpPr>
        <p:grpSpPr>
          <a:xfrm>
            <a:off x="1831759" y="5097871"/>
            <a:ext cx="644390" cy="338552"/>
            <a:chOff x="0" y="-2765"/>
            <a:chExt cx="644388" cy="338550"/>
          </a:xfrm>
          <a:solidFill>
            <a:srgbClr val="3C1053"/>
          </a:solidFill>
        </p:grpSpPr>
        <p:sp>
          <p:nvSpPr>
            <p:cNvPr id="25" name="Rectangle"/>
            <p:cNvSpPr/>
            <p:nvPr/>
          </p:nvSpPr>
          <p:spPr>
            <a:xfrm>
              <a:off x="0" y="-1"/>
              <a:ext cx="644388" cy="333021"/>
            </a:xfrm>
            <a:prstGeom prst="rect">
              <a:avLst/>
            </a:prstGeom>
            <a:grpFill/>
            <a:ln w="254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6" name="FIN"/>
            <p:cNvSpPr txBox="1"/>
            <p:nvPr/>
          </p:nvSpPr>
          <p:spPr>
            <a:xfrm>
              <a:off x="0" y="-2765"/>
              <a:ext cx="644388" cy="338550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>
                  <a:latin typeface="Montserrat Light"/>
                  <a:ea typeface="Montserrat Light"/>
                  <a:cs typeface="Montserrat Light"/>
                  <a:sym typeface="Montserrat Light"/>
                </a:defRPr>
              </a:lvl1pPr>
            </a:lstStyle>
            <a:p>
              <a:r>
                <a:rPr>
                  <a:solidFill>
                    <a:schemeClr val="bg1"/>
                  </a:solidFill>
                </a:rPr>
                <a:t>FIN</a:t>
              </a:r>
            </a:p>
          </p:txBody>
        </p:sp>
      </p:grpSp>
      <p:sp>
        <p:nvSpPr>
          <p:cNvPr id="32" name="Flèche : bas 13"/>
          <p:cNvSpPr/>
          <p:nvPr/>
        </p:nvSpPr>
        <p:spPr>
          <a:xfrm>
            <a:off x="2029333" y="4704270"/>
            <a:ext cx="249239" cy="3201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3193"/>
                </a:moveTo>
                <a:lnTo>
                  <a:pt x="5400" y="13193"/>
                </a:lnTo>
                <a:lnTo>
                  <a:pt x="5400" y="0"/>
                </a:lnTo>
                <a:lnTo>
                  <a:pt x="16200" y="0"/>
                </a:lnTo>
                <a:lnTo>
                  <a:pt x="16200" y="13193"/>
                </a:lnTo>
                <a:lnTo>
                  <a:pt x="21600" y="13193"/>
                </a:lnTo>
                <a:lnTo>
                  <a:pt x="10800" y="21600"/>
                </a:lnTo>
                <a:close/>
              </a:path>
            </a:pathLst>
          </a:custGeom>
          <a:solidFill>
            <a:srgbClr val="F4364C"/>
          </a:solidFill>
          <a:ln w="254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33" name="Flèche : courbe vers la droite 7"/>
          <p:cNvGrpSpPr/>
          <p:nvPr/>
        </p:nvGrpSpPr>
        <p:grpSpPr>
          <a:xfrm>
            <a:off x="1428274" y="3490840"/>
            <a:ext cx="368334" cy="962092"/>
            <a:chOff x="0" y="0"/>
            <a:chExt cx="368332" cy="962091"/>
          </a:xfrm>
          <a:solidFill>
            <a:srgbClr val="F4364C"/>
          </a:solidFill>
        </p:grpSpPr>
        <p:sp>
          <p:nvSpPr>
            <p:cNvPr id="35" name="Shape"/>
            <p:cNvSpPr/>
            <p:nvPr/>
          </p:nvSpPr>
          <p:spPr>
            <a:xfrm rot="10800000" flipH="1">
              <a:off x="0" y="-1"/>
              <a:ext cx="368333" cy="9620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82" h="21600" extrusionOk="0">
                  <a:moveTo>
                    <a:pt x="2" y="9399"/>
                  </a:moveTo>
                  <a:cubicBezTo>
                    <a:pt x="2" y="13685"/>
                    <a:pt x="6319" y="17428"/>
                    <a:pt x="15362" y="18499"/>
                  </a:cubicBezTo>
                  <a:lnTo>
                    <a:pt x="15362" y="17466"/>
                  </a:lnTo>
                  <a:lnTo>
                    <a:pt x="20482" y="19831"/>
                  </a:lnTo>
                  <a:lnTo>
                    <a:pt x="15362" y="21600"/>
                  </a:lnTo>
                  <a:lnTo>
                    <a:pt x="15362" y="20566"/>
                  </a:lnTo>
                  <a:cubicBezTo>
                    <a:pt x="6319" y="19495"/>
                    <a:pt x="2" y="15752"/>
                    <a:pt x="2" y="11466"/>
                  </a:cubicBezTo>
                  <a:close/>
                  <a:moveTo>
                    <a:pt x="20482" y="2067"/>
                  </a:moveTo>
                  <a:cubicBezTo>
                    <a:pt x="10043" y="2067"/>
                    <a:pt x="1274" y="5671"/>
                    <a:pt x="126" y="10432"/>
                  </a:cubicBezTo>
                  <a:lnTo>
                    <a:pt x="126" y="10432"/>
                  </a:lnTo>
                  <a:cubicBezTo>
                    <a:pt x="-1118" y="5273"/>
                    <a:pt x="6987" y="628"/>
                    <a:pt x="18230" y="57"/>
                  </a:cubicBezTo>
                  <a:cubicBezTo>
                    <a:pt x="18978" y="19"/>
                    <a:pt x="19730" y="0"/>
                    <a:pt x="20482" y="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36" name="Shape"/>
            <p:cNvSpPr/>
            <p:nvPr/>
          </p:nvSpPr>
          <p:spPr>
            <a:xfrm rot="10800000" flipH="1">
              <a:off x="0" y="497417"/>
              <a:ext cx="368333" cy="464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82" h="21600" extrusionOk="0">
                  <a:moveTo>
                    <a:pt x="20482" y="4280"/>
                  </a:moveTo>
                  <a:cubicBezTo>
                    <a:pt x="10043" y="4280"/>
                    <a:pt x="1274" y="11741"/>
                    <a:pt x="126" y="21600"/>
                  </a:cubicBezTo>
                  <a:lnTo>
                    <a:pt x="126" y="21600"/>
                  </a:lnTo>
                  <a:cubicBezTo>
                    <a:pt x="-1118" y="10918"/>
                    <a:pt x="6987" y="1300"/>
                    <a:pt x="18230" y="118"/>
                  </a:cubicBezTo>
                  <a:cubicBezTo>
                    <a:pt x="18978" y="39"/>
                    <a:pt x="19730" y="0"/>
                    <a:pt x="20482" y="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37" name="Line"/>
            <p:cNvSpPr/>
            <p:nvPr/>
          </p:nvSpPr>
          <p:spPr>
            <a:xfrm rot="10800000" flipH="1">
              <a:off x="32" y="0"/>
              <a:ext cx="368301" cy="9620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9399"/>
                  </a:moveTo>
                  <a:cubicBezTo>
                    <a:pt x="0" y="13685"/>
                    <a:pt x="6663" y="17428"/>
                    <a:pt x="16200" y="18499"/>
                  </a:cubicBezTo>
                  <a:lnTo>
                    <a:pt x="16200" y="17466"/>
                  </a:lnTo>
                  <a:lnTo>
                    <a:pt x="21600" y="19831"/>
                  </a:lnTo>
                  <a:lnTo>
                    <a:pt x="16200" y="21600"/>
                  </a:lnTo>
                  <a:lnTo>
                    <a:pt x="16200" y="20566"/>
                  </a:lnTo>
                  <a:cubicBezTo>
                    <a:pt x="6663" y="19495"/>
                    <a:pt x="0" y="15752"/>
                    <a:pt x="0" y="11466"/>
                  </a:cubicBezTo>
                  <a:lnTo>
                    <a:pt x="0" y="9399"/>
                  </a:lnTo>
                  <a:cubicBezTo>
                    <a:pt x="0" y="4208"/>
                    <a:pt x="9671" y="0"/>
                    <a:pt x="21600" y="0"/>
                  </a:cubicBezTo>
                  <a:lnTo>
                    <a:pt x="21600" y="2067"/>
                  </a:lnTo>
                  <a:cubicBezTo>
                    <a:pt x="10590" y="2067"/>
                    <a:pt x="1342" y="5671"/>
                    <a:pt x="131" y="10432"/>
                  </a:cubicBezTo>
                </a:path>
              </a:pathLst>
            </a:custGeom>
            <a:grpFill/>
            <a:ln w="254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</p:grpSp>
      <p:sp>
        <p:nvSpPr>
          <p:cNvPr id="38" name="Flèche : bas 1"/>
          <p:cNvSpPr/>
          <p:nvPr/>
        </p:nvSpPr>
        <p:spPr>
          <a:xfrm rot="7869334">
            <a:off x="4619340" y="3654035"/>
            <a:ext cx="249239" cy="3201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3193"/>
                </a:moveTo>
                <a:lnTo>
                  <a:pt x="5400" y="13193"/>
                </a:lnTo>
                <a:lnTo>
                  <a:pt x="5400" y="0"/>
                </a:lnTo>
                <a:lnTo>
                  <a:pt x="16200" y="0"/>
                </a:lnTo>
                <a:lnTo>
                  <a:pt x="16200" y="13193"/>
                </a:lnTo>
                <a:lnTo>
                  <a:pt x="21600" y="13193"/>
                </a:lnTo>
                <a:lnTo>
                  <a:pt x="10800" y="21600"/>
                </a:lnTo>
                <a:close/>
              </a:path>
            </a:pathLst>
          </a:custGeom>
          <a:solidFill>
            <a:srgbClr val="F4364C"/>
          </a:solidFill>
          <a:ln w="254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9" name="Straight Connector 9"/>
          <p:cNvSpPr/>
          <p:nvPr/>
        </p:nvSpPr>
        <p:spPr>
          <a:xfrm>
            <a:off x="3722422" y="3616589"/>
            <a:ext cx="2089834" cy="1"/>
          </a:xfrm>
          <a:prstGeom prst="line">
            <a:avLst/>
          </a:prstGeom>
          <a:ln w="38100">
            <a:solidFill>
              <a:srgbClr val="F4364C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8" name="Flèche : droite 3"/>
          <p:cNvSpPr/>
          <p:nvPr/>
        </p:nvSpPr>
        <p:spPr>
          <a:xfrm>
            <a:off x="6820077" y="1769094"/>
            <a:ext cx="676234" cy="207336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4364C"/>
          </a:solidFill>
          <a:ln w="254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9" name="Flèche : droite 3"/>
          <p:cNvSpPr/>
          <p:nvPr/>
        </p:nvSpPr>
        <p:spPr>
          <a:xfrm>
            <a:off x="8729840" y="2465891"/>
            <a:ext cx="542748" cy="19158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4364C"/>
          </a:solidFill>
          <a:ln w="254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0" name="Flèche : droite 3"/>
          <p:cNvSpPr/>
          <p:nvPr/>
        </p:nvSpPr>
        <p:spPr>
          <a:xfrm>
            <a:off x="8839378" y="3427919"/>
            <a:ext cx="333197" cy="20110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4364C"/>
          </a:solidFill>
          <a:ln w="254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1" name="ZoneTexte 2"/>
          <p:cNvSpPr txBox="1"/>
          <p:nvPr/>
        </p:nvSpPr>
        <p:spPr>
          <a:xfrm>
            <a:off x="985838" y="5792993"/>
            <a:ext cx="10158411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 algn="ctr"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rPr lang="es-MX" smtClean="0">
                <a:latin typeface="Verdana" panose="020B0604030504040204" pitchFamily="34" charset="0"/>
                <a:ea typeface="Verdana" panose="020B0604030504040204" pitchFamily="34" charset="0"/>
              </a:rPr>
              <a:t>Divisivo: se inicia asignando todos los puntos a un cluster y se termina con N clusters que contienen un punto</a:t>
            </a: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83323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1" fill="hold"/>
                                        <p:tgtEl>
                                          <p:spTgt spid="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5" fill="hold"/>
                                        <p:tgtEl>
                                          <p:spTgt spid="1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9" fill="hold"/>
                                        <p:tgtEl>
                                          <p:spTgt spid="1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3" fill="hold"/>
                                        <p:tgtEl>
                                          <p:spTgt spid="1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7" fill="hold"/>
                                        <p:tgtEl>
                                          <p:spTgt spid="1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1" fill="hold"/>
                                        <p:tgtEl>
                                          <p:spTgt spid="17">
                                            <p:txEl>
                                              <p:charRg st="360" end="36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4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7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4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 bldLvl="5" animBg="1" advAuto="0"/>
      <p:bldP spid="18" grpId="0" animBg="1" advAuto="0"/>
      <p:bldP spid="22" grpId="0" animBg="1" advAuto="0"/>
      <p:bldP spid="23" grpId="0" animBg="1" advAuto="0"/>
      <p:bldP spid="24" grpId="0" advAuto="0"/>
      <p:bldP spid="32" grpId="0" animBg="1" advAuto="0"/>
      <p:bldP spid="33" grpId="0" advAuto="0"/>
      <p:bldP spid="38" grpId="0" animBg="1" advAuto="0"/>
      <p:bldP spid="39" grpId="0" animBg="1" advAuto="0"/>
      <p:bldP spid="48" grpId="0" animBg="1" advAuto="0"/>
      <p:bldP spid="49" grpId="0" animBg="1" advAuto="0"/>
      <p:bldP spid="50" grpId="0" animBg="1" advAuto="0"/>
      <p:bldP spid="51" grpId="0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="" xmlns:a16="http://schemas.microsoft.com/office/drawing/2014/main" id="{B59F924D-5E9F-135F-AD9F-3317A129E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5174" y="6446189"/>
            <a:ext cx="2743200" cy="278524"/>
          </a:xfrm>
        </p:spPr>
        <p:txBody>
          <a:bodyPr/>
          <a:lstStyle/>
          <a:p>
            <a:fld id="{C9217C39-0DA2-4425-B107-AECE7E63047D}" type="slidenum">
              <a:rPr lang="es-MX" smtClean="0"/>
              <a:t>8</a:t>
            </a:fld>
            <a:endParaRPr lang="es-MX"/>
          </a:p>
        </p:txBody>
      </p:sp>
      <p:pic>
        <p:nvPicPr>
          <p:cNvPr id="3" name="Imagen 2">
            <a:extLst>
              <a:ext uri="{FF2B5EF4-FFF2-40B4-BE49-F238E27FC236}">
                <a16:creationId xmlns="" xmlns:a16="http://schemas.microsoft.com/office/drawing/2014/main" id="{3E46917C-C4C0-3976-1C0F-38456FEDD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965"/>
            <a:ext cx="12192000" cy="6858000"/>
          </a:xfrm>
          <a:prstGeom prst="rect">
            <a:avLst/>
          </a:prstGeom>
        </p:spPr>
      </p:pic>
      <p:sp>
        <p:nvSpPr>
          <p:cNvPr id="7" name="Elipse 6">
            <a:extLst>
              <a:ext uri="{FF2B5EF4-FFF2-40B4-BE49-F238E27FC236}">
                <a16:creationId xmlns="" xmlns:a16="http://schemas.microsoft.com/office/drawing/2014/main" id="{3353EE34-6C7E-AE7E-7B20-C7E440F210E7}"/>
              </a:ext>
            </a:extLst>
          </p:cNvPr>
          <p:cNvSpPr/>
          <p:nvPr/>
        </p:nvSpPr>
        <p:spPr>
          <a:xfrm>
            <a:off x="11349588" y="134707"/>
            <a:ext cx="599040" cy="599040"/>
          </a:xfrm>
          <a:prstGeom prst="ellipse">
            <a:avLst/>
          </a:prstGeom>
          <a:noFill/>
          <a:ln w="60325">
            <a:gradFill flip="none" rotWithShape="1">
              <a:gsLst>
                <a:gs pos="0">
                  <a:srgbClr val="0DC9FD"/>
                </a:gs>
                <a:gs pos="90000">
                  <a:srgbClr val="C125B7"/>
                </a:gs>
              </a:gsLst>
              <a:lin ang="81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8" name="Título 1">
            <a:extLst>
              <a:ext uri="{FF2B5EF4-FFF2-40B4-BE49-F238E27FC236}">
                <a16:creationId xmlns:a16="http://schemas.microsoft.com/office/drawing/2014/main" xmlns="" id="{3A85FA2B-91CE-EC75-C3AE-F7F8C70EBBA3}"/>
              </a:ext>
            </a:extLst>
          </p:cNvPr>
          <p:cNvSpPr txBox="1">
            <a:spLocks/>
          </p:cNvSpPr>
          <p:nvPr/>
        </p:nvSpPr>
        <p:spPr>
          <a:xfrm>
            <a:off x="1521185" y="483843"/>
            <a:ext cx="5203266" cy="97155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b="1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Distancia</a:t>
            </a:r>
            <a:endParaRPr lang="es-MX" sz="3600" b="1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9" name="Título 1">
            <a:extLst>
              <a:ext uri="{FF2B5EF4-FFF2-40B4-BE49-F238E27FC236}">
                <a16:creationId xmlns:a16="http://schemas.microsoft.com/office/drawing/2014/main" xmlns="" id="{570386F6-29EB-76AF-10EB-AC169D26CC9E}"/>
              </a:ext>
            </a:extLst>
          </p:cNvPr>
          <p:cNvSpPr txBox="1">
            <a:spLocks/>
          </p:cNvSpPr>
          <p:nvPr/>
        </p:nvSpPr>
        <p:spPr>
          <a:xfrm>
            <a:off x="1509725" y="1029002"/>
            <a:ext cx="3912507" cy="1143079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b="1" smtClean="0">
                <a:solidFill>
                  <a:srgbClr val="C125B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Euclideana</a:t>
            </a:r>
            <a:endParaRPr lang="es-MX" sz="3600" b="1">
              <a:solidFill>
                <a:srgbClr val="C125B7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1" name="Connecteur droit avec flèche 1"/>
          <p:cNvSpPr/>
          <p:nvPr/>
        </p:nvSpPr>
        <p:spPr>
          <a:xfrm flipV="1">
            <a:off x="4669624" y="3394160"/>
            <a:ext cx="2181405" cy="735400"/>
          </a:xfrm>
          <a:prstGeom prst="line">
            <a:avLst/>
          </a:prstGeom>
          <a:ln w="25400">
            <a:solidFill>
              <a:srgbClr val="3A5E8A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2" name="Straight Arrow Connector 81"/>
          <p:cNvSpPr/>
          <p:nvPr/>
        </p:nvSpPr>
        <p:spPr>
          <a:xfrm flipV="1">
            <a:off x="3842593" y="2688947"/>
            <a:ext cx="1" cy="2521743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3" name="Straight Arrow Connector 83"/>
          <p:cNvSpPr/>
          <p:nvPr/>
        </p:nvSpPr>
        <p:spPr>
          <a:xfrm>
            <a:off x="3669116" y="5010698"/>
            <a:ext cx="4230023" cy="1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4" name="Multiply 84"/>
          <p:cNvSpPr/>
          <p:nvPr/>
        </p:nvSpPr>
        <p:spPr>
          <a:xfrm rot="18900000">
            <a:off x="4627844" y="409744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45" name="Multiply 85"/>
          <p:cNvSpPr/>
          <p:nvPr/>
        </p:nvSpPr>
        <p:spPr>
          <a:xfrm rot="18900000">
            <a:off x="6807679" y="333210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grpSp>
        <p:nvGrpSpPr>
          <p:cNvPr id="46" name="Rectangle 7"/>
          <p:cNvGrpSpPr/>
          <p:nvPr/>
        </p:nvGrpSpPr>
        <p:grpSpPr>
          <a:xfrm>
            <a:off x="7994389" y="5037656"/>
            <a:ext cx="381000" cy="381001"/>
            <a:chOff x="0" y="0"/>
            <a:chExt cx="381000" cy="381000"/>
          </a:xfrm>
          <a:solidFill>
            <a:srgbClr val="F4364C"/>
          </a:solidFill>
        </p:grpSpPr>
        <p:sp>
          <p:nvSpPr>
            <p:cNvPr id="47" name="Square"/>
            <p:cNvSpPr/>
            <p:nvPr/>
          </p:nvSpPr>
          <p:spPr>
            <a:xfrm>
              <a:off x="0" y="0"/>
              <a:ext cx="381000" cy="381000"/>
            </a:xfrm>
            <a:prstGeom prst="rect">
              <a:avLst/>
            </a:prstGeom>
            <a:grpFill/>
            <a:ln w="254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/>
            </a:p>
          </p:txBody>
        </p:sp>
        <p:sp>
          <p:nvSpPr>
            <p:cNvPr id="78" name="x"/>
            <p:cNvSpPr txBox="1"/>
            <p:nvPr/>
          </p:nvSpPr>
          <p:spPr>
            <a:xfrm>
              <a:off x="0" y="5080"/>
              <a:ext cx="381000" cy="37084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lvl1pPr>
            </a:lstStyle>
            <a:p>
              <a:r>
                <a:t>x</a:t>
              </a:r>
            </a:p>
          </p:txBody>
        </p:sp>
      </p:grpSp>
      <p:grpSp>
        <p:nvGrpSpPr>
          <p:cNvPr id="79" name="Rectangle 8"/>
          <p:cNvGrpSpPr/>
          <p:nvPr/>
        </p:nvGrpSpPr>
        <p:grpSpPr>
          <a:xfrm>
            <a:off x="3432838" y="2172081"/>
            <a:ext cx="381001" cy="381001"/>
            <a:chOff x="0" y="0"/>
            <a:chExt cx="381000" cy="381000"/>
          </a:xfrm>
          <a:solidFill>
            <a:srgbClr val="F4364C"/>
          </a:solidFill>
        </p:grpSpPr>
        <p:sp>
          <p:nvSpPr>
            <p:cNvPr id="80" name="Square"/>
            <p:cNvSpPr/>
            <p:nvPr/>
          </p:nvSpPr>
          <p:spPr>
            <a:xfrm>
              <a:off x="0" y="0"/>
              <a:ext cx="381000" cy="381000"/>
            </a:xfrm>
            <a:prstGeom prst="rect">
              <a:avLst/>
            </a:prstGeom>
            <a:grpFill/>
            <a:ln w="254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1" name="y"/>
            <p:cNvSpPr txBox="1"/>
            <p:nvPr/>
          </p:nvSpPr>
          <p:spPr>
            <a:xfrm>
              <a:off x="0" y="5080"/>
              <a:ext cx="381000" cy="37084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lvl1pPr>
            </a:lstStyle>
            <a:p>
              <a:r>
                <a:t>y</a:t>
              </a:r>
            </a:p>
          </p:txBody>
        </p:sp>
      </p:grpSp>
      <p:sp>
        <p:nvSpPr>
          <p:cNvPr id="82" name="Straight Arrow Connector 39"/>
          <p:cNvSpPr/>
          <p:nvPr/>
        </p:nvSpPr>
        <p:spPr>
          <a:xfrm flipH="1">
            <a:off x="4673276" y="4190674"/>
            <a:ext cx="2314" cy="857252"/>
          </a:xfrm>
          <a:prstGeom prst="line">
            <a:avLst/>
          </a:prstGeom>
          <a:ln w="12700">
            <a:solidFill>
              <a:srgbClr val="404040"/>
            </a:solidFill>
            <a:prstDash val="sysDash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3" name="Straight Arrow Connector 39"/>
          <p:cNvSpPr/>
          <p:nvPr/>
        </p:nvSpPr>
        <p:spPr>
          <a:xfrm flipV="1">
            <a:off x="6849527" y="3424682"/>
            <a:ext cx="8472" cy="1628234"/>
          </a:xfrm>
          <a:prstGeom prst="line">
            <a:avLst/>
          </a:prstGeom>
          <a:ln w="12700">
            <a:solidFill>
              <a:srgbClr val="404040"/>
            </a:solidFill>
            <a:prstDash val="sysDash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4" name="ZoneTexte 3"/>
          <p:cNvSpPr txBox="1"/>
          <p:nvPr/>
        </p:nvSpPr>
        <p:spPr>
          <a:xfrm>
            <a:off x="4599595" y="4110210"/>
            <a:ext cx="1108795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P</a:t>
            </a:r>
            <a:r>
              <a:rPr sz="800"/>
              <a:t>1</a:t>
            </a:r>
            <a:r>
              <a:t>(x</a:t>
            </a:r>
            <a:r>
              <a:rPr sz="800"/>
              <a:t>1</a:t>
            </a:r>
            <a:r>
              <a:t>,y</a:t>
            </a:r>
            <a:r>
              <a:rPr sz="800"/>
              <a:t>1</a:t>
            </a:r>
            <a:r>
              <a:t>)</a:t>
            </a:r>
          </a:p>
        </p:txBody>
      </p:sp>
      <p:sp>
        <p:nvSpPr>
          <p:cNvPr id="85" name="ZoneTexte 13"/>
          <p:cNvSpPr txBox="1"/>
          <p:nvPr/>
        </p:nvSpPr>
        <p:spPr>
          <a:xfrm>
            <a:off x="6739243" y="3088195"/>
            <a:ext cx="1325623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P</a:t>
            </a:r>
            <a:r>
              <a:rPr sz="800"/>
              <a:t>2</a:t>
            </a:r>
            <a:r>
              <a:t>(x</a:t>
            </a:r>
            <a:r>
              <a:rPr sz="800"/>
              <a:t>2</a:t>
            </a:r>
            <a:r>
              <a:t>,y</a:t>
            </a:r>
            <a:r>
              <a:rPr sz="800"/>
              <a:t>2</a:t>
            </a:r>
            <a:r>
              <a:t>)</a:t>
            </a:r>
          </a:p>
        </p:txBody>
      </p:sp>
      <p:sp>
        <p:nvSpPr>
          <p:cNvPr id="86" name="ZoneTexte 14"/>
          <p:cNvSpPr txBox="1"/>
          <p:nvPr/>
        </p:nvSpPr>
        <p:spPr>
          <a:xfrm>
            <a:off x="6552449" y="4952183"/>
            <a:ext cx="60374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x</a:t>
            </a:r>
            <a:r>
              <a:rPr sz="800"/>
              <a:t>2</a:t>
            </a:r>
          </a:p>
        </p:txBody>
      </p:sp>
      <p:sp>
        <p:nvSpPr>
          <p:cNvPr id="87" name="ZoneTexte 17"/>
          <p:cNvSpPr txBox="1"/>
          <p:nvPr/>
        </p:nvSpPr>
        <p:spPr>
          <a:xfrm>
            <a:off x="4386801" y="4952183"/>
            <a:ext cx="596933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x</a:t>
            </a:r>
            <a:r>
              <a:rPr sz="800"/>
              <a:t>1</a:t>
            </a:r>
          </a:p>
        </p:txBody>
      </p:sp>
      <p:sp>
        <p:nvSpPr>
          <p:cNvPr id="88" name="Straight Arrow Connector 39"/>
          <p:cNvSpPr/>
          <p:nvPr/>
        </p:nvSpPr>
        <p:spPr>
          <a:xfrm flipV="1">
            <a:off x="3791380" y="4153197"/>
            <a:ext cx="844155" cy="5391"/>
          </a:xfrm>
          <a:prstGeom prst="line">
            <a:avLst/>
          </a:prstGeom>
          <a:ln w="12700">
            <a:solidFill>
              <a:srgbClr val="404040"/>
            </a:solidFill>
            <a:prstDash val="sysDash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9" name="Straight Arrow Connector 39"/>
          <p:cNvSpPr/>
          <p:nvPr/>
        </p:nvSpPr>
        <p:spPr>
          <a:xfrm flipH="1">
            <a:off x="3791351" y="3385983"/>
            <a:ext cx="2999991" cy="16175"/>
          </a:xfrm>
          <a:prstGeom prst="line">
            <a:avLst/>
          </a:prstGeom>
          <a:ln w="12700">
            <a:solidFill>
              <a:srgbClr val="404040"/>
            </a:solidFill>
            <a:prstDash val="sysDash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90" name="ZoneTexte 20"/>
          <p:cNvSpPr txBox="1"/>
          <p:nvPr/>
        </p:nvSpPr>
        <p:spPr>
          <a:xfrm>
            <a:off x="3498589" y="3173019"/>
            <a:ext cx="39777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y</a:t>
            </a:r>
            <a:r>
              <a:rPr sz="800"/>
              <a:t>2</a:t>
            </a:r>
          </a:p>
        </p:txBody>
      </p:sp>
      <p:sp>
        <p:nvSpPr>
          <p:cNvPr id="91" name="ZoneTexte 21"/>
          <p:cNvSpPr txBox="1"/>
          <p:nvPr/>
        </p:nvSpPr>
        <p:spPr>
          <a:xfrm>
            <a:off x="3458456" y="3926898"/>
            <a:ext cx="437906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y</a:t>
            </a:r>
            <a:r>
              <a:rPr sz="800"/>
              <a:t>1</a:t>
            </a:r>
          </a:p>
        </p:txBody>
      </p:sp>
      <p:pic>
        <p:nvPicPr>
          <p:cNvPr id="92" name="Image 4" descr="Image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736769" y="5654279"/>
            <a:ext cx="6045976" cy="403615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779304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="" xmlns:a16="http://schemas.microsoft.com/office/drawing/2014/main" id="{B59F924D-5E9F-135F-AD9F-3317A129E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5174" y="6446189"/>
            <a:ext cx="2743200" cy="278524"/>
          </a:xfrm>
        </p:spPr>
        <p:txBody>
          <a:bodyPr/>
          <a:lstStyle/>
          <a:p>
            <a:fld id="{C9217C39-0DA2-4425-B107-AECE7E63047D}" type="slidenum">
              <a:rPr lang="es-MX" smtClean="0"/>
              <a:t>9</a:t>
            </a:fld>
            <a:endParaRPr lang="es-MX"/>
          </a:p>
        </p:txBody>
      </p:sp>
      <p:pic>
        <p:nvPicPr>
          <p:cNvPr id="3" name="Imagen 2">
            <a:extLst>
              <a:ext uri="{FF2B5EF4-FFF2-40B4-BE49-F238E27FC236}">
                <a16:creationId xmlns="" xmlns:a16="http://schemas.microsoft.com/office/drawing/2014/main" id="{3E46917C-C4C0-3976-1C0F-38456FEDD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965"/>
            <a:ext cx="12192000" cy="6858000"/>
          </a:xfrm>
          <a:prstGeom prst="rect">
            <a:avLst/>
          </a:prstGeom>
        </p:spPr>
      </p:pic>
      <p:sp>
        <p:nvSpPr>
          <p:cNvPr id="7" name="Elipse 6">
            <a:extLst>
              <a:ext uri="{FF2B5EF4-FFF2-40B4-BE49-F238E27FC236}">
                <a16:creationId xmlns="" xmlns:a16="http://schemas.microsoft.com/office/drawing/2014/main" id="{3353EE34-6C7E-AE7E-7B20-C7E440F210E7}"/>
              </a:ext>
            </a:extLst>
          </p:cNvPr>
          <p:cNvSpPr/>
          <p:nvPr/>
        </p:nvSpPr>
        <p:spPr>
          <a:xfrm>
            <a:off x="11349588" y="134707"/>
            <a:ext cx="599040" cy="599040"/>
          </a:xfrm>
          <a:prstGeom prst="ellipse">
            <a:avLst/>
          </a:prstGeom>
          <a:noFill/>
          <a:ln w="60325">
            <a:gradFill flip="none" rotWithShape="1">
              <a:gsLst>
                <a:gs pos="0">
                  <a:srgbClr val="0DC9FD"/>
                </a:gs>
                <a:gs pos="90000">
                  <a:srgbClr val="C125B7"/>
                </a:gs>
              </a:gsLst>
              <a:lin ang="81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8" name="Título 1">
            <a:extLst>
              <a:ext uri="{FF2B5EF4-FFF2-40B4-BE49-F238E27FC236}">
                <a16:creationId xmlns:a16="http://schemas.microsoft.com/office/drawing/2014/main" xmlns="" id="{3A85FA2B-91CE-EC75-C3AE-F7F8C70EBBA3}"/>
              </a:ext>
            </a:extLst>
          </p:cNvPr>
          <p:cNvSpPr txBox="1">
            <a:spLocks/>
          </p:cNvSpPr>
          <p:nvPr/>
        </p:nvSpPr>
        <p:spPr>
          <a:xfrm>
            <a:off x="1521185" y="483843"/>
            <a:ext cx="5203266" cy="97155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b="1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Distancia entre</a:t>
            </a:r>
            <a:endParaRPr lang="es-MX" sz="3600" b="1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9" name="Título 1">
            <a:extLst>
              <a:ext uri="{FF2B5EF4-FFF2-40B4-BE49-F238E27FC236}">
                <a16:creationId xmlns:a16="http://schemas.microsoft.com/office/drawing/2014/main" xmlns="" id="{570386F6-29EB-76AF-10EB-AC169D26CC9E}"/>
              </a:ext>
            </a:extLst>
          </p:cNvPr>
          <p:cNvSpPr txBox="1">
            <a:spLocks/>
          </p:cNvSpPr>
          <p:nvPr/>
        </p:nvSpPr>
        <p:spPr>
          <a:xfrm>
            <a:off x="1509725" y="1029002"/>
            <a:ext cx="3912507" cy="1143079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b="1" smtClean="0">
                <a:solidFill>
                  <a:srgbClr val="C125B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Clusters</a:t>
            </a:r>
            <a:endParaRPr lang="es-MX" sz="3600" b="1">
              <a:solidFill>
                <a:srgbClr val="C125B7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9" name="Diamond 73"/>
          <p:cNvSpPr/>
          <p:nvPr/>
        </p:nvSpPr>
        <p:spPr>
          <a:xfrm rot="18900000">
            <a:off x="3425259" y="4197519"/>
            <a:ext cx="228601" cy="228601"/>
          </a:xfrm>
          <a:prstGeom prst="diamond">
            <a:avLst/>
          </a:pr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0" name="Diamond 74"/>
          <p:cNvSpPr/>
          <p:nvPr/>
        </p:nvSpPr>
        <p:spPr>
          <a:xfrm rot="18900000">
            <a:off x="5067731" y="3142604"/>
            <a:ext cx="228601" cy="228601"/>
          </a:xfrm>
          <a:prstGeom prst="diamond">
            <a:avLst/>
          </a:prstGeom>
          <a:solidFill>
            <a:srgbClr val="00B0F0"/>
          </a:solidFill>
          <a:ln w="12700">
            <a:solidFill>
              <a:srgbClr val="0070C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1" name="Straight Arrow Connector 81"/>
          <p:cNvSpPr/>
          <p:nvPr/>
        </p:nvSpPr>
        <p:spPr>
          <a:xfrm flipV="1">
            <a:off x="2826138" y="2740684"/>
            <a:ext cx="1" cy="2521743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2" name="Straight Arrow Connector 83"/>
          <p:cNvSpPr/>
          <p:nvPr/>
        </p:nvSpPr>
        <p:spPr>
          <a:xfrm>
            <a:off x="2605086" y="5058673"/>
            <a:ext cx="3038500" cy="16176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3" name="Ellipse 1"/>
          <p:cNvSpPr/>
          <p:nvPr/>
        </p:nvSpPr>
        <p:spPr>
          <a:xfrm rot="19680000">
            <a:off x="4595743" y="2816276"/>
            <a:ext cx="1174981" cy="886425"/>
          </a:xfrm>
          <a:prstGeom prst="ellipse">
            <a:avLst/>
          </a:prstGeom>
          <a:ln w="25400">
            <a:solidFill>
              <a:srgbClr val="3A5E8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4" name="Ellipse 84"/>
          <p:cNvSpPr/>
          <p:nvPr/>
        </p:nvSpPr>
        <p:spPr>
          <a:xfrm rot="1680000">
            <a:off x="3068397" y="3686235"/>
            <a:ext cx="1005289" cy="1282701"/>
          </a:xfrm>
          <a:prstGeom prst="ellipse">
            <a:avLst/>
          </a:prstGeom>
          <a:ln w="25400">
            <a:solidFill>
              <a:srgbClr val="FF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5" name="Multiply 84"/>
          <p:cNvSpPr/>
          <p:nvPr/>
        </p:nvSpPr>
        <p:spPr>
          <a:xfrm rot="18900000">
            <a:off x="3080463" y="438302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6" name="Multiply 84"/>
          <p:cNvSpPr/>
          <p:nvPr/>
        </p:nvSpPr>
        <p:spPr>
          <a:xfrm rot="18900000">
            <a:off x="3457870" y="385465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7" name="Multiply 84"/>
          <p:cNvSpPr/>
          <p:nvPr/>
        </p:nvSpPr>
        <p:spPr>
          <a:xfrm rot="18900000">
            <a:off x="3851449" y="385465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40" name="Multiply 84"/>
          <p:cNvSpPr/>
          <p:nvPr/>
        </p:nvSpPr>
        <p:spPr>
          <a:xfrm rot="18900000">
            <a:off x="3693267" y="465078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48" name="Multiply 84"/>
          <p:cNvSpPr/>
          <p:nvPr/>
        </p:nvSpPr>
        <p:spPr>
          <a:xfrm rot="18900000">
            <a:off x="3878407" y="445850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49" name="Multiply 84"/>
          <p:cNvSpPr/>
          <p:nvPr/>
        </p:nvSpPr>
        <p:spPr>
          <a:xfrm rot="18900000">
            <a:off x="3231427" y="472808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50" name="Multiply 84"/>
          <p:cNvSpPr/>
          <p:nvPr/>
        </p:nvSpPr>
        <p:spPr>
          <a:xfrm rot="18900000">
            <a:off x="4762471" y="341336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1F497D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51" name="Multiply 84"/>
          <p:cNvSpPr/>
          <p:nvPr/>
        </p:nvSpPr>
        <p:spPr>
          <a:xfrm rot="18900000">
            <a:off x="5151176" y="346852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1F497D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52" name="Multiply 84"/>
          <p:cNvSpPr/>
          <p:nvPr/>
        </p:nvSpPr>
        <p:spPr>
          <a:xfrm rot="18900000">
            <a:off x="5326290" y="322140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1F497D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53" name="Multiply 84"/>
          <p:cNvSpPr/>
          <p:nvPr/>
        </p:nvSpPr>
        <p:spPr>
          <a:xfrm rot="18900000">
            <a:off x="4889802" y="298398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1F497D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54" name="Multiply 84"/>
          <p:cNvSpPr/>
          <p:nvPr/>
        </p:nvSpPr>
        <p:spPr>
          <a:xfrm rot="18900000">
            <a:off x="5513530" y="290873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1F497D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55" name="Straight Connector 67"/>
          <p:cNvSpPr/>
          <p:nvPr/>
        </p:nvSpPr>
        <p:spPr>
          <a:xfrm flipV="1">
            <a:off x="3905801" y="3471723"/>
            <a:ext cx="871872" cy="426279"/>
          </a:xfrm>
          <a:prstGeom prst="line">
            <a:avLst/>
          </a:prstGeom>
          <a:ln w="38100">
            <a:solidFill>
              <a:srgbClr val="595959"/>
            </a:solidFill>
            <a:headEnd type="triangle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6" name="ZoneTexte 2"/>
          <p:cNvSpPr txBox="1"/>
          <p:nvPr/>
        </p:nvSpPr>
        <p:spPr>
          <a:xfrm>
            <a:off x="6230581" y="2331314"/>
            <a:ext cx="4827944" cy="261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>
              <a:lnSpc>
                <a:spcPct val="200000"/>
              </a:lnSpc>
              <a:defRPr b="1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Distancia entre dos Clusters:</a:t>
            </a:r>
          </a:p>
          <a:p>
            <a:pPr marL="285750" indent="-285750">
              <a:lnSpc>
                <a:spcPct val="200000"/>
              </a:lnSpc>
              <a:buSzPct val="100000"/>
              <a:buFont typeface="Arial"/>
              <a:buChar char="•"/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Opción 1: Puntos más cercanos</a:t>
            </a:r>
          </a:p>
          <a:p>
            <a:pPr marL="285750" indent="-285750">
              <a:lnSpc>
                <a:spcPct val="200000"/>
              </a:lnSpc>
              <a:buSzPct val="100000"/>
              <a:buFont typeface="Arial"/>
              <a:buChar char="•"/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Opción 2: Puntos más alejados</a:t>
            </a:r>
          </a:p>
          <a:p>
            <a:pPr marL="285750" indent="-285750">
              <a:lnSpc>
                <a:spcPct val="200000"/>
              </a:lnSpc>
              <a:buSzPct val="100000"/>
              <a:buFont typeface="Arial"/>
              <a:buChar char="•"/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Opción 3: Distancia media</a:t>
            </a:r>
          </a:p>
          <a:p>
            <a:pPr marL="285750" indent="-285750">
              <a:lnSpc>
                <a:spcPct val="200000"/>
              </a:lnSpc>
              <a:buSzPct val="100000"/>
              <a:buFont typeface="Arial"/>
              <a:buChar char="•"/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Opción 4: Distancia entre sus baricentros</a:t>
            </a:r>
          </a:p>
        </p:txBody>
      </p:sp>
      <p:sp>
        <p:nvSpPr>
          <p:cNvPr id="57" name="Straight Connector 70"/>
          <p:cNvSpPr/>
          <p:nvPr/>
        </p:nvSpPr>
        <p:spPr>
          <a:xfrm flipV="1">
            <a:off x="3312381" y="2938509"/>
            <a:ext cx="2210295" cy="1846646"/>
          </a:xfrm>
          <a:prstGeom prst="line">
            <a:avLst/>
          </a:prstGeom>
          <a:ln w="38100">
            <a:solidFill>
              <a:srgbClr val="595959"/>
            </a:solidFill>
            <a:headEnd type="triangle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8" name="Straight Connector 75"/>
          <p:cNvSpPr/>
          <p:nvPr/>
        </p:nvSpPr>
        <p:spPr>
          <a:xfrm flipV="1">
            <a:off x="3530120" y="3251985"/>
            <a:ext cx="1644502" cy="1070344"/>
          </a:xfrm>
          <a:prstGeom prst="line">
            <a:avLst/>
          </a:prstGeom>
          <a:ln w="38100">
            <a:solidFill>
              <a:srgbClr val="595959"/>
            </a:solidFill>
            <a:headEnd type="triangle"/>
            <a:tailEnd type="triangle"/>
          </a:ln>
        </p:spPr>
        <p:txBody>
          <a:bodyPr lIns="45719" rIns="45719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65854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xit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1" dur="500" fill="hold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9" dur="500" fill="hold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 advAuto="0"/>
      <p:bldP spid="30" grpId="0" animBg="1" advAuto="0"/>
      <p:bldP spid="55" grpId="0" animBg="1" advAuto="0"/>
      <p:bldP spid="55" grpId="1" animBg="1" advAuto="0"/>
      <p:bldP spid="56" grpId="0" build="p" bldLvl="5" animBg="1" advAuto="0"/>
      <p:bldP spid="57" grpId="0" animBg="1" advAuto="0"/>
      <p:bldP spid="57" grpId="1" animBg="1" advAuto="0"/>
      <p:bldP spid="58" grpId="0" animBg="1" advAuto="0"/>
    </p:bldLst>
  </p:timing>
</p:sld>
</file>

<file path=ppt/theme/theme1.xml><?xml version="1.0" encoding="utf-8"?>
<a:theme xmlns:a="http://schemas.openxmlformats.org/drawingml/2006/main" name="Tema de Office">
  <a:themeElements>
    <a:clrScheme name="Axity 40">
      <a:dk1>
        <a:srgbClr val="3C0F53"/>
      </a:dk1>
      <a:lt1>
        <a:srgbClr val="FFFFFF"/>
      </a:lt1>
      <a:dk2>
        <a:srgbClr val="3C0F53"/>
      </a:dk2>
      <a:lt2>
        <a:srgbClr val="E7E6E6"/>
      </a:lt2>
      <a:accent1>
        <a:srgbClr val="C026B7"/>
      </a:accent1>
      <a:accent2>
        <a:srgbClr val="F03454"/>
      </a:accent2>
      <a:accent3>
        <a:srgbClr val="FF7E2E"/>
      </a:accent3>
      <a:accent4>
        <a:srgbClr val="0DC8FD"/>
      </a:accent4>
      <a:accent5>
        <a:srgbClr val="1EBBAC"/>
      </a:accent5>
      <a:accent6>
        <a:srgbClr val="C7C9C6"/>
      </a:accent6>
      <a:hlink>
        <a:srgbClr val="B036B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 CentralAxity" ma:contentTypeID="0x0101005A854A2E6B3FC44BBB7F26F86BC45764002E846109D8A79B4CB1EC976CD11B6E35" ma:contentTypeVersion="50" ma:contentTypeDescription="Documento incorporado a las directivas de la CentralAxity" ma:contentTypeScope="" ma:versionID="597f588e411d17887b088d4f21d28ad0">
  <xsd:schema xmlns:xsd="http://www.w3.org/2001/XMLSchema" xmlns:xs="http://www.w3.org/2001/XMLSchema" xmlns:p="http://schemas.microsoft.com/office/2006/metadata/properties" xmlns:ns1="http://schemas.microsoft.com/sharepoint/v3" xmlns:ns2="0d112806-a571-4b5c-9687-83175e2be7e0" xmlns:ns3="5715b14d-6155-4883-b773-4a6f0b526cee" xmlns:ns4="494b7d94-68f9-41b0-9fd8-f8ea6ae98d38" targetNamespace="http://schemas.microsoft.com/office/2006/metadata/properties" ma:root="true" ma:fieldsID="02c9543a257ef598f71b0847a18c2884" ns1:_="" ns2:_="" ns3:_="" ns4:_="">
    <xsd:import namespace="http://schemas.microsoft.com/sharepoint/v3"/>
    <xsd:import namespace="0d112806-a571-4b5c-9687-83175e2be7e0"/>
    <xsd:import namespace="5715b14d-6155-4883-b773-4a6f0b526cee"/>
    <xsd:import namespace="494b7d94-68f9-41b0-9fd8-f8ea6ae98d38"/>
    <xsd:element name="properties">
      <xsd:complexType>
        <xsd:sequence>
          <xsd:element name="documentManagement">
            <xsd:complexType>
              <xsd:all>
                <xsd:element ref="ns2:Título_x0020__x0028_CentralAxity_x0029_"/>
                <xsd:element ref="ns2:VersionDocumento"/>
                <xsd:element ref="ns2:FechaUltimaActualizacion"/>
                <xsd:element ref="ns2:PeriodoVigenciaOp"/>
                <xsd:element ref="ns2:EstatusVigenciaRetencion"/>
                <xsd:element ref="ns2:BanderaAviso" minOccurs="0"/>
                <xsd:element ref="ns2:Acciones" minOccurs="0"/>
                <xsd:element ref="ns2:TaxCatchAllLabel" minOccurs="0"/>
                <xsd:element ref="ns2:ebe43492e85446a78a91ba8fc80b6dc0" minOccurs="0"/>
                <xsd:element ref="ns2:p99903d2540a45ee9a3299a0b877a2fa" minOccurs="0"/>
                <xsd:element ref="ns2:h4dfef7ba72949018326fb9ce4d0a291" minOccurs="0"/>
                <xsd:element ref="ns2:p7c0553556804494a200f658a7be40bb" minOccurs="0"/>
                <xsd:element ref="ns2:h5ed8971cb164a0da78e87f7bb125ff3" minOccurs="0"/>
                <xsd:element ref="ns2:jf7e3681a28b49cbb02ac7c0053f9030" minOccurs="0"/>
                <xsd:element ref="ns2:TaxCatchAll" minOccurs="0"/>
                <xsd:element ref="ns2:j14b7e14421c46c7bd9164aa7bc27f64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4:MediaServiceDateTaken" minOccurs="0"/>
                <xsd:element ref="ns1:_dlc_ExpireDateSaved" minOccurs="0"/>
                <xsd:element ref="ns1:_dlc_ExpireDate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dlc_ExpireDateSaved" ma:index="39" nillable="true" ma:displayName="Fecha de expiración original" ma:hidden="true" ma:internalName="_dlc_ExpireDateSaved" ma:readOnly="true">
      <xsd:simpleType>
        <xsd:restriction base="dms:DateTime"/>
      </xsd:simpleType>
    </xsd:element>
    <xsd:element name="_dlc_ExpireDate" ma:index="40" nillable="true" ma:displayName="Fecha de expiración" ma:description="" ma:hidden="true" ma:indexed="true" ma:internalName="_dlc_ExpireDat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d112806-a571-4b5c-9687-83175e2be7e0" elementFormDefault="qualified">
    <xsd:import namespace="http://schemas.microsoft.com/office/2006/documentManagement/types"/>
    <xsd:import namespace="http://schemas.microsoft.com/office/infopath/2007/PartnerControls"/>
    <xsd:element name="Título_x0020__x0028_CentralAxity_x0029_" ma:index="2" ma:displayName="Definición" ma:description="Describir brevemente el contenido" ma:internalName="T_x00ed_tulo_x0020__x0028_CentralAxity_x0029_" ma:readOnly="false">
      <xsd:simpleType>
        <xsd:restriction base="dms:Text">
          <xsd:maxLength value="255"/>
        </xsd:restriction>
      </xsd:simpleType>
    </xsd:element>
    <xsd:element name="VersionDocumento" ma:index="9" ma:displayName="Versión del documento" ma:decimals="0" ma:default="1" ma:description="Número de versión del documento." ma:internalName="VersionDocumento" ma:percentage="FALSE">
      <xsd:simpleType>
        <xsd:restriction base="dms:Number">
          <xsd:maxInclusive value="1000"/>
          <xsd:minInclusive value="1"/>
        </xsd:restriction>
      </xsd:simpleType>
    </xsd:element>
    <xsd:element name="FechaUltimaActualizacion" ma:index="11" ma:displayName="Fecha de última actualización" ma:default="[today]" ma:description="Fecha en que se actualizó el contenido por última vez" ma:format="DateOnly" ma:internalName="FechaUltimaActualizacion" ma:readOnly="false">
      <xsd:simpleType>
        <xsd:restriction base="dms:DateTime"/>
      </xsd:simpleType>
    </xsd:element>
    <xsd:element name="PeriodoVigenciaOp" ma:index="12" ma:displayName="Periodo de vigencia" ma:default="5 años" ma:description="Periodo de tiempo que el contenido estará vigente." ma:format="Dropdown" ma:internalName="PeriodoVigenciaOp" ma:readOnly="false">
      <xsd:simpleType>
        <xsd:restriction base="dms:Choice">
          <xsd:enumeration value="1 año"/>
          <xsd:enumeration value="2 años"/>
          <xsd:enumeration value="3 años"/>
          <xsd:enumeration value="4 años"/>
          <xsd:enumeration value="5 años"/>
        </xsd:restriction>
      </xsd:simpleType>
    </xsd:element>
    <xsd:element name="EstatusVigenciaRetencion" ma:index="15" ma:displayName="Estatus de vigencia" ma:default="En proceso" ma:internalName="EstatusVigenciaRetencion">
      <xsd:simpleType>
        <xsd:restriction base="dms:Text">
          <xsd:maxLength value="255"/>
        </xsd:restriction>
      </xsd:simpleType>
    </xsd:element>
    <xsd:element name="BanderaAviso" ma:index="16" nillable="true" ma:displayName="BanderaAviso" ma:decimals="0" ma:default="0" ma:hidden="true" ma:internalName="BanderaAviso" ma:readOnly="false">
      <xsd:simpleType>
        <xsd:restriction base="dms:Number">
          <xsd:maxInclusive value="100"/>
          <xsd:minInclusive value="0"/>
        </xsd:restriction>
      </xsd:simpleType>
    </xsd:element>
    <xsd:element name="Acciones" ma:index="17" nillable="true" ma:displayName="Acciones" ma:internalName="Acciones">
      <xsd:simpleType>
        <xsd:restriction base="dms:Text">
          <xsd:maxLength value="255"/>
        </xsd:restriction>
      </xsd:simpleType>
    </xsd:element>
    <xsd:element name="TaxCatchAllLabel" ma:index="18" nillable="true" ma:displayName="Columna global de taxonomía1" ma:hidden="true" ma:list="{8a74aa2b-cc93-453e-853c-82bde55467de}" ma:internalName="TaxCatchAllLabel" ma:readOnly="true" ma:showField="CatchAllDataLabel" ma:web="0d112806-a571-4b5c-9687-83175e2be7e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ebe43492e85446a78a91ba8fc80b6dc0" ma:index="19" ma:taxonomy="true" ma:internalName="ebe43492e85446a78a91ba8fc80b6dc0" ma:taxonomyFieldName="Categoria" ma:displayName="Categoría (CentralAxity)" ma:default="" ma:fieldId="{ebe43492-e854-46a7-8a91-ba8fc80b6dc0}" ma:sspId="7d7b1480-d8f3-4987-8da2-8dad9cc58bf4" ma:termSetId="6a5f4494-53d5-46f5-94a7-0e5d676e4be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p99903d2540a45ee9a3299a0b877a2fa" ma:index="23" nillable="true" ma:taxonomy="true" ma:internalName="p99903d2540a45ee9a3299a0b877a2fa" ma:taxonomyFieldName="EtiquetadoInformacion" ma:displayName="Etiquetado de la información" ma:default="54;#Uso interno y/o público|394084ff-5794-49bc-be44-73be0f39b062" ma:fieldId="{999903d2-540a-45ee-9a32-99a0b877a2fa}" ma:sspId="7d7b1480-d8f3-4987-8da2-8dad9cc58bf4" ma:termSetId="8c5e7f31-bdde-4496-8edf-31d1a946a011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h4dfef7ba72949018326fb9ce4d0a291" ma:index="24" ma:taxonomy="true" ma:internalName="h4dfef7ba72949018326fb9ce4d0a291" ma:taxonomyFieldName="ContextoDeCreacion" ma:displayName="Grupo de contenido" ma:default="" ma:fieldId="{14dfef7b-a729-4901-8326-fb9ce4d0a291}" ma:sspId="7d7b1480-d8f3-4987-8da2-8dad9cc58bf4" ma:termSetId="0b036005-0c6d-418f-a4ef-99b8f903b53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p7c0553556804494a200f658a7be40bb" ma:index="26" nillable="true" ma:taxonomy="true" ma:internalName="p7c0553556804494a200f658a7be40bb" ma:taxonomyFieldName="Etiquetas" ma:displayName="Etiquetas" ma:default="" ma:fieldId="{97c05535-5680-4494-a200-f658a7be40bb}" ma:taxonomyMulti="true" ma:sspId="7d7b1480-d8f3-4987-8da2-8dad9cc58bf4" ma:termSetId="f0829a0e-adbe-45e2-9666-06f61d66c346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h5ed8971cb164a0da78e87f7bb125ff3" ma:index="28" ma:taxonomy="true" ma:internalName="h5ed8971cb164a0da78e87f7bb125ff3" ma:taxonomyFieldName="Responsable" ma:displayName="Responsable del mantenimiento (email)" ma:default="" ma:fieldId="{15ed8971-cb16-4a0d-a78e-87f7bb125ff3}" ma:taxonomyMulti="true" ma:sspId="7d7b1480-d8f3-4987-8da2-8dad9cc58bf4" ma:termSetId="e2ea1645-1ab8-4e4f-8fb1-0c6c700eb1fd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jf7e3681a28b49cbb02ac7c0053f9030" ma:index="29" ma:taxonomy="true" ma:internalName="jf7e3681a28b49cbb02ac7c0053f9030" ma:taxonomyFieldName="Subcategoria" ma:displayName="Subcategoría" ma:default="" ma:fieldId="{3f7e3681-a28b-49cb-b02a-c7c0053f9030}" ma:sspId="7d7b1480-d8f3-4987-8da2-8dad9cc58bf4" ma:termSetId="a0986154-0eb8-45a9-97b1-e312e2a935d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31" nillable="true" ma:displayName="Columna global de taxonomía" ma:hidden="true" ma:list="{8a74aa2b-cc93-453e-853c-82bde55467de}" ma:internalName="TaxCatchAll" ma:showField="CatchAllData" ma:web="0d112806-a571-4b5c-9687-83175e2be7e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j14b7e14421c46c7bd9164aa7bc27f64" ma:index="32" ma:taxonomy="true" ma:internalName="j14b7e14421c46c7bd9164aa7bc27f64" ma:taxonomyFieldName="Ambito" ma:displayName="Ámbito" ma:default="" ma:fieldId="{314b7e14-421c-46c7-bd91-64aa7bc27f64}" ma:sspId="7d7b1480-d8f3-4987-8da2-8dad9cc58bf4" ma:termSetId="b5b1779a-d019-4422-aad3-db77cdcc02e0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715b14d-6155-4883-b773-4a6f0b526ce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33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34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35" nillable="true" ma:displayName="Tags" ma:internalName="MediaServiceAutoTags" ma:readOnly="true">
      <xsd:simpleType>
        <xsd:restriction base="dms:Text"/>
      </xsd:simpleType>
    </xsd:element>
    <xsd:element name="MediaServiceGenerationTime" ma:index="3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4b7d94-68f9-41b0-9fd8-f8ea6ae98d38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38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4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0" ma:displayName="Tipo de contenido"/>
        <xsd:element ref="dc:title" minOccurs="0" maxOccurs="1" ma:index="1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0d112806-a571-4b5c-9687-83175e2be7e0">
      <Value>100</Value>
      <Value>410</Value>
      <Value>3</Value>
      <Value>2</Value>
      <Value>54</Value>
      <Value>85</Value>
    </TaxCatchAll>
    <jf7e3681a28b49cbb02ac7c0053f9030 xmlns="0d112806-a571-4b5c-9687-83175e2be7e0">
      <Terms xmlns="http://schemas.microsoft.com/office/infopath/2007/PartnerControls">
        <TermInfo xmlns="http://schemas.microsoft.com/office/infopath/2007/PartnerControls">
          <TermName xmlns="http://schemas.microsoft.com/office/infopath/2007/PartnerControls">Artefactos de marca</TermName>
          <TermId xmlns="http://schemas.microsoft.com/office/infopath/2007/PartnerControls">8ee79862-260e-4ece-b336-79e88acc770f</TermId>
        </TermInfo>
      </Terms>
    </jf7e3681a28b49cbb02ac7c0053f9030>
    <EstatusVigenciaRetencion xmlns="0d112806-a571-4b5c-9687-83175e2be7e0">En proceso</EstatusVigenciaRetencion>
    <BanderaAviso xmlns="0d112806-a571-4b5c-9687-83175e2be7e0">0</BanderaAviso>
    <p7c0553556804494a200f658a7be40bb xmlns="0d112806-a571-4b5c-9687-83175e2be7e0">
      <Terms xmlns="http://schemas.microsoft.com/office/infopath/2007/PartnerControls"/>
    </p7c0553556804494a200f658a7be40bb>
    <p99903d2540a45ee9a3299a0b877a2fa xmlns="0d112806-a571-4b5c-9687-83175e2be7e0">
      <Terms xmlns="http://schemas.microsoft.com/office/infopath/2007/PartnerControls">
        <TermInfo xmlns="http://schemas.microsoft.com/office/infopath/2007/PartnerControls">
          <TermName xmlns="http://schemas.microsoft.com/office/infopath/2007/PartnerControls">Uso interno</TermName>
          <TermId xmlns="http://schemas.microsoft.com/office/infopath/2007/PartnerControls">394084ff-5794-49bc-be44-73be0f39b062</TermId>
        </TermInfo>
      </Terms>
    </p99903d2540a45ee9a3299a0b877a2fa>
    <h4dfef7ba72949018326fb9ce4d0a291 xmlns="0d112806-a571-4b5c-9687-83175e2be7e0">
      <Terms xmlns="http://schemas.microsoft.com/office/infopath/2007/PartnerControls">
        <TermInfo xmlns="http://schemas.microsoft.com/office/infopath/2007/PartnerControls">
          <TermName xmlns="http://schemas.microsoft.com/office/infopath/2007/PartnerControls">Plantilla</TermName>
          <TermId xmlns="http://schemas.microsoft.com/office/infopath/2007/PartnerControls">d5e1061d-919e-4442-88e7-3049796b4315</TermId>
        </TermInfo>
      </Terms>
    </h4dfef7ba72949018326fb9ce4d0a291>
    <VersionDocumento xmlns="0d112806-a571-4b5c-9687-83175e2be7e0">1</VersionDocumento>
    <PeriodoVigenciaOp xmlns="0d112806-a571-4b5c-9687-83175e2be7e0">5 años</PeriodoVigenciaOp>
    <Acciones xmlns="0d112806-a571-4b5c-9687-83175e2be7e0" xsi:nil="true"/>
    <ebe43492e85446a78a91ba8fc80b6dc0 xmlns="0d112806-a571-4b5c-9687-83175e2be7e0">
      <Terms xmlns="http://schemas.microsoft.com/office/infopath/2007/PartnerControls">
        <TermInfo xmlns="http://schemas.microsoft.com/office/infopath/2007/PartnerControls">
          <TermName xmlns="http://schemas.microsoft.com/office/infopath/2007/PartnerControls">Marketing</TermName>
          <TermId xmlns="http://schemas.microsoft.com/office/infopath/2007/PartnerControls">9df7ab70-40b0-4076-8e0b-a73a90c2278a</TermId>
        </TermInfo>
      </Terms>
    </ebe43492e85446a78a91ba8fc80b6dc0>
    <FechaUltimaActualizacion xmlns="0d112806-a571-4b5c-9687-83175e2be7e0">2023-04-25T05:00:00+00:00</FechaUltimaActualizacion>
    <j14b7e14421c46c7bd9164aa7bc27f64 xmlns="0d112806-a571-4b5c-9687-83175e2be7e0">
      <Terms xmlns="http://schemas.microsoft.com/office/infopath/2007/PartnerControls">
        <TermInfo xmlns="http://schemas.microsoft.com/office/infopath/2007/PartnerControls">
          <TermName xmlns="http://schemas.microsoft.com/office/infopath/2007/PartnerControls">Corporativo</TermName>
          <TermId xmlns="http://schemas.microsoft.com/office/infopath/2007/PartnerControls">71edeffe-accb-475b-a642-bfb9a76fd90b</TermId>
        </TermInfo>
      </Terms>
    </j14b7e14421c46c7bd9164aa7bc27f64>
    <Título_x0020__x0028_CentralAxity_x0029_ xmlns="0d112806-a571-4b5c-9687-83175e2be7e0">Plantilla PowerPoint Corporativa</Título_x0020__x0028_CentralAxity_x0029_>
    <h5ed8971cb164a0da78e87f7bb125ff3 xmlns="0d112806-a571-4b5c-9687-83175e2be7e0">
      <Terms xmlns="http://schemas.microsoft.com/office/infopath/2007/PartnerControls">
        <TermInfo xmlns="http://schemas.microsoft.com/office/infopath/2007/PartnerControls">
          <TermName xmlns="http://schemas.microsoft.com/office/infopath/2007/PartnerControls">sonia.reyes@axity.com</TermName>
          <TermId xmlns="http://schemas.microsoft.com/office/infopath/2007/PartnerControls">5ef0832a-0176-4c98-9fa8-63ba5e52a41a</TermId>
        </TermInfo>
      </Terms>
    </h5ed8971cb164a0da78e87f7bb125ff3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?mso-contentType ?>
<spe:Receivers xmlns:spe="http://schemas.microsoft.com/sharepoint/events"/>
</file>

<file path=customXml/itemProps1.xml><?xml version="1.0" encoding="utf-8"?>
<ds:datastoreItem xmlns:ds="http://schemas.openxmlformats.org/officeDocument/2006/customXml" ds:itemID="{F691990F-56CB-48C0-A899-B2AAEA1FE2B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0d112806-a571-4b5c-9687-83175e2be7e0"/>
    <ds:schemaRef ds:uri="5715b14d-6155-4883-b773-4a6f0b526cee"/>
    <ds:schemaRef ds:uri="494b7d94-68f9-41b0-9fd8-f8ea6ae98d3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D0DF8DB-B03C-4353-B44A-DA8E261EF087}">
  <ds:schemaRefs>
    <ds:schemaRef ds:uri="http://schemas.openxmlformats.org/package/2006/metadata/core-properties"/>
    <ds:schemaRef ds:uri="http://purl.org/dc/elements/1.1/"/>
    <ds:schemaRef ds:uri="0d112806-a571-4b5c-9687-83175e2be7e0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  <ds:schemaRef ds:uri="http://schemas.microsoft.com/office/2006/metadata/properties"/>
    <ds:schemaRef ds:uri="5715b14d-6155-4883-b773-4a6f0b526cee"/>
    <ds:schemaRef ds:uri="494b7d94-68f9-41b0-9fd8-f8ea6ae98d38"/>
    <ds:schemaRef ds:uri="http://schemas.microsoft.com/sharepoint/v3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E35C8FFE-5946-45D2-8509-5F55C5B9ED1B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4715E428-4D5D-44BE-8CDF-D0767275E30E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662</TotalTime>
  <Words>552</Words>
  <Application>Microsoft Office PowerPoint</Application>
  <PresentationFormat>Widescreen</PresentationFormat>
  <Paragraphs>216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Calibri Light</vt:lpstr>
      <vt:lpstr>Montserrat Light</vt:lpstr>
      <vt:lpstr>Verdana</vt:lpstr>
      <vt:lpstr>Tema de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Tipos de Clustering Jerárquico</vt:lpstr>
      <vt:lpstr>¿Cómo Funciona (Aglomerativo)?</vt:lpstr>
      <vt:lpstr>PowerPoint Presentation</vt:lpstr>
      <vt:lpstr>PowerPoint Presentation</vt:lpstr>
      <vt:lpstr>¿Cómo Funciona?</vt:lpstr>
      <vt:lpstr>¿Cómo Funciona?</vt:lpstr>
      <vt:lpstr>¿Cómo Funciona?</vt:lpstr>
      <vt:lpstr>¿Cómo Funciona?</vt:lpstr>
      <vt:lpstr>¿Cómo Funciona?</vt:lpstr>
      <vt:lpstr>¿Cómo Funciona?</vt:lpstr>
      <vt:lpstr>¿Cómo Funciona?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Gilda Alcivia García</dc:creator>
  <cp:lastModifiedBy>Claudia Sameshima</cp:lastModifiedBy>
  <cp:revision>67</cp:revision>
  <dcterms:created xsi:type="dcterms:W3CDTF">2023-04-03T19:17:52Z</dcterms:created>
  <dcterms:modified xsi:type="dcterms:W3CDTF">2023-06-28T02:19:54Z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0x0101005A854A2E6B3FC44BBB7F26F86BC45764002E846109D8A79B4CB1EC976CD11B6E35</vt:lpwstr>
  </property>
  <property fmtid="{D5CDD505-2E9C-101B-9397-08002B2CF9AE}" pid="3" name="MediaServiceImageTags">
    <vt:lpwstr/>
  </property>
  <property fmtid="{D5CDD505-2E9C-101B-9397-08002B2CF9AE}" pid="4" name="Etiquetas">
    <vt:lpwstr/>
  </property>
  <property fmtid="{D5CDD505-2E9C-101B-9397-08002B2CF9AE}" pid="5" name="_dlc_policyId">
    <vt:lpwstr/>
  </property>
  <property fmtid="{D5CDD505-2E9C-101B-9397-08002B2CF9AE}" pid="6" name="Ambito">
    <vt:lpwstr>2;#Corporativo|71edeffe-accb-475b-a642-bfb9a76fd90b</vt:lpwstr>
  </property>
  <property fmtid="{D5CDD505-2E9C-101B-9397-08002B2CF9AE}" pid="7" name="ItemRetentionFormula">
    <vt:lpwstr/>
  </property>
  <property fmtid="{D5CDD505-2E9C-101B-9397-08002B2CF9AE}" pid="8" name="Categoria">
    <vt:lpwstr>3;#Marketing|9df7ab70-40b0-4076-8e0b-a73a90c2278a</vt:lpwstr>
  </property>
  <property fmtid="{D5CDD505-2E9C-101B-9397-08002B2CF9AE}" pid="9" name="ContextoDeCreacion">
    <vt:lpwstr>85;#Plantilla|d5e1061d-919e-4442-88e7-3049796b4315</vt:lpwstr>
  </property>
  <property fmtid="{D5CDD505-2E9C-101B-9397-08002B2CF9AE}" pid="10" name="Responsable">
    <vt:lpwstr>410;#sonia.reyes@axity.com|5ef0832a-0176-4c98-9fa8-63ba5e52a41a</vt:lpwstr>
  </property>
  <property fmtid="{D5CDD505-2E9C-101B-9397-08002B2CF9AE}" pid="11" name="EtiquetadoInformacion">
    <vt:lpwstr>54;#Uso interno|394084ff-5794-49bc-be44-73be0f39b062</vt:lpwstr>
  </property>
  <property fmtid="{D5CDD505-2E9C-101B-9397-08002B2CF9AE}" pid="12" name="Subcategoria">
    <vt:lpwstr>100;#Artefactos de marca|8ee79862-260e-4ece-b336-79e88acc770f</vt:lpwstr>
  </property>
</Properties>
</file>