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0"/>
  </p:notesMasterIdLst>
  <p:sldIdLst>
    <p:sldId id="307" r:id="rId6"/>
    <p:sldId id="419" r:id="rId7"/>
    <p:sldId id="397" r:id="rId8"/>
    <p:sldId id="39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F03455"/>
    <a:srgbClr val="3C1053"/>
    <a:srgbClr val="C126B8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xmlns="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Bosques Aleatorios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xmlns="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Bosques Aleatorios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8506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Bosques Aleatorios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/>
              <a:t>Son un método de aprendizaje en conjunto (ensamble learning), que construyen una multitud de árboles de decisión </a:t>
            </a:r>
            <a:r>
              <a:rPr lang="es-MX" sz="1400"/>
              <a:t>y </a:t>
            </a:r>
            <a:r>
              <a:rPr lang="es-MX" sz="1400" smtClean="0"/>
              <a:t>proporcionan la clase que es la moda (clasificación) o la predicción promedio (regresión)</a:t>
            </a:r>
            <a:endParaRPr lang="es-MX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71" y="1346173"/>
            <a:ext cx="5438304" cy="5041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47294" y="6517142"/>
            <a:ext cx="4905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 Introduction to Statistics for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4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5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97336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Bosques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633223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ZoneTexte 2"/>
          <p:cNvSpPr txBox="1"/>
          <p:nvPr/>
        </p:nvSpPr>
        <p:spPr>
          <a:xfrm>
            <a:off x="1755985" y="2070582"/>
            <a:ext cx="9112041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un número aleatorio </a:t>
            </a:r>
            <a:r>
              <a:rPr b="1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de puntos de datos del Conjunto de Entrenamiento.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Construir el Árbol de Decisión asociado a esos </a:t>
            </a:r>
            <a:r>
              <a:rPr b="1"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Puntos de Datos.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3: 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Elegir el número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de árboles que queremos construir y repetimos los PASOS 1 y 2.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Para un nuevo punto de datos, hacer que cada uno de los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árboles haga una predicción del valor de Y para el punto en cuestión, y asigne al nuevo punto la predicción 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final</a:t>
            </a:r>
            <a:r>
              <a:rPr lang="es-MX" b="0" smtClean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b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basada en el promedio de todas las predicciones Y de los árboles.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Flèche : bas 1"/>
          <p:cNvSpPr/>
          <p:nvPr/>
        </p:nvSpPr>
        <p:spPr>
          <a:xfrm>
            <a:off x="5657862" y="2705344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Flèche : bas 4"/>
          <p:cNvSpPr/>
          <p:nvPr/>
        </p:nvSpPr>
        <p:spPr>
          <a:xfrm>
            <a:off x="5655165" y="3490614"/>
            <a:ext cx="249240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èche : bas 5"/>
          <p:cNvSpPr/>
          <p:nvPr/>
        </p:nvSpPr>
        <p:spPr>
          <a:xfrm>
            <a:off x="5655165" y="4515128"/>
            <a:ext cx="249240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0d112806-a571-4b5c-9687-83175e2be7e0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sharepoint/v3"/>
    <ds:schemaRef ds:uri="http://purl.org/dc/elements/1.1/"/>
    <ds:schemaRef ds:uri="494b7d94-68f9-41b0-9fd8-f8ea6ae98d38"/>
    <ds:schemaRef ds:uri="5715b14d-6155-4883-b773-4a6f0b526ce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160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Bosques Aleatorios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123</cp:revision>
  <dcterms:created xsi:type="dcterms:W3CDTF">2023-04-03T19:17:52Z</dcterms:created>
  <dcterms:modified xsi:type="dcterms:W3CDTF">2023-06-24T02:04:46Z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