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1"/>
  </p:notesMasterIdLst>
  <p:sldIdLst>
    <p:sldId id="307" r:id="rId6"/>
    <p:sldId id="395" r:id="rId7"/>
    <p:sldId id="397" r:id="rId8"/>
    <p:sldId id="398" r:id="rId9"/>
    <p:sldId id="40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03455"/>
    <a:srgbClr val="3C1053"/>
    <a:srgbClr val="F4364C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Patrón de fondo&#10;&#10;Descripción generada automáticamente">
            <a:extLst>
              <a:ext uri="{FF2B5EF4-FFF2-40B4-BE49-F238E27FC236}">
                <a16:creationId xmlns="" xmlns:a16="http://schemas.microsoft.com/office/drawing/2014/main" id="{97C89B70-EF02-7CD2-8BA6-A8D10423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7" y="-34179"/>
            <a:ext cx="12201084" cy="69263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="" xmlns:a16="http://schemas.microsoft.com/office/drawing/2014/main" id="{0F317218-5C09-7C8D-95AF-3CF18A8ADE1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5016D0E-40C7-21A4-2C35-1FA39C6B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1D6ADDBA-23A0-3F0C-A751-4D27B118616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10359029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Support Vector Machine</a:t>
            </a:r>
            <a:endParaRPr lang="es-ES" sz="8800" dirty="0"/>
          </a:p>
          <a:p>
            <a:endParaRPr lang="es-MX" sz="8800" dirty="0"/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40ED7E97-64A8-D976-0F29-1DEF8801A40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="" xmlns:a16="http://schemas.microsoft.com/office/drawing/2014/main" id="{57AE4584-CD8A-2B27-4640-94E79BA9B4CA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Support Vector Machine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9C4F81BE-0190-2D19-F467-34129404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084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Vector 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Machine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 algoritmo que clasifica los datos, mediante la búsqueda de un separador.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/>
              <a:t>1. Mapea los datos a un espacio de dimensión superior.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Busca un separador.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712193"/>
            <a:ext cx="7038976" cy="2533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48" y="3495269"/>
            <a:ext cx="4467378" cy="30964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418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Vector 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Machine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 algoritmo que clasifica los datos, mediante la búsqueda de un separador.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/>
              <a:t>1. Mapea los datos a un espacio de dimensión superior.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Busca un separador.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712193"/>
            <a:ext cx="7038976" cy="253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32" y="3500438"/>
            <a:ext cx="3926810" cy="27346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6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Búsqueda del Separador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(Hiperplano)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 vector de soporte tiene su propia ecuación.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/>
              <a:t>La salida del algoritmo son los valores de W y 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datos se asignan a la clase correspondiente, dependiendo si están arriba o debajo del hiperplano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2127259"/>
            <a:ext cx="7067550" cy="4146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1" y="917209"/>
            <a:ext cx="4124328" cy="11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08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www.w3.org/XML/1998/namespace"/>
    <ds:schemaRef ds:uri="5715b14d-6155-4883-b773-4a6f0b526cee"/>
    <ds:schemaRef ds:uri="494b7d94-68f9-41b0-9fd8-f8ea6ae98d38"/>
    <ds:schemaRef ds:uri="http://schemas.microsoft.com/office/2006/metadata/properties"/>
    <ds:schemaRef ds:uri="http://schemas.microsoft.com/office/infopath/2007/PartnerControls"/>
    <ds:schemaRef ds:uri="http://purl.org/dc/terms/"/>
    <ds:schemaRef ds:uri="0d112806-a571-4b5c-9687-83175e2be7e0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128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Tema de Office</vt:lpstr>
      <vt:lpstr>PowerPoint Presentation</vt:lpstr>
      <vt:lpstr>PowerPoint Presentation</vt:lpstr>
      <vt:lpstr>Support Vector     Machine</vt:lpstr>
      <vt:lpstr>Support Vector     Machine</vt:lpstr>
      <vt:lpstr>Búsqueda del Separador    (Hiperplano)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112</cp:revision>
  <dcterms:created xsi:type="dcterms:W3CDTF">2023-04-03T19:17:52Z</dcterms:created>
  <dcterms:modified xsi:type="dcterms:W3CDTF">2023-09-06T00:59:07Z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