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8"/>
  </p:notesMasterIdLst>
  <p:sldIdLst>
    <p:sldId id="307" r:id="rId6"/>
    <p:sldId id="42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F03455"/>
    <a:srgbClr val="3C1053"/>
    <a:srgbClr val="C126B8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51ADADEB-F009-86F2-7812-E5415CE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913822F3-3E3D-DAD9-3B0A-48AC127D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4CC6C02-8E98-7FF9-40D3-92EB7205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73687"/>
              </p:ext>
            </p:extLst>
          </p:nvPr>
        </p:nvGraphicFramePr>
        <p:xfrm>
          <a:off x="1449701" y="3234551"/>
          <a:ext cx="9323922" cy="189835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07974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3107974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  <a:gridCol w="3107974">
                  <a:extLst>
                    <a:ext uri="{9D8B030D-6E8A-4147-A177-3AD203B41FA5}">
                      <a16:colId xmlns:a16="http://schemas.microsoft.com/office/drawing/2014/main" xmlns="" val="1621641954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Modelo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Desventajas</a:t>
                      </a:r>
                      <a:endParaRPr lang="es-MX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K-Means</a:t>
                      </a:r>
                      <a:endParaRPr lang="en-US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Simple de entender, fácil de adaptar,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trabaja bien con cpnjuntos de datos pequeños y grandes, rápido, eficiente y con buen desempeño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 necesita elegir el número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clusters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Hierarchical Clustering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El modelo determina</a:t>
                      </a:r>
                      <a:r>
                        <a:rPr lang="es-MX" sz="1200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el número óptimo de clusters, visaulización práctica a través de dendogramas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es apropiado para conjuntos de datos grandes</a:t>
                      </a:r>
                      <a:endParaRPr lang="es-MX" sz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16F858-00FF-66A7-B056-231BF24CB87D}"/>
              </a:ext>
            </a:extLst>
          </p:cNvPr>
          <p:cNvSpPr txBox="1"/>
          <p:nvPr/>
        </p:nvSpPr>
        <p:spPr>
          <a:xfrm>
            <a:off x="1321364" y="568994"/>
            <a:ext cx="4708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smtClean="0">
                <a:solidFill>
                  <a:schemeClr val="bg1"/>
                </a:solidFill>
                <a:latin typeface="Verdana"/>
                <a:ea typeface="+mn-lt"/>
                <a:cs typeface="+mn-lt"/>
              </a:rPr>
              <a:t>Evaluación Modelos</a:t>
            </a:r>
            <a:endParaRPr lang="es-ES" sz="3200" b="1">
              <a:solidFill>
                <a:schemeClr val="bg1"/>
              </a:solidFill>
              <a:latin typeface="Verdana"/>
              <a:ea typeface="Verdana"/>
              <a:cs typeface="Calibri"/>
            </a:endParaRPr>
          </a:p>
          <a:p>
            <a:r>
              <a:rPr lang="es-ES" sz="3200" b="1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     </a:t>
            </a:r>
            <a:r>
              <a:rPr lang="es-ES" sz="3200" b="1" smtClean="0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de </a:t>
            </a:r>
            <a:r>
              <a:rPr lang="es-ES" sz="3200" b="1" smtClean="0">
                <a:solidFill>
                  <a:srgbClr val="C125B7"/>
                </a:solidFill>
                <a:latin typeface="Verdana"/>
                <a:ea typeface="+mn-lt"/>
                <a:cs typeface="+mn-lt"/>
              </a:rPr>
              <a:t>Clustering</a:t>
            </a:r>
            <a:endParaRPr lang="es-ES" sz="3200">
              <a:solidFill>
                <a:srgbClr val="C125B7"/>
              </a:solidFill>
              <a:latin typeface="Verdana"/>
              <a:ea typeface="Verdana"/>
            </a:endParaRPr>
          </a:p>
          <a:p>
            <a:endParaRPr lang="es-MX" sz="320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xmlns="" id="{C183F7E1-E3AD-D3C2-15C3-95E18331251E}"/>
              </a:ext>
            </a:extLst>
          </p:cNvPr>
          <p:cNvSpPr/>
          <p:nvPr/>
        </p:nvSpPr>
        <p:spPr>
          <a:xfrm>
            <a:off x="1109859" y="2850999"/>
            <a:ext cx="9972278" cy="2662558"/>
          </a:xfrm>
          <a:prstGeom prst="roundRect">
            <a:avLst/>
          </a:prstGeom>
          <a:noFill/>
          <a:ln>
            <a:solidFill>
              <a:srgbClr val="C8C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5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purl.org/dc/terms/"/>
    <ds:schemaRef ds:uri="http://schemas.microsoft.com/office/2006/metadata/properties"/>
    <ds:schemaRef ds:uri="5715b14d-6155-4883-b773-4a6f0b526cee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  <ds:schemaRef ds:uri="http://schemas.openxmlformats.org/package/2006/metadata/core-properties"/>
    <ds:schemaRef ds:uri="494b7d94-68f9-41b0-9fd8-f8ea6ae98d38"/>
    <ds:schemaRef ds:uri="0d112806-a571-4b5c-9687-83175e2be7e0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67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 Light</vt:lpstr>
      <vt:lpstr>Verdana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127</cp:revision>
  <dcterms:created xsi:type="dcterms:W3CDTF">2023-04-03T19:17:52Z</dcterms:created>
  <dcterms:modified xsi:type="dcterms:W3CDTF">2023-09-06T23:57:24Z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