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5"/>
  </p:notesMasterIdLst>
  <p:sldIdLst>
    <p:sldId id="307" r:id="rId6"/>
    <p:sldId id="402" r:id="rId7"/>
    <p:sldId id="403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5" r:id="rId21"/>
    <p:sldId id="406" r:id="rId22"/>
    <p:sldId id="407" r:id="rId23"/>
    <p:sldId id="40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03455"/>
    <a:srgbClr val="3C1053"/>
    <a:srgbClr val="F4364C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881" autoAdjust="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-426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F907-E884-4A24-84E8-76CCD217BAC3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671AE93-317A-441C-8712-13640DECADD5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Tipos de Datos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04CFCD-DA19-47A4-836D-06A71352E0B2}" type="par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62FE318-15BB-4A58-8535-C0C6936F98DD}" type="sib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5A2A164-1D03-4849-81DA-645D7E9C73BB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Categóricos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2C4DCE-B161-46E4-99A8-95FBCAF95941}" type="par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D3E37F1-5B55-459A-813D-CFB7AB707698}" type="sib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DA45704-25A8-417D-833B-82FEA6A0FA54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Numéricos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6A9EBC8-734C-40C2-8DB7-6B6C580B2E5C}" type="par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042FEF-BA06-46BC-ACF2-ABDB27137811}" type="sib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98F8F38-7120-48EB-BC3D-36B0CE3280A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Discretos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FDF6C0-DF71-470E-B92D-7BE223D7FA12}" type="par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2D6A58D-651D-4EA8-A0F1-576538B736EA}" type="sib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2AF5BDD-8214-4E47-9481-03AC7C32295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Continuos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FFEFA0F-9DC0-49D0-A072-1462E1A85F98}" type="parTrans" cxnId="{37E86A31-C0C4-4A2C-994E-F9C5EF94FB36}">
      <dgm:prSet/>
      <dgm:spPr/>
      <dgm:t>
        <a:bodyPr/>
        <a:lstStyle/>
        <a:p>
          <a:endParaRPr lang="es-MX" sz="1400"/>
        </a:p>
      </dgm:t>
    </dgm:pt>
    <dgm:pt modelId="{6F6E87C5-21BA-4050-8C45-7005CF1DE8CA}" type="sibTrans" cxnId="{37E86A31-C0C4-4A2C-994E-F9C5EF94FB36}">
      <dgm:prSet/>
      <dgm:spPr/>
      <dgm:t>
        <a:bodyPr/>
        <a:lstStyle/>
        <a:p>
          <a:endParaRPr lang="es-MX" sz="1400"/>
        </a:p>
      </dgm:t>
    </dgm:pt>
    <dgm:pt modelId="{DB809A6C-33C2-4F9F-B816-AB49FEDB098C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Nominales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15A05FF-19E5-420F-9859-6DDA9FBCB74D}" type="parTrans" cxnId="{FE4AFFB9-5DA2-4C6D-AF14-8E9EE77E4AFE}">
      <dgm:prSet/>
      <dgm:spPr/>
      <dgm:t>
        <a:bodyPr/>
        <a:lstStyle/>
        <a:p>
          <a:endParaRPr lang="es-MX"/>
        </a:p>
      </dgm:t>
    </dgm:pt>
    <dgm:pt modelId="{FA5F29BC-47F9-47A2-96E4-8786E18CF179}" type="sibTrans" cxnId="{FE4AFFB9-5DA2-4C6D-AF14-8E9EE77E4AFE}">
      <dgm:prSet/>
      <dgm:spPr/>
      <dgm:t>
        <a:bodyPr/>
        <a:lstStyle/>
        <a:p>
          <a:endParaRPr lang="es-MX"/>
        </a:p>
      </dgm:t>
    </dgm:pt>
    <dgm:pt modelId="{95E12591-5A2F-4985-B4F6-93142B6EA584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Ordinales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3D61BF0-73BC-4A67-94EF-A3B06D8B0AF2}" type="parTrans" cxnId="{D7B7906E-1D20-4C19-B6F8-350B2F7ACAE7}">
      <dgm:prSet/>
      <dgm:spPr/>
      <dgm:t>
        <a:bodyPr/>
        <a:lstStyle/>
        <a:p>
          <a:endParaRPr lang="es-MX"/>
        </a:p>
      </dgm:t>
    </dgm:pt>
    <dgm:pt modelId="{94D21CC7-3599-427C-99BA-9973E6CC93A5}" type="sibTrans" cxnId="{D7B7906E-1D20-4C19-B6F8-350B2F7ACAE7}">
      <dgm:prSet/>
      <dgm:spPr/>
      <dgm:t>
        <a:bodyPr/>
        <a:lstStyle/>
        <a:p>
          <a:endParaRPr lang="es-MX"/>
        </a:p>
      </dgm:t>
    </dgm:pt>
    <dgm:pt modelId="{8F80425A-69F0-45B1-9ADD-02ADC52A8165}" type="pres">
      <dgm:prSet presAssocID="{E53FF907-E884-4A24-84E8-76CCD217BA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86F7CA9B-579F-480A-A630-57C9EBC2B21D}" type="pres">
      <dgm:prSet presAssocID="{C671AE93-317A-441C-8712-13640DECADD5}" presName="hierRoot1" presStyleCnt="0">
        <dgm:presLayoutVars>
          <dgm:hierBranch val="init"/>
        </dgm:presLayoutVars>
      </dgm:prSet>
      <dgm:spPr/>
    </dgm:pt>
    <dgm:pt modelId="{85C1B50B-ED3F-46A6-A415-81B910F12FFC}" type="pres">
      <dgm:prSet presAssocID="{C671AE93-317A-441C-8712-13640DECADD5}" presName="rootComposite1" presStyleCnt="0"/>
      <dgm:spPr/>
    </dgm:pt>
    <dgm:pt modelId="{662A5333-9609-4839-8143-24EC32A1F994}" type="pres">
      <dgm:prSet presAssocID="{C671AE93-317A-441C-8712-13640DECADD5}" presName="rootText1" presStyleLbl="alignAcc1" presStyleIdx="0" presStyleCnt="0" custScaleX="20655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F3B9F51-8117-4AE2-9FCD-071E298A970D}" type="pres">
      <dgm:prSet presAssocID="{C671AE93-317A-441C-8712-13640DECADD5}" presName="topArc1" presStyleLbl="parChTrans1D1" presStyleIdx="0" presStyleCnt="14"/>
      <dgm:spPr/>
    </dgm:pt>
    <dgm:pt modelId="{D446C46B-5DD1-4D3F-886A-704B7640FB96}" type="pres">
      <dgm:prSet presAssocID="{C671AE93-317A-441C-8712-13640DECADD5}" presName="bottomArc1" presStyleLbl="parChTrans1D1" presStyleIdx="1" presStyleCnt="14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7EEBDBC6-E61E-4CD8-8BF2-D3AFDD3B9C37}" type="pres">
      <dgm:prSet presAssocID="{C671AE93-317A-441C-8712-13640DECADD5}" presName="topConnNode1" presStyleLbl="node1" presStyleIdx="0" presStyleCnt="0"/>
      <dgm:spPr/>
      <dgm:t>
        <a:bodyPr/>
        <a:lstStyle/>
        <a:p>
          <a:endParaRPr lang="es-MX"/>
        </a:p>
      </dgm:t>
    </dgm:pt>
    <dgm:pt modelId="{E2CC026C-D11D-4B70-B246-18AD60956C92}" type="pres">
      <dgm:prSet presAssocID="{C671AE93-317A-441C-8712-13640DECADD5}" presName="hierChild2" presStyleCnt="0"/>
      <dgm:spPr/>
    </dgm:pt>
    <dgm:pt modelId="{9BF9BEAE-6C16-4842-96B7-7423E1775C68}" type="pres">
      <dgm:prSet presAssocID="{DF2C4DCE-B161-46E4-99A8-95FBCAF95941}" presName="Name28" presStyleLbl="parChTrans1D2" presStyleIdx="0" presStyleCnt="2"/>
      <dgm:spPr/>
      <dgm:t>
        <a:bodyPr/>
        <a:lstStyle/>
        <a:p>
          <a:endParaRPr lang="es-MX"/>
        </a:p>
      </dgm:t>
    </dgm:pt>
    <dgm:pt modelId="{81EA5E3E-9D67-4CE2-9269-653D2874707C}" type="pres">
      <dgm:prSet presAssocID="{A5A2A164-1D03-4849-81DA-645D7E9C73BB}" presName="hierRoot2" presStyleCnt="0">
        <dgm:presLayoutVars>
          <dgm:hierBranch val="init"/>
        </dgm:presLayoutVars>
      </dgm:prSet>
      <dgm:spPr/>
    </dgm:pt>
    <dgm:pt modelId="{F6D1FC57-572B-4212-9CBC-5EEAE6EF8469}" type="pres">
      <dgm:prSet presAssocID="{A5A2A164-1D03-4849-81DA-645D7E9C73BB}" presName="rootComposite2" presStyleCnt="0"/>
      <dgm:spPr/>
    </dgm:pt>
    <dgm:pt modelId="{94DC607C-0DED-4505-A5F4-3BACD417CD14}" type="pres">
      <dgm:prSet presAssocID="{A5A2A164-1D03-4849-81DA-645D7E9C73BB}" presName="rootText2" presStyleLbl="alignAcc1" presStyleIdx="0" presStyleCnt="0" custScaleX="19546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89EF08-53F0-4132-B4D2-2E5A7C28A346}" type="pres">
      <dgm:prSet presAssocID="{A5A2A164-1D03-4849-81DA-645D7E9C73BB}" presName="topArc2" presStyleLbl="parChTrans1D1" presStyleIdx="2" presStyleCnt="14"/>
      <dgm:spPr/>
    </dgm:pt>
    <dgm:pt modelId="{026FB1E5-18B0-4433-8803-255211FE493F}" type="pres">
      <dgm:prSet presAssocID="{A5A2A164-1D03-4849-81DA-645D7E9C73BB}" presName="bottomArc2" presStyleLbl="parChTrans1D1" presStyleIdx="3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60B3BAFC-FB42-4834-A6EF-1666F0255D42}" type="pres">
      <dgm:prSet presAssocID="{A5A2A164-1D03-4849-81DA-645D7E9C73BB}" presName="topConnNode2" presStyleLbl="node2" presStyleIdx="0" presStyleCnt="0"/>
      <dgm:spPr/>
      <dgm:t>
        <a:bodyPr/>
        <a:lstStyle/>
        <a:p>
          <a:endParaRPr lang="es-MX"/>
        </a:p>
      </dgm:t>
    </dgm:pt>
    <dgm:pt modelId="{529A4DE5-73E9-453D-9402-928FA62368EB}" type="pres">
      <dgm:prSet presAssocID="{A5A2A164-1D03-4849-81DA-645D7E9C73BB}" presName="hierChild4" presStyleCnt="0"/>
      <dgm:spPr/>
    </dgm:pt>
    <dgm:pt modelId="{635C45F7-9D20-4BF1-9ADE-B9F2FCFF12DD}" type="pres">
      <dgm:prSet presAssocID="{A15A05FF-19E5-420F-9859-6DDA9FBCB74D}" presName="Name28" presStyleLbl="parChTrans1D3" presStyleIdx="0" presStyleCnt="4"/>
      <dgm:spPr/>
      <dgm:t>
        <a:bodyPr/>
        <a:lstStyle/>
        <a:p>
          <a:endParaRPr lang="es-MX"/>
        </a:p>
      </dgm:t>
    </dgm:pt>
    <dgm:pt modelId="{1373F743-A3F6-4050-BA32-31340E1001D2}" type="pres">
      <dgm:prSet presAssocID="{DB809A6C-33C2-4F9F-B816-AB49FEDB098C}" presName="hierRoot2" presStyleCnt="0">
        <dgm:presLayoutVars>
          <dgm:hierBranch val="init"/>
        </dgm:presLayoutVars>
      </dgm:prSet>
      <dgm:spPr/>
    </dgm:pt>
    <dgm:pt modelId="{AEA3EC65-EE1C-4361-A30A-3B3EC468DEAB}" type="pres">
      <dgm:prSet presAssocID="{DB809A6C-33C2-4F9F-B816-AB49FEDB098C}" presName="rootComposite2" presStyleCnt="0"/>
      <dgm:spPr/>
    </dgm:pt>
    <dgm:pt modelId="{41C04241-E1C4-496A-9413-27990C6D03EB}" type="pres">
      <dgm:prSet presAssocID="{DB809A6C-33C2-4F9F-B816-AB49FEDB098C}" presName="rootText2" presStyleLbl="alignAcc1" presStyleIdx="0" presStyleCnt="0" custScaleX="192878" custLinFactNeighborX="-5197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04F4092-C904-4371-98B2-784F9FDCCFEA}" type="pres">
      <dgm:prSet presAssocID="{DB809A6C-33C2-4F9F-B816-AB49FEDB098C}" presName="topArc2" presStyleLbl="parChTrans1D1" presStyleIdx="4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A839F472-2273-4531-8971-F8E8677979EF}" type="pres">
      <dgm:prSet presAssocID="{DB809A6C-33C2-4F9F-B816-AB49FEDB098C}" presName="bottomArc2" presStyleLbl="parChTrans1D1" presStyleIdx="5" presStyleCnt="14"/>
      <dgm:spPr>
        <a:ln>
          <a:noFill/>
        </a:ln>
      </dgm:spPr>
      <dgm:t>
        <a:bodyPr/>
        <a:lstStyle/>
        <a:p>
          <a:endParaRPr lang="es-MX"/>
        </a:p>
      </dgm:t>
    </dgm:pt>
    <dgm:pt modelId="{8E071B41-B56A-4792-AA1F-12DB703B0E05}" type="pres">
      <dgm:prSet presAssocID="{DB809A6C-33C2-4F9F-B816-AB49FEDB098C}" presName="topConnNode2" presStyleLbl="node3" presStyleIdx="0" presStyleCnt="0"/>
      <dgm:spPr/>
      <dgm:t>
        <a:bodyPr/>
        <a:lstStyle/>
        <a:p>
          <a:endParaRPr lang="es-MX"/>
        </a:p>
      </dgm:t>
    </dgm:pt>
    <dgm:pt modelId="{570FF0F6-D9B5-4079-A188-C2F256462E0F}" type="pres">
      <dgm:prSet presAssocID="{DB809A6C-33C2-4F9F-B816-AB49FEDB098C}" presName="hierChild4" presStyleCnt="0"/>
      <dgm:spPr/>
    </dgm:pt>
    <dgm:pt modelId="{C59325DD-E767-4897-B373-0C06705F3879}" type="pres">
      <dgm:prSet presAssocID="{DB809A6C-33C2-4F9F-B816-AB49FEDB098C}" presName="hierChild5" presStyleCnt="0"/>
      <dgm:spPr/>
    </dgm:pt>
    <dgm:pt modelId="{C4803DAF-F644-400A-9421-D7755DE8DDD1}" type="pres">
      <dgm:prSet presAssocID="{73D61BF0-73BC-4A67-94EF-A3B06D8B0AF2}" presName="Name28" presStyleLbl="parChTrans1D3" presStyleIdx="1" presStyleCnt="4"/>
      <dgm:spPr/>
      <dgm:t>
        <a:bodyPr/>
        <a:lstStyle/>
        <a:p>
          <a:endParaRPr lang="es-MX"/>
        </a:p>
      </dgm:t>
    </dgm:pt>
    <dgm:pt modelId="{C31EBE44-8F9B-4A9B-BB6A-7E8D03963866}" type="pres">
      <dgm:prSet presAssocID="{95E12591-5A2F-4985-B4F6-93142B6EA584}" presName="hierRoot2" presStyleCnt="0">
        <dgm:presLayoutVars>
          <dgm:hierBranch val="init"/>
        </dgm:presLayoutVars>
      </dgm:prSet>
      <dgm:spPr/>
    </dgm:pt>
    <dgm:pt modelId="{DD47287D-A949-4D69-A2F1-CB7CCA3063D6}" type="pres">
      <dgm:prSet presAssocID="{95E12591-5A2F-4985-B4F6-93142B6EA584}" presName="rootComposite2" presStyleCnt="0"/>
      <dgm:spPr/>
    </dgm:pt>
    <dgm:pt modelId="{5E8A5A73-ECA5-4287-BD41-D1FFACDF42F2}" type="pres">
      <dgm:prSet presAssocID="{95E12591-5A2F-4985-B4F6-93142B6EA584}" presName="rootText2" presStyleLbl="alignAcc1" presStyleIdx="0" presStyleCnt="0" custScaleX="192878" custLinFactNeighborX="-5197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4BA73DC-A0FA-48FA-AF47-9B77035B3B54}" type="pres">
      <dgm:prSet presAssocID="{95E12591-5A2F-4985-B4F6-93142B6EA584}" presName="topArc2" presStyleLbl="parChTrans1D1" presStyleIdx="6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9032D0A8-3DDB-4195-A100-C73F8949711D}" type="pres">
      <dgm:prSet presAssocID="{95E12591-5A2F-4985-B4F6-93142B6EA584}" presName="bottomArc2" presStyleLbl="parChTrans1D1" presStyleIdx="7" presStyleCnt="14"/>
      <dgm:spPr>
        <a:ln>
          <a:noFill/>
        </a:ln>
      </dgm:spPr>
      <dgm:t>
        <a:bodyPr/>
        <a:lstStyle/>
        <a:p>
          <a:endParaRPr lang="es-MX"/>
        </a:p>
      </dgm:t>
    </dgm:pt>
    <dgm:pt modelId="{B0D5BF25-BAE5-4071-9C13-EF6A0FBEFA54}" type="pres">
      <dgm:prSet presAssocID="{95E12591-5A2F-4985-B4F6-93142B6EA584}" presName="topConnNode2" presStyleLbl="node3" presStyleIdx="0" presStyleCnt="0"/>
      <dgm:spPr/>
      <dgm:t>
        <a:bodyPr/>
        <a:lstStyle/>
        <a:p>
          <a:endParaRPr lang="es-MX"/>
        </a:p>
      </dgm:t>
    </dgm:pt>
    <dgm:pt modelId="{2DA5F886-4E43-4BCA-A85D-39A96E8FF2DA}" type="pres">
      <dgm:prSet presAssocID="{95E12591-5A2F-4985-B4F6-93142B6EA584}" presName="hierChild4" presStyleCnt="0"/>
      <dgm:spPr/>
    </dgm:pt>
    <dgm:pt modelId="{C05278E9-4BF6-42A1-A54F-55DE38B25C78}" type="pres">
      <dgm:prSet presAssocID="{95E12591-5A2F-4985-B4F6-93142B6EA584}" presName="hierChild5" presStyleCnt="0"/>
      <dgm:spPr/>
    </dgm:pt>
    <dgm:pt modelId="{A9C88BD1-E6EA-46BE-B68A-24AF3FBA5CF2}" type="pres">
      <dgm:prSet presAssocID="{A5A2A164-1D03-4849-81DA-645D7E9C73BB}" presName="hierChild5" presStyleCnt="0"/>
      <dgm:spPr/>
    </dgm:pt>
    <dgm:pt modelId="{278BE0F3-4C98-45F7-943B-57FB7C5889BF}" type="pres">
      <dgm:prSet presAssocID="{26A9EBC8-734C-40C2-8DB7-6B6C580B2E5C}" presName="Name28" presStyleLbl="parChTrans1D2" presStyleIdx="1" presStyleCnt="2"/>
      <dgm:spPr/>
      <dgm:t>
        <a:bodyPr/>
        <a:lstStyle/>
        <a:p>
          <a:endParaRPr lang="es-MX"/>
        </a:p>
      </dgm:t>
    </dgm:pt>
    <dgm:pt modelId="{906B2EE4-C9F9-4F53-8FA4-F8463CD921BA}" type="pres">
      <dgm:prSet presAssocID="{3DA45704-25A8-417D-833B-82FEA6A0FA54}" presName="hierRoot2" presStyleCnt="0">
        <dgm:presLayoutVars>
          <dgm:hierBranch val="init"/>
        </dgm:presLayoutVars>
      </dgm:prSet>
      <dgm:spPr/>
    </dgm:pt>
    <dgm:pt modelId="{7D12B66B-1D94-434A-9285-C56646B2EEF8}" type="pres">
      <dgm:prSet presAssocID="{3DA45704-25A8-417D-833B-82FEA6A0FA54}" presName="rootComposite2" presStyleCnt="0"/>
      <dgm:spPr/>
    </dgm:pt>
    <dgm:pt modelId="{DAAA7DA0-4EE9-40B5-8E8D-01E0CC6A143B}" type="pres">
      <dgm:prSet presAssocID="{3DA45704-25A8-417D-833B-82FEA6A0FA54}" presName="rootText2" presStyleLbl="alignAcc1" presStyleIdx="0" presStyleCnt="0" custScaleX="195463" custLinFactNeighborX="4158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E2D48B7-E7E4-4949-A446-5FD1391FF12E}" type="pres">
      <dgm:prSet presAssocID="{3DA45704-25A8-417D-833B-82FEA6A0FA54}" presName="topArc2" presStyleLbl="parChTrans1D1" presStyleIdx="8" presStyleCnt="14"/>
      <dgm:spPr/>
    </dgm:pt>
    <dgm:pt modelId="{36CFDF6B-9689-47CA-A7F0-1FF96CD7418D}" type="pres">
      <dgm:prSet presAssocID="{3DA45704-25A8-417D-833B-82FEA6A0FA54}" presName="bottomArc2" presStyleLbl="parChTrans1D1" presStyleIdx="9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FD2B551B-83F7-4018-B903-6EAAEBFB1DAA}" type="pres">
      <dgm:prSet presAssocID="{3DA45704-25A8-417D-833B-82FEA6A0FA54}" presName="topConnNode2" presStyleLbl="node2" presStyleIdx="0" presStyleCnt="0"/>
      <dgm:spPr/>
      <dgm:t>
        <a:bodyPr/>
        <a:lstStyle/>
        <a:p>
          <a:endParaRPr lang="es-MX"/>
        </a:p>
      </dgm:t>
    </dgm:pt>
    <dgm:pt modelId="{DA9F578A-C6A5-48A7-B452-0C3F718CC209}" type="pres">
      <dgm:prSet presAssocID="{3DA45704-25A8-417D-833B-82FEA6A0FA54}" presName="hierChild4" presStyleCnt="0"/>
      <dgm:spPr/>
    </dgm:pt>
    <dgm:pt modelId="{963B7407-4A23-4647-A7C9-204FE1A8EA72}" type="pres">
      <dgm:prSet presAssocID="{08FDF6C0-DF71-470E-B92D-7BE223D7FA12}" presName="Name28" presStyleLbl="parChTrans1D3" presStyleIdx="2" presStyleCnt="4"/>
      <dgm:spPr/>
      <dgm:t>
        <a:bodyPr/>
        <a:lstStyle/>
        <a:p>
          <a:endParaRPr lang="es-MX"/>
        </a:p>
      </dgm:t>
    </dgm:pt>
    <dgm:pt modelId="{95C580D5-AC4B-41CC-B923-12F810262963}" type="pres">
      <dgm:prSet presAssocID="{C98F8F38-7120-48EB-BC3D-36B0CE3280A2}" presName="hierRoot2" presStyleCnt="0">
        <dgm:presLayoutVars>
          <dgm:hierBranch val="init"/>
        </dgm:presLayoutVars>
      </dgm:prSet>
      <dgm:spPr/>
    </dgm:pt>
    <dgm:pt modelId="{59257D43-7A2F-471A-B7C9-7BB35DB26031}" type="pres">
      <dgm:prSet presAssocID="{C98F8F38-7120-48EB-BC3D-36B0CE3280A2}" presName="rootComposite2" presStyleCnt="0"/>
      <dgm:spPr/>
    </dgm:pt>
    <dgm:pt modelId="{08594E79-FB05-4B39-926C-7BE318D9BE26}" type="pres">
      <dgm:prSet presAssocID="{C98F8F38-7120-48EB-BC3D-36B0CE3280A2}" presName="rootText2" presStyleLbl="alignAcc1" presStyleIdx="0" presStyleCnt="0" custScaleX="195463" custLinFactNeighborX="-693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22690D9-F936-43AF-8486-577374D130CC}" type="pres">
      <dgm:prSet presAssocID="{C98F8F38-7120-48EB-BC3D-36B0CE3280A2}" presName="topArc2" presStyleLbl="parChTrans1D1" presStyleIdx="10" presStyleCnt="14"/>
      <dgm:spPr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D7129BB8-2F82-4252-965B-696790B3EEB4}" type="pres">
      <dgm:prSet presAssocID="{C98F8F38-7120-48EB-BC3D-36B0CE3280A2}" presName="bottomArc2" presStyleLbl="parChTrans1D1" presStyleIdx="11" presStyleCnt="14"/>
      <dgm:spPr/>
    </dgm:pt>
    <dgm:pt modelId="{4EC1AB16-687F-4AD9-BAF9-9FC0C5C0FEDE}" type="pres">
      <dgm:prSet presAssocID="{C98F8F38-7120-48EB-BC3D-36B0CE3280A2}" presName="topConnNode2" presStyleLbl="node3" presStyleIdx="0" presStyleCnt="0"/>
      <dgm:spPr/>
      <dgm:t>
        <a:bodyPr/>
        <a:lstStyle/>
        <a:p>
          <a:endParaRPr lang="es-MX"/>
        </a:p>
      </dgm:t>
    </dgm:pt>
    <dgm:pt modelId="{0319A976-85C1-40B5-99B3-52859D708A8A}" type="pres">
      <dgm:prSet presAssocID="{C98F8F38-7120-48EB-BC3D-36B0CE3280A2}" presName="hierChild4" presStyleCnt="0"/>
      <dgm:spPr/>
    </dgm:pt>
    <dgm:pt modelId="{227CCBB9-8966-490D-8149-4FDEF1990405}" type="pres">
      <dgm:prSet presAssocID="{C98F8F38-7120-48EB-BC3D-36B0CE3280A2}" presName="hierChild5" presStyleCnt="0"/>
      <dgm:spPr/>
    </dgm:pt>
    <dgm:pt modelId="{C2C0AA63-D61A-4C00-B023-ECB36E305BD7}" type="pres">
      <dgm:prSet presAssocID="{3FFEFA0F-9DC0-49D0-A072-1462E1A85F98}" presName="Name28" presStyleLbl="parChTrans1D3" presStyleIdx="3" presStyleCnt="4"/>
      <dgm:spPr/>
      <dgm:t>
        <a:bodyPr/>
        <a:lstStyle/>
        <a:p>
          <a:endParaRPr lang="es-MX"/>
        </a:p>
      </dgm:t>
    </dgm:pt>
    <dgm:pt modelId="{640FA1AB-D771-4E7C-A801-D235122D346B}" type="pres">
      <dgm:prSet presAssocID="{E2AF5BDD-8214-4E47-9481-03AC7C322952}" presName="hierRoot2" presStyleCnt="0">
        <dgm:presLayoutVars>
          <dgm:hierBranch val="init"/>
        </dgm:presLayoutVars>
      </dgm:prSet>
      <dgm:spPr/>
    </dgm:pt>
    <dgm:pt modelId="{06DF26BC-1C9E-4555-88F2-04957557FF10}" type="pres">
      <dgm:prSet presAssocID="{E2AF5BDD-8214-4E47-9481-03AC7C322952}" presName="rootComposite2" presStyleCnt="0"/>
      <dgm:spPr/>
    </dgm:pt>
    <dgm:pt modelId="{54F93D7A-A9D7-493C-90F1-D6D0BA1647AA}" type="pres">
      <dgm:prSet presAssocID="{E2AF5BDD-8214-4E47-9481-03AC7C322952}" presName="rootText2" presStyleLbl="alignAcc1" presStyleIdx="0" presStyleCnt="0" custScaleX="195463" custLinFactNeighborX="-693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6F2DC07-5756-4AF0-8B14-A92A6D735073}" type="pres">
      <dgm:prSet presAssocID="{E2AF5BDD-8214-4E47-9481-03AC7C322952}" presName="topArc2" presStyleLbl="parChTrans1D1" presStyleIdx="12" presStyleCnt="14"/>
      <dgm:spPr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3C6470B8-1A21-41A2-9DAF-1AE628037500}" type="pres">
      <dgm:prSet presAssocID="{E2AF5BDD-8214-4E47-9481-03AC7C322952}" presName="bottomArc2" presStyleLbl="parChTrans1D1" presStyleIdx="13" presStyleCnt="14"/>
      <dgm:spPr/>
    </dgm:pt>
    <dgm:pt modelId="{F18DD9C6-38D0-4687-A863-8A40374A7952}" type="pres">
      <dgm:prSet presAssocID="{E2AF5BDD-8214-4E47-9481-03AC7C322952}" presName="topConnNode2" presStyleLbl="node3" presStyleIdx="0" presStyleCnt="0"/>
      <dgm:spPr/>
      <dgm:t>
        <a:bodyPr/>
        <a:lstStyle/>
        <a:p>
          <a:endParaRPr lang="es-MX"/>
        </a:p>
      </dgm:t>
    </dgm:pt>
    <dgm:pt modelId="{28B699BD-8266-4053-9687-84D5821A4026}" type="pres">
      <dgm:prSet presAssocID="{E2AF5BDD-8214-4E47-9481-03AC7C322952}" presName="hierChild4" presStyleCnt="0"/>
      <dgm:spPr/>
    </dgm:pt>
    <dgm:pt modelId="{225FFFB2-E723-4601-AE63-9264A6A29554}" type="pres">
      <dgm:prSet presAssocID="{E2AF5BDD-8214-4E47-9481-03AC7C322952}" presName="hierChild5" presStyleCnt="0"/>
      <dgm:spPr/>
    </dgm:pt>
    <dgm:pt modelId="{E87C23D6-68DA-4795-83D0-393B64D2B6A0}" type="pres">
      <dgm:prSet presAssocID="{3DA45704-25A8-417D-833B-82FEA6A0FA54}" presName="hierChild5" presStyleCnt="0"/>
      <dgm:spPr/>
    </dgm:pt>
    <dgm:pt modelId="{EBCF3470-31E1-4466-9FA0-EB24E0C2E4BB}" type="pres">
      <dgm:prSet presAssocID="{C671AE93-317A-441C-8712-13640DECADD5}" presName="hierChild3" presStyleCnt="0"/>
      <dgm:spPr/>
    </dgm:pt>
  </dgm:ptLst>
  <dgm:cxnLst>
    <dgm:cxn modelId="{F31DD4D5-D2CE-4A15-9F5C-39B8A4AC16B9}" srcId="{C671AE93-317A-441C-8712-13640DECADD5}" destId="{3DA45704-25A8-417D-833B-82FEA6A0FA54}" srcOrd="1" destOrd="0" parTransId="{26A9EBC8-734C-40C2-8DB7-6B6C580B2E5C}" sibTransId="{F9042FEF-BA06-46BC-ACF2-ABDB27137811}"/>
    <dgm:cxn modelId="{7E464F2E-3271-4845-88A8-D0F71EE3FE68}" type="presOf" srcId="{A5A2A164-1D03-4849-81DA-645D7E9C73BB}" destId="{94DC607C-0DED-4505-A5F4-3BACD417CD14}" srcOrd="0" destOrd="0" presId="urn:microsoft.com/office/officeart/2008/layout/HalfCircleOrganizationChart"/>
    <dgm:cxn modelId="{EB9ECEB2-DFC8-4A5E-B79B-E09B001A7765}" type="presOf" srcId="{C671AE93-317A-441C-8712-13640DECADD5}" destId="{662A5333-9609-4839-8143-24EC32A1F994}" srcOrd="0" destOrd="0" presId="urn:microsoft.com/office/officeart/2008/layout/HalfCircleOrganizationChart"/>
    <dgm:cxn modelId="{E5004D62-2BB0-4DCD-8F9B-8ABC500B02DA}" type="presOf" srcId="{C671AE93-317A-441C-8712-13640DECADD5}" destId="{7EEBDBC6-E61E-4CD8-8BF2-D3AFDD3B9C37}" srcOrd="1" destOrd="0" presId="urn:microsoft.com/office/officeart/2008/layout/HalfCircleOrganizationChart"/>
    <dgm:cxn modelId="{3B795F78-0517-4AA8-9845-C123F9708E67}" type="presOf" srcId="{DF2C4DCE-B161-46E4-99A8-95FBCAF95941}" destId="{9BF9BEAE-6C16-4842-96B7-7423E1775C68}" srcOrd="0" destOrd="0" presId="urn:microsoft.com/office/officeart/2008/layout/HalfCircleOrganizationChart"/>
    <dgm:cxn modelId="{EA9B4EB7-E2E5-4C46-AD8E-3D78721792B9}" srcId="{3DA45704-25A8-417D-833B-82FEA6A0FA54}" destId="{C98F8F38-7120-48EB-BC3D-36B0CE3280A2}" srcOrd="0" destOrd="0" parTransId="{08FDF6C0-DF71-470E-B92D-7BE223D7FA12}" sibTransId="{A2D6A58D-651D-4EA8-A0F1-576538B736EA}"/>
    <dgm:cxn modelId="{FED25E41-2D7B-4C71-8D1A-ED745B9710E1}" type="presOf" srcId="{26A9EBC8-734C-40C2-8DB7-6B6C580B2E5C}" destId="{278BE0F3-4C98-45F7-943B-57FB7C5889BF}" srcOrd="0" destOrd="0" presId="urn:microsoft.com/office/officeart/2008/layout/HalfCircleOrganizationChart"/>
    <dgm:cxn modelId="{5B9F7B6F-A5A5-4F8F-BFD4-21B2EAEB1A4A}" type="presOf" srcId="{3DA45704-25A8-417D-833B-82FEA6A0FA54}" destId="{DAAA7DA0-4EE9-40B5-8E8D-01E0CC6A143B}" srcOrd="0" destOrd="0" presId="urn:microsoft.com/office/officeart/2008/layout/HalfCircleOrganizationChart"/>
    <dgm:cxn modelId="{D7B7906E-1D20-4C19-B6F8-350B2F7ACAE7}" srcId="{A5A2A164-1D03-4849-81DA-645D7E9C73BB}" destId="{95E12591-5A2F-4985-B4F6-93142B6EA584}" srcOrd="1" destOrd="0" parTransId="{73D61BF0-73BC-4A67-94EF-A3B06D8B0AF2}" sibTransId="{94D21CC7-3599-427C-99BA-9973E6CC93A5}"/>
    <dgm:cxn modelId="{B97984F6-7014-4674-A495-B1D2AD7B6E78}" type="presOf" srcId="{C98F8F38-7120-48EB-BC3D-36B0CE3280A2}" destId="{08594E79-FB05-4B39-926C-7BE318D9BE26}" srcOrd="0" destOrd="0" presId="urn:microsoft.com/office/officeart/2008/layout/HalfCircleOrganizationChart"/>
    <dgm:cxn modelId="{1584CD7D-66E8-47E9-8982-98FD724F19A9}" type="presOf" srcId="{95E12591-5A2F-4985-B4F6-93142B6EA584}" destId="{B0D5BF25-BAE5-4071-9C13-EF6A0FBEFA54}" srcOrd="1" destOrd="0" presId="urn:microsoft.com/office/officeart/2008/layout/HalfCircleOrganizationChart"/>
    <dgm:cxn modelId="{9E06FA88-6CBC-40AF-9FFE-8D39F9F68C5A}" type="presOf" srcId="{95E12591-5A2F-4985-B4F6-93142B6EA584}" destId="{5E8A5A73-ECA5-4287-BD41-D1FFACDF42F2}" srcOrd="0" destOrd="0" presId="urn:microsoft.com/office/officeart/2008/layout/HalfCircleOrganizationChart"/>
    <dgm:cxn modelId="{558801A1-6F36-4D8A-BE2B-4E6CA0E82D0E}" type="presOf" srcId="{E2AF5BDD-8214-4E47-9481-03AC7C322952}" destId="{F18DD9C6-38D0-4687-A863-8A40374A7952}" srcOrd="1" destOrd="0" presId="urn:microsoft.com/office/officeart/2008/layout/HalfCircleOrganizationChart"/>
    <dgm:cxn modelId="{19ED49F7-8EB3-4967-BA06-A352A72F2D11}" type="presOf" srcId="{08FDF6C0-DF71-470E-B92D-7BE223D7FA12}" destId="{963B7407-4A23-4647-A7C9-204FE1A8EA72}" srcOrd="0" destOrd="0" presId="urn:microsoft.com/office/officeart/2008/layout/HalfCircleOrganizationChart"/>
    <dgm:cxn modelId="{35210084-368E-459F-B937-7177AA3AC3E9}" type="presOf" srcId="{E2AF5BDD-8214-4E47-9481-03AC7C322952}" destId="{54F93D7A-A9D7-493C-90F1-D6D0BA1647AA}" srcOrd="0" destOrd="0" presId="urn:microsoft.com/office/officeart/2008/layout/HalfCircleOrganizationChart"/>
    <dgm:cxn modelId="{B687723A-3912-4F65-B5A0-8B1BD7B3E6C0}" type="presOf" srcId="{73D61BF0-73BC-4A67-94EF-A3B06D8B0AF2}" destId="{C4803DAF-F644-400A-9421-D7755DE8DDD1}" srcOrd="0" destOrd="0" presId="urn:microsoft.com/office/officeart/2008/layout/HalfCircleOrganizationChart"/>
    <dgm:cxn modelId="{343FF34E-D8D2-458E-A917-6322061C050E}" type="presOf" srcId="{A15A05FF-19E5-420F-9859-6DDA9FBCB74D}" destId="{635C45F7-9D20-4BF1-9ADE-B9F2FCFF12DD}" srcOrd="0" destOrd="0" presId="urn:microsoft.com/office/officeart/2008/layout/HalfCircleOrganizationChart"/>
    <dgm:cxn modelId="{19B63AA0-7225-4D53-9405-42152EC0A767}" srcId="{E53FF907-E884-4A24-84E8-76CCD217BAC3}" destId="{C671AE93-317A-441C-8712-13640DECADD5}" srcOrd="0" destOrd="0" parTransId="{FC04CFCD-DA19-47A4-836D-06A71352E0B2}" sibTransId="{C62FE318-15BB-4A58-8535-C0C6936F98DD}"/>
    <dgm:cxn modelId="{66EE6BF4-9C28-4155-9BEB-8F99D14FE6A5}" type="presOf" srcId="{3FFEFA0F-9DC0-49D0-A072-1462E1A85F98}" destId="{C2C0AA63-D61A-4C00-B023-ECB36E305BD7}" srcOrd="0" destOrd="0" presId="urn:microsoft.com/office/officeart/2008/layout/HalfCircleOrganizationChart"/>
    <dgm:cxn modelId="{793ACBA9-2E8F-4CB4-8D44-ADCCACD716F2}" type="presOf" srcId="{A5A2A164-1D03-4849-81DA-645D7E9C73BB}" destId="{60B3BAFC-FB42-4834-A6EF-1666F0255D42}" srcOrd="1" destOrd="0" presId="urn:microsoft.com/office/officeart/2008/layout/HalfCircleOrganizationChart"/>
    <dgm:cxn modelId="{AD71E5CA-DE4F-4238-849B-A345CE25C348}" type="presOf" srcId="{DB809A6C-33C2-4F9F-B816-AB49FEDB098C}" destId="{8E071B41-B56A-4792-AA1F-12DB703B0E05}" srcOrd="1" destOrd="0" presId="urn:microsoft.com/office/officeart/2008/layout/HalfCircleOrganizationChart"/>
    <dgm:cxn modelId="{01E55455-56E5-4C6B-82C3-873EE3A971DE}" type="presOf" srcId="{3DA45704-25A8-417D-833B-82FEA6A0FA54}" destId="{FD2B551B-83F7-4018-B903-6EAAEBFB1DAA}" srcOrd="1" destOrd="0" presId="urn:microsoft.com/office/officeart/2008/layout/HalfCircleOrganizationChart"/>
    <dgm:cxn modelId="{2A61AFA7-97F6-41E6-A57C-D7983F069A7B}" type="presOf" srcId="{DB809A6C-33C2-4F9F-B816-AB49FEDB098C}" destId="{41C04241-E1C4-496A-9413-27990C6D03EB}" srcOrd="0" destOrd="0" presId="urn:microsoft.com/office/officeart/2008/layout/HalfCircleOrganizationChart"/>
    <dgm:cxn modelId="{37E86A31-C0C4-4A2C-994E-F9C5EF94FB36}" srcId="{3DA45704-25A8-417D-833B-82FEA6A0FA54}" destId="{E2AF5BDD-8214-4E47-9481-03AC7C322952}" srcOrd="1" destOrd="0" parTransId="{3FFEFA0F-9DC0-49D0-A072-1462E1A85F98}" sibTransId="{6F6E87C5-21BA-4050-8C45-7005CF1DE8CA}"/>
    <dgm:cxn modelId="{47956D51-C73C-4E91-A27E-CE3A3D6C36C5}" type="presOf" srcId="{E53FF907-E884-4A24-84E8-76CCD217BAC3}" destId="{8F80425A-69F0-45B1-9ADD-02ADC52A8165}" srcOrd="0" destOrd="0" presId="urn:microsoft.com/office/officeart/2008/layout/HalfCircleOrganizationChart"/>
    <dgm:cxn modelId="{FE4AFFB9-5DA2-4C6D-AF14-8E9EE77E4AFE}" srcId="{A5A2A164-1D03-4849-81DA-645D7E9C73BB}" destId="{DB809A6C-33C2-4F9F-B816-AB49FEDB098C}" srcOrd="0" destOrd="0" parTransId="{A15A05FF-19E5-420F-9859-6DDA9FBCB74D}" sibTransId="{FA5F29BC-47F9-47A2-96E4-8786E18CF179}"/>
    <dgm:cxn modelId="{4F6FEE47-2CB4-4349-85CD-11FA562E010A}" srcId="{C671AE93-317A-441C-8712-13640DECADD5}" destId="{A5A2A164-1D03-4849-81DA-645D7E9C73BB}" srcOrd="0" destOrd="0" parTransId="{DF2C4DCE-B161-46E4-99A8-95FBCAF95941}" sibTransId="{7D3E37F1-5B55-459A-813D-CFB7AB707698}"/>
    <dgm:cxn modelId="{1C4532D6-F25D-46B3-8DBF-7EACD7D7F140}" type="presOf" srcId="{C98F8F38-7120-48EB-BC3D-36B0CE3280A2}" destId="{4EC1AB16-687F-4AD9-BAF9-9FC0C5C0FEDE}" srcOrd="1" destOrd="0" presId="urn:microsoft.com/office/officeart/2008/layout/HalfCircleOrganizationChart"/>
    <dgm:cxn modelId="{07B9DE3A-D2DA-4F11-AACB-55E634F241C9}" type="presParOf" srcId="{8F80425A-69F0-45B1-9ADD-02ADC52A8165}" destId="{86F7CA9B-579F-480A-A630-57C9EBC2B21D}" srcOrd="0" destOrd="0" presId="urn:microsoft.com/office/officeart/2008/layout/HalfCircleOrganizationChart"/>
    <dgm:cxn modelId="{433ECAEA-AFEA-4FB1-874A-E4E7C66DF480}" type="presParOf" srcId="{86F7CA9B-579F-480A-A630-57C9EBC2B21D}" destId="{85C1B50B-ED3F-46A6-A415-81B910F12FFC}" srcOrd="0" destOrd="0" presId="urn:microsoft.com/office/officeart/2008/layout/HalfCircleOrganizationChart"/>
    <dgm:cxn modelId="{0D0BF627-5CD9-454B-A6B1-5D76EA7D7ACC}" type="presParOf" srcId="{85C1B50B-ED3F-46A6-A415-81B910F12FFC}" destId="{662A5333-9609-4839-8143-24EC32A1F994}" srcOrd="0" destOrd="0" presId="urn:microsoft.com/office/officeart/2008/layout/HalfCircleOrganizationChart"/>
    <dgm:cxn modelId="{AA322287-4E0C-4F24-B9B6-C9924B667786}" type="presParOf" srcId="{85C1B50B-ED3F-46A6-A415-81B910F12FFC}" destId="{BF3B9F51-8117-4AE2-9FCD-071E298A970D}" srcOrd="1" destOrd="0" presId="urn:microsoft.com/office/officeart/2008/layout/HalfCircleOrganizationChart"/>
    <dgm:cxn modelId="{91477917-B9E7-4C66-93BF-CE246A9997CC}" type="presParOf" srcId="{85C1B50B-ED3F-46A6-A415-81B910F12FFC}" destId="{D446C46B-5DD1-4D3F-886A-704B7640FB96}" srcOrd="2" destOrd="0" presId="urn:microsoft.com/office/officeart/2008/layout/HalfCircleOrganizationChart"/>
    <dgm:cxn modelId="{59691F9D-5F6C-4D30-9304-8539CAED546B}" type="presParOf" srcId="{85C1B50B-ED3F-46A6-A415-81B910F12FFC}" destId="{7EEBDBC6-E61E-4CD8-8BF2-D3AFDD3B9C37}" srcOrd="3" destOrd="0" presId="urn:microsoft.com/office/officeart/2008/layout/HalfCircleOrganizationChart"/>
    <dgm:cxn modelId="{B3C1AB5F-C17B-4F46-A4A7-B8155B93AC40}" type="presParOf" srcId="{86F7CA9B-579F-480A-A630-57C9EBC2B21D}" destId="{E2CC026C-D11D-4B70-B246-18AD60956C92}" srcOrd="1" destOrd="0" presId="urn:microsoft.com/office/officeart/2008/layout/HalfCircleOrganizationChart"/>
    <dgm:cxn modelId="{160BA10F-D312-46AE-A565-FDA81F48AB3C}" type="presParOf" srcId="{E2CC026C-D11D-4B70-B246-18AD60956C92}" destId="{9BF9BEAE-6C16-4842-96B7-7423E1775C68}" srcOrd="0" destOrd="0" presId="urn:microsoft.com/office/officeart/2008/layout/HalfCircleOrganizationChart"/>
    <dgm:cxn modelId="{0BAD662C-6849-4147-8EE5-8D10B05D0557}" type="presParOf" srcId="{E2CC026C-D11D-4B70-B246-18AD60956C92}" destId="{81EA5E3E-9D67-4CE2-9269-653D2874707C}" srcOrd="1" destOrd="0" presId="urn:microsoft.com/office/officeart/2008/layout/HalfCircleOrganizationChart"/>
    <dgm:cxn modelId="{A4F1847C-9140-4B83-A77D-1A5EE9B1C339}" type="presParOf" srcId="{81EA5E3E-9D67-4CE2-9269-653D2874707C}" destId="{F6D1FC57-572B-4212-9CBC-5EEAE6EF8469}" srcOrd="0" destOrd="0" presId="urn:microsoft.com/office/officeart/2008/layout/HalfCircleOrganizationChart"/>
    <dgm:cxn modelId="{1DC5F462-555A-4B1A-B641-9838A889AEFD}" type="presParOf" srcId="{F6D1FC57-572B-4212-9CBC-5EEAE6EF8469}" destId="{94DC607C-0DED-4505-A5F4-3BACD417CD14}" srcOrd="0" destOrd="0" presId="urn:microsoft.com/office/officeart/2008/layout/HalfCircleOrganizationChart"/>
    <dgm:cxn modelId="{6B3584AF-E28D-47F7-8CAC-96ADFCC706A8}" type="presParOf" srcId="{F6D1FC57-572B-4212-9CBC-5EEAE6EF8469}" destId="{3C89EF08-53F0-4132-B4D2-2E5A7C28A346}" srcOrd="1" destOrd="0" presId="urn:microsoft.com/office/officeart/2008/layout/HalfCircleOrganizationChart"/>
    <dgm:cxn modelId="{B0A68C3B-AC99-4101-8C05-F8EEEFDB16E8}" type="presParOf" srcId="{F6D1FC57-572B-4212-9CBC-5EEAE6EF8469}" destId="{026FB1E5-18B0-4433-8803-255211FE493F}" srcOrd="2" destOrd="0" presId="urn:microsoft.com/office/officeart/2008/layout/HalfCircleOrganizationChart"/>
    <dgm:cxn modelId="{8BC4A61B-D621-468E-9A65-258202F81FD0}" type="presParOf" srcId="{F6D1FC57-572B-4212-9CBC-5EEAE6EF8469}" destId="{60B3BAFC-FB42-4834-A6EF-1666F0255D42}" srcOrd="3" destOrd="0" presId="urn:microsoft.com/office/officeart/2008/layout/HalfCircleOrganizationChart"/>
    <dgm:cxn modelId="{BC8F8132-D7CF-40CE-BBD8-2BA16BB3DF16}" type="presParOf" srcId="{81EA5E3E-9D67-4CE2-9269-653D2874707C}" destId="{529A4DE5-73E9-453D-9402-928FA62368EB}" srcOrd="1" destOrd="0" presId="urn:microsoft.com/office/officeart/2008/layout/HalfCircleOrganizationChart"/>
    <dgm:cxn modelId="{34D71849-04C1-44D9-8FC8-40F9138B2EDB}" type="presParOf" srcId="{529A4DE5-73E9-453D-9402-928FA62368EB}" destId="{635C45F7-9D20-4BF1-9ADE-B9F2FCFF12DD}" srcOrd="0" destOrd="0" presId="urn:microsoft.com/office/officeart/2008/layout/HalfCircleOrganizationChart"/>
    <dgm:cxn modelId="{FDD4CC81-8174-40D2-A2CF-7AB667ABE429}" type="presParOf" srcId="{529A4DE5-73E9-453D-9402-928FA62368EB}" destId="{1373F743-A3F6-4050-BA32-31340E1001D2}" srcOrd="1" destOrd="0" presId="urn:microsoft.com/office/officeart/2008/layout/HalfCircleOrganizationChart"/>
    <dgm:cxn modelId="{9B3F4818-1AEB-499F-B1B4-0099D1BA3666}" type="presParOf" srcId="{1373F743-A3F6-4050-BA32-31340E1001D2}" destId="{AEA3EC65-EE1C-4361-A30A-3B3EC468DEAB}" srcOrd="0" destOrd="0" presId="urn:microsoft.com/office/officeart/2008/layout/HalfCircleOrganizationChart"/>
    <dgm:cxn modelId="{83E7A520-EF2C-4711-8B0D-8AD8E99E6F0E}" type="presParOf" srcId="{AEA3EC65-EE1C-4361-A30A-3B3EC468DEAB}" destId="{41C04241-E1C4-496A-9413-27990C6D03EB}" srcOrd="0" destOrd="0" presId="urn:microsoft.com/office/officeart/2008/layout/HalfCircleOrganizationChart"/>
    <dgm:cxn modelId="{69BFA00A-5492-456D-9525-23B84E83477C}" type="presParOf" srcId="{AEA3EC65-EE1C-4361-A30A-3B3EC468DEAB}" destId="{104F4092-C904-4371-98B2-784F9FDCCFEA}" srcOrd="1" destOrd="0" presId="urn:microsoft.com/office/officeart/2008/layout/HalfCircleOrganizationChart"/>
    <dgm:cxn modelId="{03DC4A02-040A-434B-9F02-9C48887633A4}" type="presParOf" srcId="{AEA3EC65-EE1C-4361-A30A-3B3EC468DEAB}" destId="{A839F472-2273-4531-8971-F8E8677979EF}" srcOrd="2" destOrd="0" presId="urn:microsoft.com/office/officeart/2008/layout/HalfCircleOrganizationChart"/>
    <dgm:cxn modelId="{52C36B69-C286-44EF-8DEB-9EF4C1BEF989}" type="presParOf" srcId="{AEA3EC65-EE1C-4361-A30A-3B3EC468DEAB}" destId="{8E071B41-B56A-4792-AA1F-12DB703B0E05}" srcOrd="3" destOrd="0" presId="urn:microsoft.com/office/officeart/2008/layout/HalfCircleOrganizationChart"/>
    <dgm:cxn modelId="{D42994BD-3376-468E-B935-3F7F800E0BD1}" type="presParOf" srcId="{1373F743-A3F6-4050-BA32-31340E1001D2}" destId="{570FF0F6-D9B5-4079-A188-C2F256462E0F}" srcOrd="1" destOrd="0" presId="urn:microsoft.com/office/officeart/2008/layout/HalfCircleOrganizationChart"/>
    <dgm:cxn modelId="{67760AD8-5AC8-44CA-9418-5E8932C464A4}" type="presParOf" srcId="{1373F743-A3F6-4050-BA32-31340E1001D2}" destId="{C59325DD-E767-4897-B373-0C06705F3879}" srcOrd="2" destOrd="0" presId="urn:microsoft.com/office/officeart/2008/layout/HalfCircleOrganizationChart"/>
    <dgm:cxn modelId="{099F797A-D053-4251-98F1-30F8C09452F1}" type="presParOf" srcId="{529A4DE5-73E9-453D-9402-928FA62368EB}" destId="{C4803DAF-F644-400A-9421-D7755DE8DDD1}" srcOrd="2" destOrd="0" presId="urn:microsoft.com/office/officeart/2008/layout/HalfCircleOrganizationChart"/>
    <dgm:cxn modelId="{09A33200-542E-43C9-B783-509041D8A46D}" type="presParOf" srcId="{529A4DE5-73E9-453D-9402-928FA62368EB}" destId="{C31EBE44-8F9B-4A9B-BB6A-7E8D03963866}" srcOrd="3" destOrd="0" presId="urn:microsoft.com/office/officeart/2008/layout/HalfCircleOrganizationChart"/>
    <dgm:cxn modelId="{319092D8-BFC0-4A98-857F-3730F06808F6}" type="presParOf" srcId="{C31EBE44-8F9B-4A9B-BB6A-7E8D03963866}" destId="{DD47287D-A949-4D69-A2F1-CB7CCA3063D6}" srcOrd="0" destOrd="0" presId="urn:microsoft.com/office/officeart/2008/layout/HalfCircleOrganizationChart"/>
    <dgm:cxn modelId="{E218AF7B-46DD-42E8-B2A7-2C4F1A2E7080}" type="presParOf" srcId="{DD47287D-A949-4D69-A2F1-CB7CCA3063D6}" destId="{5E8A5A73-ECA5-4287-BD41-D1FFACDF42F2}" srcOrd="0" destOrd="0" presId="urn:microsoft.com/office/officeart/2008/layout/HalfCircleOrganizationChart"/>
    <dgm:cxn modelId="{A8855A23-AA74-43E4-8B52-A358E10A5647}" type="presParOf" srcId="{DD47287D-A949-4D69-A2F1-CB7CCA3063D6}" destId="{04BA73DC-A0FA-48FA-AF47-9B77035B3B54}" srcOrd="1" destOrd="0" presId="urn:microsoft.com/office/officeart/2008/layout/HalfCircleOrganizationChart"/>
    <dgm:cxn modelId="{E89FD54D-A9A3-4C10-BE71-4BFEF8A3DF70}" type="presParOf" srcId="{DD47287D-A949-4D69-A2F1-CB7CCA3063D6}" destId="{9032D0A8-3DDB-4195-A100-C73F8949711D}" srcOrd="2" destOrd="0" presId="urn:microsoft.com/office/officeart/2008/layout/HalfCircleOrganizationChart"/>
    <dgm:cxn modelId="{6DCA3BA2-053F-4325-882E-827194C6B7E7}" type="presParOf" srcId="{DD47287D-A949-4D69-A2F1-CB7CCA3063D6}" destId="{B0D5BF25-BAE5-4071-9C13-EF6A0FBEFA54}" srcOrd="3" destOrd="0" presId="urn:microsoft.com/office/officeart/2008/layout/HalfCircleOrganizationChart"/>
    <dgm:cxn modelId="{A7EC158A-1573-49AA-991E-764D9AEA23F2}" type="presParOf" srcId="{C31EBE44-8F9B-4A9B-BB6A-7E8D03963866}" destId="{2DA5F886-4E43-4BCA-A85D-39A96E8FF2DA}" srcOrd="1" destOrd="0" presId="urn:microsoft.com/office/officeart/2008/layout/HalfCircleOrganizationChart"/>
    <dgm:cxn modelId="{9D8FF7C8-835C-4C5E-8B53-EF233BD03A51}" type="presParOf" srcId="{C31EBE44-8F9B-4A9B-BB6A-7E8D03963866}" destId="{C05278E9-4BF6-42A1-A54F-55DE38B25C78}" srcOrd="2" destOrd="0" presId="urn:microsoft.com/office/officeart/2008/layout/HalfCircleOrganizationChart"/>
    <dgm:cxn modelId="{CE066F9E-DC5D-4287-BD58-2645553DAB06}" type="presParOf" srcId="{81EA5E3E-9D67-4CE2-9269-653D2874707C}" destId="{A9C88BD1-E6EA-46BE-B68A-24AF3FBA5CF2}" srcOrd="2" destOrd="0" presId="urn:microsoft.com/office/officeart/2008/layout/HalfCircleOrganizationChart"/>
    <dgm:cxn modelId="{3A25239E-694B-4D95-86E6-A7FA57C87676}" type="presParOf" srcId="{E2CC026C-D11D-4B70-B246-18AD60956C92}" destId="{278BE0F3-4C98-45F7-943B-57FB7C5889BF}" srcOrd="2" destOrd="0" presId="urn:microsoft.com/office/officeart/2008/layout/HalfCircleOrganizationChart"/>
    <dgm:cxn modelId="{028E94F1-1754-4E24-9FE8-02DCA150D1AD}" type="presParOf" srcId="{E2CC026C-D11D-4B70-B246-18AD60956C92}" destId="{906B2EE4-C9F9-4F53-8FA4-F8463CD921BA}" srcOrd="3" destOrd="0" presId="urn:microsoft.com/office/officeart/2008/layout/HalfCircleOrganizationChart"/>
    <dgm:cxn modelId="{1C217047-B6BC-4FD4-AC88-7BDC9389F62C}" type="presParOf" srcId="{906B2EE4-C9F9-4F53-8FA4-F8463CD921BA}" destId="{7D12B66B-1D94-434A-9285-C56646B2EEF8}" srcOrd="0" destOrd="0" presId="urn:microsoft.com/office/officeart/2008/layout/HalfCircleOrganizationChart"/>
    <dgm:cxn modelId="{11966872-16CF-456D-B6A4-A3BCC8619B0C}" type="presParOf" srcId="{7D12B66B-1D94-434A-9285-C56646B2EEF8}" destId="{DAAA7DA0-4EE9-40B5-8E8D-01E0CC6A143B}" srcOrd="0" destOrd="0" presId="urn:microsoft.com/office/officeart/2008/layout/HalfCircleOrganizationChart"/>
    <dgm:cxn modelId="{EDEC8DE4-E9B5-403C-93B5-1E37BB90960A}" type="presParOf" srcId="{7D12B66B-1D94-434A-9285-C56646B2EEF8}" destId="{9E2D48B7-E7E4-4949-A446-5FD1391FF12E}" srcOrd="1" destOrd="0" presId="urn:microsoft.com/office/officeart/2008/layout/HalfCircleOrganizationChart"/>
    <dgm:cxn modelId="{EB86BAED-1740-4140-B0CA-26E7F367AFB7}" type="presParOf" srcId="{7D12B66B-1D94-434A-9285-C56646B2EEF8}" destId="{36CFDF6B-9689-47CA-A7F0-1FF96CD7418D}" srcOrd="2" destOrd="0" presId="urn:microsoft.com/office/officeart/2008/layout/HalfCircleOrganizationChart"/>
    <dgm:cxn modelId="{169509E5-8F8E-4D42-B9C5-77A1BE6CB10E}" type="presParOf" srcId="{7D12B66B-1D94-434A-9285-C56646B2EEF8}" destId="{FD2B551B-83F7-4018-B903-6EAAEBFB1DAA}" srcOrd="3" destOrd="0" presId="urn:microsoft.com/office/officeart/2008/layout/HalfCircleOrganizationChart"/>
    <dgm:cxn modelId="{3872B410-C146-4550-BF28-07009830301C}" type="presParOf" srcId="{906B2EE4-C9F9-4F53-8FA4-F8463CD921BA}" destId="{DA9F578A-C6A5-48A7-B452-0C3F718CC209}" srcOrd="1" destOrd="0" presId="urn:microsoft.com/office/officeart/2008/layout/HalfCircleOrganizationChart"/>
    <dgm:cxn modelId="{E8046B8F-0E89-469A-8AFA-674710F049AC}" type="presParOf" srcId="{DA9F578A-C6A5-48A7-B452-0C3F718CC209}" destId="{963B7407-4A23-4647-A7C9-204FE1A8EA72}" srcOrd="0" destOrd="0" presId="urn:microsoft.com/office/officeart/2008/layout/HalfCircleOrganizationChart"/>
    <dgm:cxn modelId="{1990811B-EC72-47E5-A678-CC9DB40D5B6E}" type="presParOf" srcId="{DA9F578A-C6A5-48A7-B452-0C3F718CC209}" destId="{95C580D5-AC4B-41CC-B923-12F810262963}" srcOrd="1" destOrd="0" presId="urn:microsoft.com/office/officeart/2008/layout/HalfCircleOrganizationChart"/>
    <dgm:cxn modelId="{36E4BA56-2B44-4AC2-B9E4-CF306032D9C3}" type="presParOf" srcId="{95C580D5-AC4B-41CC-B923-12F810262963}" destId="{59257D43-7A2F-471A-B7C9-7BB35DB26031}" srcOrd="0" destOrd="0" presId="urn:microsoft.com/office/officeart/2008/layout/HalfCircleOrganizationChart"/>
    <dgm:cxn modelId="{727930E1-4366-4496-9E18-461426BFB4B1}" type="presParOf" srcId="{59257D43-7A2F-471A-B7C9-7BB35DB26031}" destId="{08594E79-FB05-4B39-926C-7BE318D9BE26}" srcOrd="0" destOrd="0" presId="urn:microsoft.com/office/officeart/2008/layout/HalfCircleOrganizationChart"/>
    <dgm:cxn modelId="{6357DFE3-6B66-420C-8F8A-BEC94E618BB9}" type="presParOf" srcId="{59257D43-7A2F-471A-B7C9-7BB35DB26031}" destId="{322690D9-F936-43AF-8486-577374D130CC}" srcOrd="1" destOrd="0" presId="urn:microsoft.com/office/officeart/2008/layout/HalfCircleOrganizationChart"/>
    <dgm:cxn modelId="{4FC249B5-C9B1-4EAB-B95E-10633C73596A}" type="presParOf" srcId="{59257D43-7A2F-471A-B7C9-7BB35DB26031}" destId="{D7129BB8-2F82-4252-965B-696790B3EEB4}" srcOrd="2" destOrd="0" presId="urn:microsoft.com/office/officeart/2008/layout/HalfCircleOrganizationChart"/>
    <dgm:cxn modelId="{0DC74E94-A4F5-4519-B716-560B5446CEFD}" type="presParOf" srcId="{59257D43-7A2F-471A-B7C9-7BB35DB26031}" destId="{4EC1AB16-687F-4AD9-BAF9-9FC0C5C0FEDE}" srcOrd="3" destOrd="0" presId="urn:microsoft.com/office/officeart/2008/layout/HalfCircleOrganizationChart"/>
    <dgm:cxn modelId="{094F8205-E5D3-4DA3-A1D7-F3AACED90E12}" type="presParOf" srcId="{95C580D5-AC4B-41CC-B923-12F810262963}" destId="{0319A976-85C1-40B5-99B3-52859D708A8A}" srcOrd="1" destOrd="0" presId="urn:microsoft.com/office/officeart/2008/layout/HalfCircleOrganizationChart"/>
    <dgm:cxn modelId="{4A700585-A058-4E40-BB2E-A305FAEC2057}" type="presParOf" srcId="{95C580D5-AC4B-41CC-B923-12F810262963}" destId="{227CCBB9-8966-490D-8149-4FDEF1990405}" srcOrd="2" destOrd="0" presId="urn:microsoft.com/office/officeart/2008/layout/HalfCircleOrganizationChart"/>
    <dgm:cxn modelId="{519AACDD-0028-4DB3-AB4C-CBCEE094C5A5}" type="presParOf" srcId="{DA9F578A-C6A5-48A7-B452-0C3F718CC209}" destId="{C2C0AA63-D61A-4C00-B023-ECB36E305BD7}" srcOrd="2" destOrd="0" presId="urn:microsoft.com/office/officeart/2008/layout/HalfCircleOrganizationChart"/>
    <dgm:cxn modelId="{C99E884B-27C0-4210-86F4-E19C14C8F990}" type="presParOf" srcId="{DA9F578A-C6A5-48A7-B452-0C3F718CC209}" destId="{640FA1AB-D771-4E7C-A801-D235122D346B}" srcOrd="3" destOrd="0" presId="urn:microsoft.com/office/officeart/2008/layout/HalfCircleOrganizationChart"/>
    <dgm:cxn modelId="{2239D8A7-8E9A-47CA-9FF0-76A64D5AE2FD}" type="presParOf" srcId="{640FA1AB-D771-4E7C-A801-D235122D346B}" destId="{06DF26BC-1C9E-4555-88F2-04957557FF10}" srcOrd="0" destOrd="0" presId="urn:microsoft.com/office/officeart/2008/layout/HalfCircleOrganizationChart"/>
    <dgm:cxn modelId="{F5E68AF4-CA8B-4525-BDBE-BD4CDD300981}" type="presParOf" srcId="{06DF26BC-1C9E-4555-88F2-04957557FF10}" destId="{54F93D7A-A9D7-493C-90F1-D6D0BA1647AA}" srcOrd="0" destOrd="0" presId="urn:microsoft.com/office/officeart/2008/layout/HalfCircleOrganizationChart"/>
    <dgm:cxn modelId="{68DC44FA-23AB-4CD1-9179-7F8BAAA26BBA}" type="presParOf" srcId="{06DF26BC-1C9E-4555-88F2-04957557FF10}" destId="{36F2DC07-5756-4AF0-8B14-A92A6D735073}" srcOrd="1" destOrd="0" presId="urn:microsoft.com/office/officeart/2008/layout/HalfCircleOrganizationChart"/>
    <dgm:cxn modelId="{823F90EA-2E1A-46F5-B7FD-43A082589BD2}" type="presParOf" srcId="{06DF26BC-1C9E-4555-88F2-04957557FF10}" destId="{3C6470B8-1A21-41A2-9DAF-1AE628037500}" srcOrd="2" destOrd="0" presId="urn:microsoft.com/office/officeart/2008/layout/HalfCircleOrganizationChart"/>
    <dgm:cxn modelId="{E6D7D838-6EFD-46D7-85EF-55642BF66861}" type="presParOf" srcId="{06DF26BC-1C9E-4555-88F2-04957557FF10}" destId="{F18DD9C6-38D0-4687-A863-8A40374A7952}" srcOrd="3" destOrd="0" presId="urn:microsoft.com/office/officeart/2008/layout/HalfCircleOrganizationChart"/>
    <dgm:cxn modelId="{3D4B0500-8D0F-45C3-898F-23593DA7E966}" type="presParOf" srcId="{640FA1AB-D771-4E7C-A801-D235122D346B}" destId="{28B699BD-8266-4053-9687-84D5821A4026}" srcOrd="1" destOrd="0" presId="urn:microsoft.com/office/officeart/2008/layout/HalfCircleOrganizationChart"/>
    <dgm:cxn modelId="{B3055618-593F-4D8D-ABA2-F8689F2291F0}" type="presParOf" srcId="{640FA1AB-D771-4E7C-A801-D235122D346B}" destId="{225FFFB2-E723-4601-AE63-9264A6A29554}" srcOrd="2" destOrd="0" presId="urn:microsoft.com/office/officeart/2008/layout/HalfCircleOrganizationChart"/>
    <dgm:cxn modelId="{82618C9D-723A-4932-A5CB-1F0025CCF3AD}" type="presParOf" srcId="{906B2EE4-C9F9-4F53-8FA4-F8463CD921BA}" destId="{E87C23D6-68DA-4795-83D0-393B64D2B6A0}" srcOrd="2" destOrd="0" presId="urn:microsoft.com/office/officeart/2008/layout/HalfCircleOrganizationChart"/>
    <dgm:cxn modelId="{AAD90821-46F6-40D5-82FD-E595C2D8060E}" type="presParOf" srcId="{86F7CA9B-579F-480A-A630-57C9EBC2B21D}" destId="{EBCF3470-31E1-4466-9FA0-EB24E0C2E4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AA63-D61A-4C00-B023-ECB36E305BD7}">
      <dsp:nvSpPr>
        <dsp:cNvPr id="0" name=""/>
        <dsp:cNvSpPr/>
      </dsp:nvSpPr>
      <dsp:spPr>
        <a:xfrm>
          <a:off x="6657428" y="2215391"/>
          <a:ext cx="757285" cy="184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350"/>
              </a:lnTo>
              <a:lnTo>
                <a:pt x="757285" y="184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B7407-4A23-4647-A7C9-204FE1A8EA72}">
      <dsp:nvSpPr>
        <dsp:cNvPr id="0" name=""/>
        <dsp:cNvSpPr/>
      </dsp:nvSpPr>
      <dsp:spPr>
        <a:xfrm>
          <a:off x="6657428" y="2215391"/>
          <a:ext cx="757285" cy="54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717"/>
              </a:lnTo>
              <a:lnTo>
                <a:pt x="757285" y="54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BE0F3-4C98-45F7-943B-57FB7C5889BF}">
      <dsp:nvSpPr>
        <dsp:cNvPr id="0" name=""/>
        <dsp:cNvSpPr/>
      </dsp:nvSpPr>
      <dsp:spPr>
        <a:xfrm>
          <a:off x="3917287" y="916759"/>
          <a:ext cx="2740141" cy="384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51"/>
              </a:lnTo>
              <a:lnTo>
                <a:pt x="2740141" y="192051"/>
              </a:lnTo>
              <a:lnTo>
                <a:pt x="2740141" y="38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3DAF-F644-400A-9421-D7755DE8DDD1}">
      <dsp:nvSpPr>
        <dsp:cNvPr id="0" name=""/>
        <dsp:cNvSpPr/>
      </dsp:nvSpPr>
      <dsp:spPr>
        <a:xfrm>
          <a:off x="1937668" y="2215391"/>
          <a:ext cx="679251" cy="184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350"/>
              </a:lnTo>
              <a:lnTo>
                <a:pt x="679251" y="184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C45F7-9D20-4BF1-9ADE-B9F2FCFF12DD}">
      <dsp:nvSpPr>
        <dsp:cNvPr id="0" name=""/>
        <dsp:cNvSpPr/>
      </dsp:nvSpPr>
      <dsp:spPr>
        <a:xfrm>
          <a:off x="1937668" y="2215391"/>
          <a:ext cx="679251" cy="54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717"/>
              </a:lnTo>
              <a:lnTo>
                <a:pt x="679251" y="54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BEAE-6C16-4842-96B7-7423E1775C68}">
      <dsp:nvSpPr>
        <dsp:cNvPr id="0" name=""/>
        <dsp:cNvSpPr/>
      </dsp:nvSpPr>
      <dsp:spPr>
        <a:xfrm>
          <a:off x="1937668" y="916759"/>
          <a:ext cx="1979618" cy="384102"/>
        </a:xfrm>
        <a:custGeom>
          <a:avLst/>
          <a:gdLst/>
          <a:ahLst/>
          <a:cxnLst/>
          <a:rect l="0" t="0" r="0" b="0"/>
          <a:pathLst>
            <a:path>
              <a:moveTo>
                <a:pt x="1979618" y="0"/>
              </a:moveTo>
              <a:lnTo>
                <a:pt x="1979618" y="192051"/>
              </a:lnTo>
              <a:lnTo>
                <a:pt x="0" y="192051"/>
              </a:lnTo>
              <a:lnTo>
                <a:pt x="0" y="38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B9F51-8117-4AE2-9FCD-071E298A970D}">
      <dsp:nvSpPr>
        <dsp:cNvPr id="0" name=""/>
        <dsp:cNvSpPr/>
      </dsp:nvSpPr>
      <dsp:spPr>
        <a:xfrm>
          <a:off x="2972797" y="2229"/>
          <a:ext cx="1888979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6C46B-5DD1-4D3F-886A-704B7640FB96}">
      <dsp:nvSpPr>
        <dsp:cNvPr id="0" name=""/>
        <dsp:cNvSpPr/>
      </dsp:nvSpPr>
      <dsp:spPr>
        <a:xfrm>
          <a:off x="2972797" y="2229"/>
          <a:ext cx="1888979" cy="91452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A5333-9609-4839-8143-24EC32A1F994}">
      <dsp:nvSpPr>
        <dsp:cNvPr id="0" name=""/>
        <dsp:cNvSpPr/>
      </dsp:nvSpPr>
      <dsp:spPr>
        <a:xfrm>
          <a:off x="2028307" y="166844"/>
          <a:ext cx="3777959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Tipos de Datos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028307" y="166844"/>
        <a:ext cx="3777959" cy="585299"/>
      </dsp:txXfrm>
    </dsp:sp>
    <dsp:sp modelId="{3C89EF08-53F0-4132-B4D2-2E5A7C28A346}">
      <dsp:nvSpPr>
        <dsp:cNvPr id="0" name=""/>
        <dsp:cNvSpPr/>
      </dsp:nvSpPr>
      <dsp:spPr>
        <a:xfrm>
          <a:off x="1043884" y="1300861"/>
          <a:ext cx="1787567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B1E5-18B0-4433-8803-255211FE493F}">
      <dsp:nvSpPr>
        <dsp:cNvPr id="0" name=""/>
        <dsp:cNvSpPr/>
      </dsp:nvSpPr>
      <dsp:spPr>
        <a:xfrm>
          <a:off x="1043884" y="1300861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C607C-0DED-4505-A5F4-3BACD417CD14}">
      <dsp:nvSpPr>
        <dsp:cNvPr id="0" name=""/>
        <dsp:cNvSpPr/>
      </dsp:nvSpPr>
      <dsp:spPr>
        <a:xfrm>
          <a:off x="150100" y="1465477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Categóricos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0100" y="1465477"/>
        <a:ext cx="3575135" cy="585299"/>
      </dsp:txXfrm>
    </dsp:sp>
    <dsp:sp modelId="{104F4092-C904-4371-98B2-784F9FDCCFEA}">
      <dsp:nvSpPr>
        <dsp:cNvPr id="0" name=""/>
        <dsp:cNvSpPr/>
      </dsp:nvSpPr>
      <dsp:spPr>
        <a:xfrm>
          <a:off x="2405248" y="2599494"/>
          <a:ext cx="1763926" cy="9145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9F472-2273-4531-8971-F8E8677979EF}">
      <dsp:nvSpPr>
        <dsp:cNvPr id="0" name=""/>
        <dsp:cNvSpPr/>
      </dsp:nvSpPr>
      <dsp:spPr>
        <a:xfrm>
          <a:off x="2405248" y="2599494"/>
          <a:ext cx="1763926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04241-E1C4-496A-9413-27990C6D03EB}">
      <dsp:nvSpPr>
        <dsp:cNvPr id="0" name=""/>
        <dsp:cNvSpPr/>
      </dsp:nvSpPr>
      <dsp:spPr>
        <a:xfrm>
          <a:off x="1523284" y="2764109"/>
          <a:ext cx="3527853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Nominales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23284" y="2764109"/>
        <a:ext cx="3527853" cy="585299"/>
      </dsp:txXfrm>
    </dsp:sp>
    <dsp:sp modelId="{04BA73DC-A0FA-48FA-AF47-9B77035B3B54}">
      <dsp:nvSpPr>
        <dsp:cNvPr id="0" name=""/>
        <dsp:cNvSpPr/>
      </dsp:nvSpPr>
      <dsp:spPr>
        <a:xfrm>
          <a:off x="2405248" y="3898126"/>
          <a:ext cx="1763926" cy="9145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2D0A8-3DDB-4195-A100-C73F8949711D}">
      <dsp:nvSpPr>
        <dsp:cNvPr id="0" name=""/>
        <dsp:cNvSpPr/>
      </dsp:nvSpPr>
      <dsp:spPr>
        <a:xfrm>
          <a:off x="2405248" y="3898126"/>
          <a:ext cx="1763926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A5A73-ECA5-4287-BD41-D1FFACDF42F2}">
      <dsp:nvSpPr>
        <dsp:cNvPr id="0" name=""/>
        <dsp:cNvSpPr/>
      </dsp:nvSpPr>
      <dsp:spPr>
        <a:xfrm>
          <a:off x="1523284" y="4062742"/>
          <a:ext cx="3527853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Ordinales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23284" y="4062742"/>
        <a:ext cx="3527853" cy="585299"/>
      </dsp:txXfrm>
    </dsp:sp>
    <dsp:sp modelId="{9E2D48B7-E7E4-4949-A446-5FD1391FF12E}">
      <dsp:nvSpPr>
        <dsp:cNvPr id="0" name=""/>
        <dsp:cNvSpPr/>
      </dsp:nvSpPr>
      <dsp:spPr>
        <a:xfrm>
          <a:off x="5763645" y="1300861"/>
          <a:ext cx="1787567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FDF6B-9689-47CA-A7F0-1FF96CD7418D}">
      <dsp:nvSpPr>
        <dsp:cNvPr id="0" name=""/>
        <dsp:cNvSpPr/>
      </dsp:nvSpPr>
      <dsp:spPr>
        <a:xfrm>
          <a:off x="5763645" y="1300861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A7DA0-4EE9-40B5-8E8D-01E0CC6A143B}">
      <dsp:nvSpPr>
        <dsp:cNvPr id="0" name=""/>
        <dsp:cNvSpPr/>
      </dsp:nvSpPr>
      <dsp:spPr>
        <a:xfrm>
          <a:off x="4869861" y="1465477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Numéricos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869861" y="1465477"/>
        <a:ext cx="3575135" cy="585299"/>
      </dsp:txXfrm>
    </dsp:sp>
    <dsp:sp modelId="{322690D9-F936-43AF-8486-577374D130CC}">
      <dsp:nvSpPr>
        <dsp:cNvPr id="0" name=""/>
        <dsp:cNvSpPr/>
      </dsp:nvSpPr>
      <dsp:spPr>
        <a:xfrm>
          <a:off x="7200206" y="2599494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29BB8-2F82-4252-965B-696790B3EEB4}">
      <dsp:nvSpPr>
        <dsp:cNvPr id="0" name=""/>
        <dsp:cNvSpPr/>
      </dsp:nvSpPr>
      <dsp:spPr>
        <a:xfrm>
          <a:off x="7200206" y="2599494"/>
          <a:ext cx="1787567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94E79-FB05-4B39-926C-7BE318D9BE26}">
      <dsp:nvSpPr>
        <dsp:cNvPr id="0" name=""/>
        <dsp:cNvSpPr/>
      </dsp:nvSpPr>
      <dsp:spPr>
        <a:xfrm>
          <a:off x="6306422" y="2764109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Discretos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306422" y="2764109"/>
        <a:ext cx="3575135" cy="585299"/>
      </dsp:txXfrm>
    </dsp:sp>
    <dsp:sp modelId="{36F2DC07-5756-4AF0-8B14-A92A6D735073}">
      <dsp:nvSpPr>
        <dsp:cNvPr id="0" name=""/>
        <dsp:cNvSpPr/>
      </dsp:nvSpPr>
      <dsp:spPr>
        <a:xfrm>
          <a:off x="7200206" y="3898126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470B8-1A21-41A2-9DAF-1AE628037500}">
      <dsp:nvSpPr>
        <dsp:cNvPr id="0" name=""/>
        <dsp:cNvSpPr/>
      </dsp:nvSpPr>
      <dsp:spPr>
        <a:xfrm>
          <a:off x="7200206" y="3898126"/>
          <a:ext cx="1787567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93D7A-A9D7-493C-90F1-D6D0BA1647AA}">
      <dsp:nvSpPr>
        <dsp:cNvPr id="0" name=""/>
        <dsp:cNvSpPr/>
      </dsp:nvSpPr>
      <dsp:spPr>
        <a:xfrm>
          <a:off x="6306422" y="4062742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Continuos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306422" y="4062742"/>
        <a:ext cx="3575135" cy="58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esta fase se seleccionan los datos y atributos que se utilizarán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614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la práctica, se</a:t>
            </a:r>
            <a:r>
              <a:rPr lang="es-MX" baseline="0" smtClean="0"/>
              <a:t> tienen diferentes tipos de variables en un conjunto de datos.</a:t>
            </a:r>
          </a:p>
          <a:p>
            <a:r>
              <a:rPr lang="es-MX" baseline="0" smtClean="0"/>
              <a:t>Si se utiliza la escala original, el modelo puede dar mas peso a las variables que tengan un rango de valores mayor.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58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Para lidiar con este problema, se necesitan aplicar técnicas de re-escalado</a:t>
            </a:r>
            <a:r>
              <a:rPr lang="es-MX" baseline="0" smtClean="0"/>
              <a:t> de variables, como parte del procesamiento.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35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Estandarización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mtClean="0"/>
              <a:t>Las variables se escalan, asegurando que la media y la desviación estándar</a:t>
            </a:r>
            <a:r>
              <a:rPr lang="es-MX" baseline="0" smtClean="0"/>
              <a:t> sean 0 y 1, respectivamente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smtClean="0"/>
              <a:t>Es una buena opción si el algoritmo requiere este tipo de distribución</a:t>
            </a:r>
            <a:endParaRPr lang="es-MX" smtClean="0"/>
          </a:p>
          <a:p>
            <a:endParaRPr lang="es-MX" smtClean="0"/>
          </a:p>
          <a:p>
            <a:r>
              <a:rPr lang="es-MX" smtClean="0"/>
              <a:t>Normalización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mtClean="0"/>
              <a:t>Los valores se escalan en</a:t>
            </a:r>
            <a:r>
              <a:rPr lang="es-MX" baseline="0" smtClean="0"/>
              <a:t> un rango de [0,1] o [-1,1]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smtClean="0"/>
              <a:t>Para cada variable, su valor mínimo se transforma en 0 (o -1) y el valor máximo se transforma en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aseline="0" smtClean="0"/>
              <a:t>Es una buena opción si no se conoce la distribución de los datos y el algoritmo no requiere que la distribución sea normal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aseline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79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Dentro de la fase de preparación de datos es importante conocer</a:t>
            </a:r>
            <a:r>
              <a:rPr lang="es-MX" baseline="0" smtClean="0"/>
              <a:t> las características de los datos.</a:t>
            </a:r>
            <a:endParaRPr lang="es-MX" smtClean="0"/>
          </a:p>
          <a:p>
            <a:r>
              <a:rPr lang="es-MX" smtClean="0"/>
              <a:t>Los</a:t>
            </a:r>
            <a:r>
              <a:rPr lang="es-MX" baseline="0" smtClean="0"/>
              <a:t> datos se pueden describir de acuerdo a su tipo y la manera en que se miden</a:t>
            </a:r>
          </a:p>
          <a:p>
            <a:endParaRPr lang="es-MX" baseline="0" smtClean="0"/>
          </a:p>
          <a:p>
            <a:r>
              <a:rPr lang="es-MX" baseline="0" smtClean="0"/>
              <a:t>Los datos categóricos de transforman a numéricos.</a:t>
            </a:r>
          </a:p>
          <a:p>
            <a:r>
              <a:rPr lang="es-MX" baseline="0" smtClean="0"/>
              <a:t>Los datos numéricos se normalizan.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3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Los datos numéricos se pueden asignar sin problema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84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Sin embargo, al tratar</a:t>
            </a:r>
            <a:r>
              <a:rPr lang="es-MX" baseline="0" smtClean="0"/>
              <a:t> de asignar variables categóricas, no es posible traducirlas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2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Esta estategia consiste en crear una columna binaria, para cada valor único que exista en la variable categórica y se marca con un 1, la columna correspondiente al valor presente en el renglón, dejando las</a:t>
            </a:r>
            <a:r>
              <a:rPr lang="es-MX" baseline="0" smtClean="0"/>
              <a:t> demás columnas en cero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91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Las columnas generadas se consideran variables dummy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06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Generalmente se utilizan n-1 columnas para definir las</a:t>
            </a:r>
            <a:r>
              <a:rPr lang="es-MX" baseline="0" smtClean="0"/>
              <a:t> variables categóricas, dado que la última columna se puede deducir a partir de las demás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34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79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La desventaja de este método es que si se tienen demasiados valores</a:t>
            </a:r>
            <a:r>
              <a:rPr lang="es-MX" baseline="0" smtClean="0"/>
              <a:t> diferentes en la variable categórica, la matriz resultante será demasiado grande, afectando el performance del modelo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???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327637" y="3350419"/>
            <a:ext cx="21191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27637" y="3788569"/>
            <a:ext cx="21191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27636" y="4660107"/>
            <a:ext cx="21191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56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1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???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 rot="5400000">
            <a:off x="10090371" y="383241"/>
            <a:ext cx="349542" cy="31064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8402755" y="1233112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Dummy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4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5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*D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37433" y="2686050"/>
            <a:ext cx="1592175" cy="2185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10090371" y="383241"/>
            <a:ext cx="349542" cy="31064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8402755" y="1233112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Dummy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5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*D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37433" y="2686050"/>
            <a:ext cx="1592175" cy="2185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5522574"/>
            <a:ext cx="962025" cy="9620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0277281" y="2695901"/>
            <a:ext cx="1592175" cy="2185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10090371" y="383241"/>
            <a:ext cx="349542" cy="31064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8402755" y="1233112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Dummy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76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7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*D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*D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10090371" y="383241"/>
            <a:ext cx="349542" cy="31064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8402755" y="1233112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Dummy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" name="Rectangle 19"/>
          <p:cNvGrpSpPr/>
          <p:nvPr/>
        </p:nvGrpSpPr>
        <p:grpSpPr>
          <a:xfrm>
            <a:off x="5457166" y="3273245"/>
            <a:ext cx="3048000" cy="931338"/>
            <a:chOff x="0" y="-1"/>
            <a:chExt cx="3048000" cy="931336"/>
          </a:xfrm>
        </p:grpSpPr>
        <p:sp>
          <p:nvSpPr>
            <p:cNvPr id="25" name="Rectangle"/>
            <p:cNvSpPr/>
            <p:nvPr/>
          </p:nvSpPr>
          <p:spPr>
            <a:xfrm>
              <a:off x="0" y="-1"/>
              <a:ext cx="3048000" cy="931336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D2 = 1 - D1"/>
            <p:cNvSpPr txBox="1"/>
            <p:nvPr/>
          </p:nvSpPr>
          <p:spPr>
            <a:xfrm>
              <a:off x="0" y="173281"/>
              <a:ext cx="3048000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D</a:t>
              </a:r>
              <a:r>
                <a:rPr baseline="-250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 = 1 - D</a:t>
              </a:r>
              <a:r>
                <a:rPr baseline="-250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62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 advAuto="0"/>
      <p:bldP spid="22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9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*D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*D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0" name="Left Brace 9"/>
          <p:cNvSpPr/>
          <p:nvPr/>
        </p:nvSpPr>
        <p:spPr>
          <a:xfrm rot="5400000">
            <a:off x="10090371" y="383241"/>
            <a:ext cx="349542" cy="31064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8402755" y="1233112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Dummy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427" y="4809170"/>
            <a:ext cx="838201" cy="838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9799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10089410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Feature Scaling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Feature Scaling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4608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Feature Scaling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808" y="6531430"/>
            <a:ext cx="4362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</a:rPr>
              <a:t>https://thaddeus-segura.com/feature-scaling/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94" y="1887794"/>
            <a:ext cx="9486012" cy="40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2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Feature Scaling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808" y="6531430"/>
            <a:ext cx="4362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</a:rPr>
              <a:t>https://thaddeus-segura.com/feature-scaling/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92" y="1936954"/>
            <a:ext cx="9355215" cy="32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25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Feature Scaling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808" y="6531430"/>
            <a:ext cx="4362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</a:rPr>
              <a:t>https://thaddeus-segura.com/feature-scaling/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392" y="1649727"/>
            <a:ext cx="7440408" cy="1570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9" y="3490451"/>
            <a:ext cx="4171640" cy="29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63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Preparación de los Datos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6903" y="6531430"/>
            <a:ext cx="420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 Getting Started with Data 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0" y="1581430"/>
            <a:ext cx="10507980" cy="44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70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Datos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8" name="Diagram 27"/>
          <p:cNvGraphicFramePr/>
          <p:nvPr>
            <p:extLst/>
          </p:nvPr>
        </p:nvGraphicFramePr>
        <p:xfrm>
          <a:off x="292515" y="1539704"/>
          <a:ext cx="10158412" cy="481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Oval 28"/>
          <p:cNvSpPr/>
          <p:nvPr/>
        </p:nvSpPr>
        <p:spPr>
          <a:xfrm>
            <a:off x="4536463" y="4134799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Hombre | Mujer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Rojo | Verde | Azul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536463" y="5392288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Pequeño |  Mediano | Grande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| B | C (calificaciones)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351398" y="4134798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1, 2, 3 empleados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568 personas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51398" y="5392288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Edad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Altura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93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80F9540A-A86D-7869-2F93-5CAFAFFA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2CC210-A003-3F99-CD8F-E9BF7A8E1E2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One-hot Encoding</a:t>
            </a:r>
            <a:endParaRPr lang="es-ES" sz="8800"/>
          </a:p>
          <a:p>
            <a:endParaRPr lang="es-MX" sz="8800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EC24E8A5-BDF0-4A47-632F-0C684A039C09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4" name="Título 1">
              <a:extLst>
                <a:ext uri="{FF2B5EF4-FFF2-40B4-BE49-F238E27FC236}">
                  <a16:creationId xmlns="" xmlns:a16="http://schemas.microsoft.com/office/drawing/2014/main" id="{BDA91683-1A76-3D64-9D24-EA38286227F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One-hot Encoding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="" xmlns:a16="http://schemas.microsoft.com/office/drawing/2014/main" id="{371AF7D7-FFEF-56F9-73C8-D4733F92685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6491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9787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Tenemos este conjunto de datos, para realizar un modelo de Regresión Lineal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2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9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08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???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37433" y="2686050"/>
            <a:ext cx="1592175" cy="4714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6737432" y="3542896"/>
            <a:ext cx="1592175" cy="4714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42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???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37433" y="2686050"/>
            <a:ext cx="1592175" cy="4714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6737432" y="3542896"/>
            <a:ext cx="1592175" cy="4714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8329608" y="2471738"/>
            <a:ext cx="585792" cy="450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8329607" y="2471738"/>
            <a:ext cx="2214568" cy="13069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25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13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4243" y="2237451"/>
          <a:ext cx="8005365" cy="26337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0107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1601073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  <a:gridCol w="1601073"/>
                <a:gridCol w="1601073"/>
                <a:gridCol w="1601073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Utilidad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Investigación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Desarrollo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Administración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C126B8"/>
                        </a:gs>
                        <a:gs pos="98000">
                          <a:srgbClr val="7030A0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192,261.83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165,349.20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136,897.80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471,784.10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191,792.06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162,597.70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151,377.59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443,898.53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191,050.39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153,441.51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101,145.55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407,934.54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182,901.99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144,372.41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118,671.85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383,199.62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New York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166,187.94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142,107.34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91,391.77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366,168.42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California</a:t>
                      </a:r>
                    </a:p>
                  </a:txBody>
                  <a:tcPr marL="6484" marR="6484" marT="6484" marB="648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5" y="4997438"/>
            <a:ext cx="112122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  ???</a:t>
            </a:r>
            <a:endParaRPr baseline="-25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0724" y="2237451"/>
          <a:ext cx="3188732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366"/>
                <a:gridCol w="1594366">
                  <a:extLst>
                    <a:ext uri="{9D8B030D-6E8A-4147-A177-3AD203B41FA5}">
                      <a16:colId xmlns:a16="http://schemas.microsoft.com/office/drawing/2014/main" xmlns="" val="3512237030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New York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California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7000">
                          <a:schemeClr val="accent5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8329608" y="2914650"/>
            <a:ext cx="457205" cy="7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327638" y="4224337"/>
            <a:ext cx="457205" cy="7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One-hot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28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http://purl.org/dc/terms/"/>
    <ds:schemaRef ds:uri="http://purl.org/dc/elements/1.1/"/>
    <ds:schemaRef ds:uri="http://www.w3.org/XML/1998/namespace"/>
    <ds:schemaRef ds:uri="5715b14d-6155-4883-b773-4a6f0b526cee"/>
    <ds:schemaRef ds:uri="http://schemas.microsoft.com/office/infopath/2007/PartnerControls"/>
    <ds:schemaRef ds:uri="http://schemas.openxmlformats.org/package/2006/metadata/core-properties"/>
    <ds:schemaRef ds:uri="494b7d94-68f9-41b0-9fd8-f8ea6ae98d38"/>
    <ds:schemaRef ds:uri="0d112806-a571-4b5c-9687-83175e2be7e0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1068</Words>
  <Application>Microsoft Office PowerPoint</Application>
  <PresentationFormat>Widescreen</PresentationFormat>
  <Paragraphs>525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Preparación de los Datos</vt:lpstr>
      <vt:lpstr>Tipos de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Scaling</vt:lpstr>
      <vt:lpstr>Feature Scaling</vt:lpstr>
      <vt:lpstr>Feature Scaling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103</cp:revision>
  <dcterms:created xsi:type="dcterms:W3CDTF">2023-04-03T19:17:52Z</dcterms:created>
  <dcterms:modified xsi:type="dcterms:W3CDTF">2023-08-30T00:10:45Z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