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sldIdLst>
    <p:sldId id="307" r:id="rId6"/>
    <p:sldId id="419" r:id="rId7"/>
    <p:sldId id="390" r:id="rId8"/>
    <p:sldId id="392" r:id="rId9"/>
    <p:sldId id="41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9FD"/>
    <a:srgbClr val="F03455"/>
    <a:srgbClr val="C8C9C7"/>
    <a:srgbClr val="C126B8"/>
    <a:srgbClr val="3C1053"/>
    <a:srgbClr val="F4364C"/>
    <a:srgbClr val="3C0E52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CCA748D-BCC5-8302-CEA6-321642A7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73" y="-75600"/>
            <a:ext cx="12460800" cy="7009200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="" xmlns:a16="http://schemas.microsoft.com/office/drawing/2014/main" id="{1E455C60-DBE9-143B-93DD-FB0D155149ED}"/>
              </a:ext>
            </a:extLst>
          </p:cNvPr>
          <p:cNvSpPr txBox="1">
            <a:spLocks/>
          </p:cNvSpPr>
          <p:nvPr/>
        </p:nvSpPr>
        <p:spPr>
          <a:xfrm>
            <a:off x="3298178" y="2681923"/>
            <a:ext cx="5591499" cy="1783819"/>
          </a:xfrm>
          <a:prstGeom prst="rect">
            <a:avLst/>
          </a:prstGeom>
        </p:spPr>
        <p:txBody>
          <a:bodyPr lIns="121920" tIns="60960" rIns="121920" bIns="6096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smtClean="0">
                <a:solidFill>
                  <a:schemeClr val="bg1"/>
                </a:solidFill>
                <a:latin typeface="Verdana"/>
                <a:ea typeface="Verdana"/>
                <a:cs typeface="+mj-lt"/>
              </a:rPr>
              <a:t>Arboles de Decisión</a:t>
            </a:r>
            <a:endParaRPr lang="es-ES" sz="5400">
              <a:solidFill>
                <a:schemeClr val="bg1"/>
              </a:solidFill>
              <a:cs typeface="Calibri Light" panose="020F0302020204030204"/>
            </a:endParaRPr>
          </a:p>
          <a:p>
            <a:pPr algn="ctr"/>
            <a:endParaRPr lang="es-MX" sz="4267" b="1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="" xmlns:a16="http://schemas.microsoft.com/office/drawing/2014/main" id="{7B157E59-67A7-87DF-7794-7A2C460E40A6}"/>
              </a:ext>
            </a:extLst>
          </p:cNvPr>
          <p:cNvCxnSpPr>
            <a:cxnSpLocks/>
          </p:cNvCxnSpPr>
          <p:nvPr/>
        </p:nvCxnSpPr>
        <p:spPr>
          <a:xfrm>
            <a:off x="5437121" y="2457576"/>
            <a:ext cx="13185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4A46210D-29B8-D944-3580-F561FB16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2645093-6EA4-1039-717A-5E447453F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58" r="18067"/>
          <a:stretch/>
        </p:blipFill>
        <p:spPr>
          <a:xfrm>
            <a:off x="6600501" y="1797928"/>
            <a:ext cx="5591499" cy="513567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="" xmlns:a16="http://schemas.microsoft.com/office/drawing/2014/main" id="{A7065237-E490-9A07-D398-A3FD15D85AC4}"/>
              </a:ext>
            </a:extLst>
          </p:cNvPr>
          <p:cNvSpPr/>
          <p:nvPr/>
        </p:nvSpPr>
        <p:spPr>
          <a:xfrm>
            <a:off x="10230208" y="4896084"/>
            <a:ext cx="2331505" cy="2331505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06D476F5-1CBB-B11B-19E0-054D5C63FEFB}"/>
              </a:ext>
            </a:extLst>
          </p:cNvPr>
          <p:cNvSpPr/>
          <p:nvPr/>
        </p:nvSpPr>
        <p:spPr>
          <a:xfrm>
            <a:off x="694243" y="369801"/>
            <a:ext cx="275575" cy="27663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="" xmlns:a16="http://schemas.microsoft.com/office/drawing/2014/main" id="{3D8A9CF0-932C-66C3-6B4E-032D83CBBAFA}"/>
              </a:ext>
            </a:extLst>
          </p:cNvPr>
          <p:cNvSpPr/>
          <p:nvPr/>
        </p:nvSpPr>
        <p:spPr>
          <a:xfrm rot="2186088" flipH="1">
            <a:off x="9148033" y="4204434"/>
            <a:ext cx="4025496" cy="4025496"/>
          </a:xfrm>
          <a:prstGeom prst="arc">
            <a:avLst>
              <a:gd name="adj1" fmla="val 16200000"/>
              <a:gd name="adj2" fmla="val 3658669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2334CEE1-AAC6-B24F-04EA-F73D453A38E6}"/>
              </a:ext>
            </a:extLst>
          </p:cNvPr>
          <p:cNvSpPr/>
          <p:nvPr/>
        </p:nvSpPr>
        <p:spPr>
          <a:xfrm flipH="1">
            <a:off x="11885370" y="4298510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824778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4563502" y="2154550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4655118" y="229107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(Classification and Regresssion Trees</a:t>
            </a:r>
            <a:endParaRPr lang="en-US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185751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334486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98129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046864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2700000">
            <a:off x="5002132" y="3213456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own Arrow 21"/>
          <p:cNvSpPr/>
          <p:nvPr/>
        </p:nvSpPr>
        <p:spPr>
          <a:xfrm rot="18900000">
            <a:off x="5928531" y="3213455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97336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633223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317022" y="872040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árboles de decisión se construyen a través de particiones recursivas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42189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8" y="2099817"/>
            <a:ext cx="10783723" cy="40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Straight Arrow Connector 81"/>
          <p:cNvSpPr/>
          <p:nvPr/>
        </p:nvSpPr>
        <p:spPr>
          <a:xfrm flipV="1">
            <a:off x="899658" y="2927321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7" name="Straight Arrow Connector 83"/>
          <p:cNvSpPr/>
          <p:nvPr/>
        </p:nvSpPr>
        <p:spPr>
          <a:xfrm>
            <a:off x="754627" y="5423589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8" name="Multiply 84"/>
          <p:cNvSpPr/>
          <p:nvPr/>
        </p:nvSpPr>
        <p:spPr>
          <a:xfrm rot="18900000">
            <a:off x="1820734" y="4537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9" name="Multiply 84"/>
          <p:cNvSpPr/>
          <p:nvPr/>
        </p:nvSpPr>
        <p:spPr>
          <a:xfrm rot="18900000">
            <a:off x="2052569" y="4430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0" name="Multiply 84"/>
          <p:cNvSpPr/>
          <p:nvPr/>
        </p:nvSpPr>
        <p:spPr>
          <a:xfrm rot="18900000">
            <a:off x="2349102" y="428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1" name="Multiply 84"/>
          <p:cNvSpPr/>
          <p:nvPr/>
        </p:nvSpPr>
        <p:spPr>
          <a:xfrm rot="18900000">
            <a:off x="1939347" y="4192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2" name="Multiply 84"/>
          <p:cNvSpPr/>
          <p:nvPr/>
        </p:nvSpPr>
        <p:spPr>
          <a:xfrm rot="18900000">
            <a:off x="2198140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3" name="Multiply 84"/>
          <p:cNvSpPr/>
          <p:nvPr/>
        </p:nvSpPr>
        <p:spPr>
          <a:xfrm rot="18900000">
            <a:off x="2365276" y="454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Multiply 84"/>
          <p:cNvSpPr/>
          <p:nvPr/>
        </p:nvSpPr>
        <p:spPr>
          <a:xfrm rot="18900000">
            <a:off x="2597111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5" name="Multiply 84"/>
          <p:cNvSpPr/>
          <p:nvPr/>
        </p:nvSpPr>
        <p:spPr>
          <a:xfrm rot="18900000">
            <a:off x="2300578" y="4823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6" name="Multiply 84"/>
          <p:cNvSpPr/>
          <p:nvPr/>
        </p:nvSpPr>
        <p:spPr>
          <a:xfrm rot="18900000">
            <a:off x="2618677" y="46134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7" name="Multiply 84"/>
          <p:cNvSpPr/>
          <p:nvPr/>
        </p:nvSpPr>
        <p:spPr>
          <a:xfrm rot="18900000">
            <a:off x="1971696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8" name="Multiply 84"/>
          <p:cNvSpPr/>
          <p:nvPr/>
        </p:nvSpPr>
        <p:spPr>
          <a:xfrm rot="18900000">
            <a:off x="1632030" y="3039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9" name="Multiply 84"/>
          <p:cNvSpPr/>
          <p:nvPr/>
        </p:nvSpPr>
        <p:spPr>
          <a:xfrm rot="18900000">
            <a:off x="1844996" y="3287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0" name="Multiply 84"/>
          <p:cNvSpPr/>
          <p:nvPr/>
        </p:nvSpPr>
        <p:spPr>
          <a:xfrm rot="18900000">
            <a:off x="1540376" y="3405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Multiply 84"/>
          <p:cNvSpPr/>
          <p:nvPr/>
        </p:nvSpPr>
        <p:spPr>
          <a:xfrm rot="18900000">
            <a:off x="1111752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Multiply 84"/>
          <p:cNvSpPr/>
          <p:nvPr/>
        </p:nvSpPr>
        <p:spPr>
          <a:xfrm rot="18900000">
            <a:off x="1720992" y="3653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3" name="Multiply 84"/>
          <p:cNvSpPr/>
          <p:nvPr/>
        </p:nvSpPr>
        <p:spPr>
          <a:xfrm rot="18900000">
            <a:off x="1367847" y="3653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4" name="Multiply 84"/>
          <p:cNvSpPr/>
          <p:nvPr/>
        </p:nvSpPr>
        <p:spPr>
          <a:xfrm rot="18900000">
            <a:off x="1384021" y="3184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5" name="Rectangle 1"/>
          <p:cNvGrpSpPr/>
          <p:nvPr/>
        </p:nvGrpSpPr>
        <p:grpSpPr>
          <a:xfrm>
            <a:off x="5434457" y="5450548"/>
            <a:ext cx="375251" cy="380642"/>
            <a:chOff x="0" y="0"/>
            <a:chExt cx="375250" cy="380641"/>
          </a:xfrm>
          <a:solidFill>
            <a:srgbClr val="C126B8"/>
          </a:solidFill>
        </p:grpSpPr>
        <p:sp>
          <p:nvSpPr>
            <p:cNvPr id="156" name="Square"/>
            <p:cNvSpPr/>
            <p:nvPr/>
          </p:nvSpPr>
          <p:spPr>
            <a:xfrm>
              <a:off x="-1" y="-1"/>
              <a:ext cx="375252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x1"/>
            <p:cNvSpPr txBox="1"/>
            <p:nvPr/>
          </p:nvSpPr>
          <p:spPr>
            <a:xfrm>
              <a:off x="-1" y="4900"/>
              <a:ext cx="375252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58" name="Rectangle 32"/>
          <p:cNvGrpSpPr/>
          <p:nvPr/>
        </p:nvGrpSpPr>
        <p:grpSpPr>
          <a:xfrm>
            <a:off x="495295" y="2549915"/>
            <a:ext cx="375252" cy="380642"/>
            <a:chOff x="0" y="0"/>
            <a:chExt cx="375250" cy="380641"/>
          </a:xfrm>
          <a:solidFill>
            <a:srgbClr val="C126B8"/>
          </a:solidFill>
        </p:grpSpPr>
        <p:sp>
          <p:nvSpPr>
            <p:cNvPr id="159" name="Square"/>
            <p:cNvSpPr/>
            <p:nvPr/>
          </p:nvSpPr>
          <p:spPr>
            <a:xfrm>
              <a:off x="-1" y="-1"/>
              <a:ext cx="375252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x2"/>
            <p:cNvSpPr txBox="1"/>
            <p:nvPr/>
          </p:nvSpPr>
          <p:spPr>
            <a:xfrm>
              <a:off x="-1" y="4900"/>
              <a:ext cx="375252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161" name="Multiply 84"/>
          <p:cNvSpPr/>
          <p:nvPr/>
        </p:nvSpPr>
        <p:spPr>
          <a:xfrm rot="18900000">
            <a:off x="2694158" y="4306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2" name="Multiply 84"/>
          <p:cNvSpPr/>
          <p:nvPr/>
        </p:nvSpPr>
        <p:spPr>
          <a:xfrm rot="18900000">
            <a:off x="2933182" y="4564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Multiply 84"/>
          <p:cNvSpPr/>
          <p:nvPr/>
        </p:nvSpPr>
        <p:spPr>
          <a:xfrm rot="18900000">
            <a:off x="2988894" y="42198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Multiply 84"/>
          <p:cNvSpPr/>
          <p:nvPr/>
        </p:nvSpPr>
        <p:spPr>
          <a:xfrm rot="18900000">
            <a:off x="2806842" y="4845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5" name="Multiply 84"/>
          <p:cNvSpPr/>
          <p:nvPr/>
        </p:nvSpPr>
        <p:spPr>
          <a:xfrm rot="18900000">
            <a:off x="1680556" y="4823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6" name="Multiply 84"/>
          <p:cNvSpPr/>
          <p:nvPr/>
        </p:nvSpPr>
        <p:spPr>
          <a:xfrm rot="18900000">
            <a:off x="1615856" y="43115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Multiply 84"/>
          <p:cNvSpPr/>
          <p:nvPr/>
        </p:nvSpPr>
        <p:spPr>
          <a:xfrm rot="18900000">
            <a:off x="1443329" y="459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Multiply 84"/>
          <p:cNvSpPr/>
          <p:nvPr/>
        </p:nvSpPr>
        <p:spPr>
          <a:xfrm rot="18900000">
            <a:off x="1774907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9" name="Multiply 84"/>
          <p:cNvSpPr/>
          <p:nvPr/>
        </p:nvSpPr>
        <p:spPr>
          <a:xfrm rot="18900000">
            <a:off x="1400195" y="407429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0" name="Multiply 84"/>
          <p:cNvSpPr/>
          <p:nvPr/>
        </p:nvSpPr>
        <p:spPr>
          <a:xfrm rot="18900000">
            <a:off x="1206103" y="43600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Multiply 84"/>
          <p:cNvSpPr/>
          <p:nvPr/>
        </p:nvSpPr>
        <p:spPr>
          <a:xfrm rot="18900000">
            <a:off x="3192154" y="4446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Multiply 84"/>
          <p:cNvSpPr/>
          <p:nvPr/>
        </p:nvSpPr>
        <p:spPr>
          <a:xfrm rot="18900000">
            <a:off x="3220730" y="47751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3" name="Multiply 84"/>
          <p:cNvSpPr/>
          <p:nvPr/>
        </p:nvSpPr>
        <p:spPr>
          <a:xfrm rot="18900000">
            <a:off x="2532413" y="4936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4" name="Multiply 84"/>
          <p:cNvSpPr/>
          <p:nvPr/>
        </p:nvSpPr>
        <p:spPr>
          <a:xfrm rot="18900000">
            <a:off x="2082223" y="4656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Multiply 84"/>
          <p:cNvSpPr/>
          <p:nvPr/>
        </p:nvSpPr>
        <p:spPr>
          <a:xfrm rot="18900000">
            <a:off x="1384021" y="4909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6" name="Multiply 84"/>
          <p:cNvSpPr/>
          <p:nvPr/>
        </p:nvSpPr>
        <p:spPr>
          <a:xfrm rot="18900000">
            <a:off x="1173752" y="4748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7" name="Multiply 84"/>
          <p:cNvSpPr/>
          <p:nvPr/>
        </p:nvSpPr>
        <p:spPr>
          <a:xfrm rot="18900000">
            <a:off x="3036519" y="4963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8" name="Multiply 84"/>
          <p:cNvSpPr/>
          <p:nvPr/>
        </p:nvSpPr>
        <p:spPr>
          <a:xfrm rot="18900000">
            <a:off x="3362706" y="41983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Multiply 84"/>
          <p:cNvSpPr/>
          <p:nvPr/>
        </p:nvSpPr>
        <p:spPr>
          <a:xfrm rot="18900000">
            <a:off x="3104812" y="3988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0" name="Multiply 84"/>
          <p:cNvSpPr/>
          <p:nvPr/>
        </p:nvSpPr>
        <p:spPr>
          <a:xfrm rot="18900000">
            <a:off x="3478623" y="4564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1" name="Multiply 84"/>
          <p:cNvSpPr/>
          <p:nvPr/>
        </p:nvSpPr>
        <p:spPr>
          <a:xfrm rot="18900000">
            <a:off x="3478623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Multiply 84"/>
          <p:cNvSpPr/>
          <p:nvPr/>
        </p:nvSpPr>
        <p:spPr>
          <a:xfrm rot="18900000">
            <a:off x="3705065" y="42899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Multiply 84"/>
          <p:cNvSpPr/>
          <p:nvPr/>
        </p:nvSpPr>
        <p:spPr>
          <a:xfrm rot="18900000">
            <a:off x="3772460" y="466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Multiply 84"/>
          <p:cNvSpPr/>
          <p:nvPr/>
        </p:nvSpPr>
        <p:spPr>
          <a:xfrm rot="18900000">
            <a:off x="3594540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Multiply 84"/>
          <p:cNvSpPr/>
          <p:nvPr/>
        </p:nvSpPr>
        <p:spPr>
          <a:xfrm rot="18900000">
            <a:off x="3980034" y="4052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Multiply 84"/>
          <p:cNvSpPr/>
          <p:nvPr/>
        </p:nvSpPr>
        <p:spPr>
          <a:xfrm rot="18900000">
            <a:off x="3977338" y="442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Multiply 84"/>
          <p:cNvSpPr/>
          <p:nvPr/>
        </p:nvSpPr>
        <p:spPr>
          <a:xfrm rot="18900000">
            <a:off x="3912640" y="4936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Multiply 84"/>
          <p:cNvSpPr/>
          <p:nvPr/>
        </p:nvSpPr>
        <p:spPr>
          <a:xfrm rot="18900000">
            <a:off x="4263088" y="4176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Multiply 84"/>
          <p:cNvSpPr/>
          <p:nvPr/>
        </p:nvSpPr>
        <p:spPr>
          <a:xfrm rot="18900000">
            <a:off x="1669773" y="5141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Multiply 84"/>
          <p:cNvSpPr/>
          <p:nvPr/>
        </p:nvSpPr>
        <p:spPr>
          <a:xfrm rot="18900000">
            <a:off x="1273495" y="5114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Multiply 84"/>
          <p:cNvSpPr/>
          <p:nvPr/>
        </p:nvSpPr>
        <p:spPr>
          <a:xfrm rot="18900000">
            <a:off x="2076832" y="5141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Multiply 84"/>
          <p:cNvSpPr/>
          <p:nvPr/>
        </p:nvSpPr>
        <p:spPr>
          <a:xfrm rot="18900000">
            <a:off x="2462323" y="5195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Multiply 84"/>
          <p:cNvSpPr/>
          <p:nvPr/>
        </p:nvSpPr>
        <p:spPr>
          <a:xfrm rot="18900000">
            <a:off x="2850511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Multiply 84"/>
          <p:cNvSpPr/>
          <p:nvPr/>
        </p:nvSpPr>
        <p:spPr>
          <a:xfrm rot="18900000">
            <a:off x="3246789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Multiply 84"/>
          <p:cNvSpPr/>
          <p:nvPr/>
        </p:nvSpPr>
        <p:spPr>
          <a:xfrm rot="18900000">
            <a:off x="3656542" y="5114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6" name="Multiply 84"/>
          <p:cNvSpPr/>
          <p:nvPr/>
        </p:nvSpPr>
        <p:spPr>
          <a:xfrm rot="18900000">
            <a:off x="4284653" y="4478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Multiply 84"/>
          <p:cNvSpPr/>
          <p:nvPr/>
        </p:nvSpPr>
        <p:spPr>
          <a:xfrm rot="18900000">
            <a:off x="3971946" y="5195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8" name="Multiply 84"/>
          <p:cNvSpPr/>
          <p:nvPr/>
        </p:nvSpPr>
        <p:spPr>
          <a:xfrm rot="18900000">
            <a:off x="4322394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9" name="Multiply 84"/>
          <p:cNvSpPr/>
          <p:nvPr/>
        </p:nvSpPr>
        <p:spPr>
          <a:xfrm rot="18900000">
            <a:off x="4244217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0" name="Multiply 84"/>
          <p:cNvSpPr/>
          <p:nvPr/>
        </p:nvSpPr>
        <p:spPr>
          <a:xfrm rot="18900000">
            <a:off x="4052818" y="4705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1" name="Multiply 84"/>
          <p:cNvSpPr/>
          <p:nvPr/>
        </p:nvSpPr>
        <p:spPr>
          <a:xfrm rot="18900000">
            <a:off x="1971696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2" name="Multiply 84"/>
          <p:cNvSpPr/>
          <p:nvPr/>
        </p:nvSpPr>
        <p:spPr>
          <a:xfrm rot="18900000">
            <a:off x="2117267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3" name="Multiply 84"/>
          <p:cNvSpPr/>
          <p:nvPr/>
        </p:nvSpPr>
        <p:spPr>
          <a:xfrm rot="18900000">
            <a:off x="2068742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" name="Multiply 84"/>
          <p:cNvSpPr/>
          <p:nvPr/>
        </p:nvSpPr>
        <p:spPr>
          <a:xfrm rot="18900000">
            <a:off x="2284404" y="311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5" name="Multiply 84"/>
          <p:cNvSpPr/>
          <p:nvPr/>
        </p:nvSpPr>
        <p:spPr>
          <a:xfrm rot="18900000">
            <a:off x="1152186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6" name="Multiply 84"/>
          <p:cNvSpPr/>
          <p:nvPr/>
        </p:nvSpPr>
        <p:spPr>
          <a:xfrm rot="18900000">
            <a:off x="2349101" y="35027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7" name="Multiply 84"/>
          <p:cNvSpPr/>
          <p:nvPr/>
        </p:nvSpPr>
        <p:spPr>
          <a:xfrm rot="18900000">
            <a:off x="2532413" y="3303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" name="Multiply 84"/>
          <p:cNvSpPr/>
          <p:nvPr/>
        </p:nvSpPr>
        <p:spPr>
          <a:xfrm rot="18900000">
            <a:off x="2812771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9" name="Multiply 84"/>
          <p:cNvSpPr/>
          <p:nvPr/>
        </p:nvSpPr>
        <p:spPr>
          <a:xfrm rot="18900000">
            <a:off x="2532413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0" name="Multiply 84"/>
          <p:cNvSpPr/>
          <p:nvPr/>
        </p:nvSpPr>
        <p:spPr>
          <a:xfrm rot="18900000">
            <a:off x="1090187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1" name="Multiply 84"/>
          <p:cNvSpPr/>
          <p:nvPr/>
        </p:nvSpPr>
        <p:spPr>
          <a:xfrm rot="18900000">
            <a:off x="2780423" y="3405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2" name="Multiply 84"/>
          <p:cNvSpPr/>
          <p:nvPr/>
        </p:nvSpPr>
        <p:spPr>
          <a:xfrm rot="18900000">
            <a:off x="2618677" y="366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3" name="Multiply 84"/>
          <p:cNvSpPr/>
          <p:nvPr/>
        </p:nvSpPr>
        <p:spPr>
          <a:xfrm rot="18900000">
            <a:off x="3039216" y="3039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4" name="Multiply 84"/>
          <p:cNvSpPr/>
          <p:nvPr/>
        </p:nvSpPr>
        <p:spPr>
          <a:xfrm rot="18900000">
            <a:off x="3070844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5" name="Multiply 84"/>
          <p:cNvSpPr/>
          <p:nvPr/>
        </p:nvSpPr>
        <p:spPr>
          <a:xfrm rot="18900000">
            <a:off x="3031128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Multiply 84"/>
          <p:cNvSpPr/>
          <p:nvPr/>
        </p:nvSpPr>
        <p:spPr>
          <a:xfrm rot="18900000">
            <a:off x="3424708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Multiply 84"/>
          <p:cNvSpPr/>
          <p:nvPr/>
        </p:nvSpPr>
        <p:spPr>
          <a:xfrm rot="18900000">
            <a:off x="3430100" y="3351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8" name="Multiply 84"/>
          <p:cNvSpPr/>
          <p:nvPr/>
        </p:nvSpPr>
        <p:spPr>
          <a:xfrm rot="18900000">
            <a:off x="3452565" y="3616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9" name="Multiply 84"/>
          <p:cNvSpPr/>
          <p:nvPr/>
        </p:nvSpPr>
        <p:spPr>
          <a:xfrm rot="18900000">
            <a:off x="3772460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0" name="Multiply 84"/>
          <p:cNvSpPr/>
          <p:nvPr/>
        </p:nvSpPr>
        <p:spPr>
          <a:xfrm rot="18900000">
            <a:off x="3680805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1" name="Multiply 84"/>
          <p:cNvSpPr/>
          <p:nvPr/>
        </p:nvSpPr>
        <p:spPr>
          <a:xfrm rot="18900000">
            <a:off x="3799417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2" name="Multiply 84"/>
          <p:cNvSpPr/>
          <p:nvPr/>
        </p:nvSpPr>
        <p:spPr>
          <a:xfrm rot="18900000">
            <a:off x="4012383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3" name="Multiply 84"/>
          <p:cNvSpPr/>
          <p:nvPr/>
        </p:nvSpPr>
        <p:spPr>
          <a:xfrm rot="18900000">
            <a:off x="4152562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4" name="Multiply 84"/>
          <p:cNvSpPr/>
          <p:nvPr/>
        </p:nvSpPr>
        <p:spPr>
          <a:xfrm rot="18900000">
            <a:off x="4174127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5" name="Multiply 84"/>
          <p:cNvSpPr/>
          <p:nvPr/>
        </p:nvSpPr>
        <p:spPr>
          <a:xfrm rot="18900000">
            <a:off x="4352048" y="3389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6" name="Multiply 84"/>
          <p:cNvSpPr/>
          <p:nvPr/>
        </p:nvSpPr>
        <p:spPr>
          <a:xfrm rot="18900000">
            <a:off x="4578490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7" name="Multiply 84"/>
          <p:cNvSpPr/>
          <p:nvPr/>
        </p:nvSpPr>
        <p:spPr>
          <a:xfrm rot="18900000">
            <a:off x="4578490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8" name="Multiply 84"/>
          <p:cNvSpPr/>
          <p:nvPr/>
        </p:nvSpPr>
        <p:spPr>
          <a:xfrm rot="18900000">
            <a:off x="4726758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9" name="Multiply 84"/>
          <p:cNvSpPr/>
          <p:nvPr/>
        </p:nvSpPr>
        <p:spPr>
          <a:xfrm rot="18900000">
            <a:off x="4963983" y="311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0" name="Multiply 84"/>
          <p:cNvSpPr/>
          <p:nvPr/>
        </p:nvSpPr>
        <p:spPr>
          <a:xfrm rot="18900000">
            <a:off x="5007115" y="3583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1" name="Multiply 84"/>
          <p:cNvSpPr/>
          <p:nvPr/>
        </p:nvSpPr>
        <p:spPr>
          <a:xfrm rot="18900000">
            <a:off x="5152686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2" name="Multiply 84"/>
          <p:cNvSpPr/>
          <p:nvPr/>
        </p:nvSpPr>
        <p:spPr>
          <a:xfrm rot="18900000">
            <a:off x="5260516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3" name="Multiply 84"/>
          <p:cNvSpPr/>
          <p:nvPr/>
        </p:nvSpPr>
        <p:spPr>
          <a:xfrm rot="18900000">
            <a:off x="5400696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4" name="Multiply 84"/>
          <p:cNvSpPr/>
          <p:nvPr/>
        </p:nvSpPr>
        <p:spPr>
          <a:xfrm rot="18900000">
            <a:off x="5449219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5" name="Multiply 84"/>
          <p:cNvSpPr/>
          <p:nvPr/>
        </p:nvSpPr>
        <p:spPr>
          <a:xfrm rot="18900000">
            <a:off x="4613536" y="4112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6" name="Multiply 84"/>
          <p:cNvSpPr/>
          <p:nvPr/>
        </p:nvSpPr>
        <p:spPr>
          <a:xfrm rot="18900000">
            <a:off x="4842675" y="40635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7" name="Multiply 84"/>
          <p:cNvSpPr/>
          <p:nvPr/>
        </p:nvSpPr>
        <p:spPr>
          <a:xfrm rot="18900000">
            <a:off x="5117641" y="40581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8" name="Multiply 84"/>
          <p:cNvSpPr/>
          <p:nvPr/>
        </p:nvSpPr>
        <p:spPr>
          <a:xfrm rot="18900000">
            <a:off x="5338693" y="4171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9" name="Multiply 84"/>
          <p:cNvSpPr/>
          <p:nvPr/>
        </p:nvSpPr>
        <p:spPr>
          <a:xfrm rot="18900000">
            <a:off x="4645885" y="4381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0" name="Multiply 84"/>
          <p:cNvSpPr/>
          <p:nvPr/>
        </p:nvSpPr>
        <p:spPr>
          <a:xfrm rot="18900000">
            <a:off x="4891198" y="439779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1" name="Multiply 84"/>
          <p:cNvSpPr/>
          <p:nvPr/>
        </p:nvSpPr>
        <p:spPr>
          <a:xfrm rot="18900000">
            <a:off x="5174253" y="4381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2" name="Multiply 84"/>
          <p:cNvSpPr/>
          <p:nvPr/>
        </p:nvSpPr>
        <p:spPr>
          <a:xfrm rot="18900000">
            <a:off x="4659363" y="466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3" name="Multiply 84"/>
          <p:cNvSpPr/>
          <p:nvPr/>
        </p:nvSpPr>
        <p:spPr>
          <a:xfrm rot="18900000">
            <a:off x="4953200" y="4705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4" name="Multiply 84"/>
          <p:cNvSpPr/>
          <p:nvPr/>
        </p:nvSpPr>
        <p:spPr>
          <a:xfrm rot="18900000">
            <a:off x="5260516" y="4683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5" name="Multiply 84"/>
          <p:cNvSpPr/>
          <p:nvPr/>
        </p:nvSpPr>
        <p:spPr>
          <a:xfrm rot="18900000">
            <a:off x="5419565" y="4446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6" name="Multiply 84"/>
          <p:cNvSpPr/>
          <p:nvPr/>
        </p:nvSpPr>
        <p:spPr>
          <a:xfrm rot="18900000">
            <a:off x="4691713" y="4996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7" name="Multiply 84"/>
          <p:cNvSpPr/>
          <p:nvPr/>
        </p:nvSpPr>
        <p:spPr>
          <a:xfrm rot="18900000">
            <a:off x="4691713" y="5201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8" name="Multiply 84"/>
          <p:cNvSpPr/>
          <p:nvPr/>
        </p:nvSpPr>
        <p:spPr>
          <a:xfrm rot="18900000">
            <a:off x="5004419" y="4996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9" name="Multiply 84"/>
          <p:cNvSpPr/>
          <p:nvPr/>
        </p:nvSpPr>
        <p:spPr>
          <a:xfrm rot="18900000">
            <a:off x="5333303" y="4980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0" name="Multiply 84"/>
          <p:cNvSpPr/>
          <p:nvPr/>
        </p:nvSpPr>
        <p:spPr>
          <a:xfrm rot="18900000">
            <a:off x="5007115" y="5211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1" name="Multiply 84"/>
          <p:cNvSpPr/>
          <p:nvPr/>
        </p:nvSpPr>
        <p:spPr>
          <a:xfrm rot="18900000">
            <a:off x="5376433" y="5201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03455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2" name="Connecteur droit avec flèche 2"/>
          <p:cNvSpPr/>
          <p:nvPr/>
        </p:nvSpPr>
        <p:spPr>
          <a:xfrm flipV="1">
            <a:off x="906487" y="3903183"/>
            <a:ext cx="4893334" cy="2157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3" name="ZoneTexte 3"/>
          <p:cNvSpPr txBox="1"/>
          <p:nvPr/>
        </p:nvSpPr>
        <p:spPr>
          <a:xfrm>
            <a:off x="5695946" y="3741438"/>
            <a:ext cx="77102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1</a:t>
            </a:r>
          </a:p>
        </p:txBody>
      </p:sp>
      <p:sp>
        <p:nvSpPr>
          <p:cNvPr id="254" name="ZoneTexte 126"/>
          <p:cNvSpPr txBox="1"/>
          <p:nvPr/>
        </p:nvSpPr>
        <p:spPr>
          <a:xfrm>
            <a:off x="2987608" y="2646961"/>
            <a:ext cx="72561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2</a:t>
            </a:r>
          </a:p>
        </p:txBody>
      </p:sp>
      <p:sp>
        <p:nvSpPr>
          <p:cNvPr id="255" name="ZoneTexte 133"/>
          <p:cNvSpPr txBox="1"/>
          <p:nvPr/>
        </p:nvSpPr>
        <p:spPr>
          <a:xfrm>
            <a:off x="542921" y="3768395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60</a:t>
            </a:r>
          </a:p>
        </p:txBody>
      </p:sp>
      <p:sp>
        <p:nvSpPr>
          <p:cNvPr id="256" name="ZoneTexte 134"/>
          <p:cNvSpPr txBox="1"/>
          <p:nvPr/>
        </p:nvSpPr>
        <p:spPr>
          <a:xfrm>
            <a:off x="3103527" y="5461814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</a:p>
        </p:txBody>
      </p:sp>
      <p:sp>
        <p:nvSpPr>
          <p:cNvPr id="257" name="Connecteur droit avec flèche 135"/>
          <p:cNvSpPr/>
          <p:nvPr/>
        </p:nvSpPr>
        <p:spPr>
          <a:xfrm flipH="1" flipV="1">
            <a:off x="4547554" y="3919265"/>
            <a:ext cx="2162" cy="1500998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8" name="ZoneTexte 136"/>
          <p:cNvSpPr txBox="1"/>
          <p:nvPr/>
        </p:nvSpPr>
        <p:spPr>
          <a:xfrm>
            <a:off x="4232150" y="3695610"/>
            <a:ext cx="71302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3</a:t>
            </a:r>
          </a:p>
        </p:txBody>
      </p:sp>
      <p:sp>
        <p:nvSpPr>
          <p:cNvPr id="259" name="ZoneTexte 137"/>
          <p:cNvSpPr txBox="1"/>
          <p:nvPr/>
        </p:nvSpPr>
        <p:spPr>
          <a:xfrm>
            <a:off x="4339831" y="5461814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70</a:t>
            </a:r>
          </a:p>
        </p:txBody>
      </p:sp>
      <p:sp>
        <p:nvSpPr>
          <p:cNvPr id="260" name="Connecteur droit avec flèche 138"/>
          <p:cNvSpPr/>
          <p:nvPr/>
        </p:nvSpPr>
        <p:spPr>
          <a:xfrm flipV="1">
            <a:off x="4547755" y="4900613"/>
            <a:ext cx="1081537" cy="2158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1" name="ZoneTexte 139"/>
          <p:cNvSpPr txBox="1"/>
          <p:nvPr/>
        </p:nvSpPr>
        <p:spPr>
          <a:xfrm>
            <a:off x="5544982" y="4744258"/>
            <a:ext cx="6835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4</a:t>
            </a:r>
          </a:p>
        </p:txBody>
      </p:sp>
      <p:sp>
        <p:nvSpPr>
          <p:cNvPr id="262" name="ZoneTexte 140"/>
          <p:cNvSpPr txBox="1"/>
          <p:nvPr/>
        </p:nvSpPr>
        <p:spPr>
          <a:xfrm>
            <a:off x="542921" y="4763129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263" name="Connecteur droit avec flèche 125"/>
          <p:cNvSpPr/>
          <p:nvPr/>
        </p:nvSpPr>
        <p:spPr>
          <a:xfrm flipV="1">
            <a:off x="3300317" y="2862620"/>
            <a:ext cx="1" cy="1057112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64" name="Rectangle : coins arrondis 4"/>
          <p:cNvGrpSpPr/>
          <p:nvPr/>
        </p:nvGrpSpPr>
        <p:grpSpPr>
          <a:xfrm>
            <a:off x="9060041" y="2614516"/>
            <a:ext cx="762841" cy="301687"/>
            <a:chOff x="0" y="0"/>
            <a:chExt cx="762839" cy="301686"/>
          </a:xfrm>
          <a:solidFill>
            <a:srgbClr val="C126B8"/>
          </a:solidFill>
        </p:grpSpPr>
        <p:sp>
          <p:nvSpPr>
            <p:cNvPr id="265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6" name="X2 &lt; 60"/>
            <p:cNvSpPr txBox="1"/>
            <p:nvPr/>
          </p:nvSpPr>
          <p:spPr>
            <a:xfrm>
              <a:off x="14726" y="12345"/>
              <a:ext cx="733387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5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&lt; 60</a:t>
              </a:r>
            </a:p>
          </p:txBody>
        </p:sp>
      </p:grpSp>
      <p:sp>
        <p:nvSpPr>
          <p:cNvPr id="267" name="Connecteur droit avec flèche 5"/>
          <p:cNvSpPr/>
          <p:nvPr/>
        </p:nvSpPr>
        <p:spPr>
          <a:xfrm flipV="1">
            <a:off x="7876683" y="2920853"/>
            <a:ext cx="1555992" cy="924104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8" name="Connecteur droit avec flèche 126"/>
          <p:cNvSpPr/>
          <p:nvPr/>
        </p:nvSpPr>
        <p:spPr>
          <a:xfrm>
            <a:off x="9437985" y="2920608"/>
            <a:ext cx="1502074" cy="930575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9" name="ZoneTexte 7"/>
          <p:cNvSpPr txBox="1"/>
          <p:nvPr/>
        </p:nvSpPr>
        <p:spPr>
          <a:xfrm>
            <a:off x="8225971" y="308690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270" name="ZoneTexte 133"/>
          <p:cNvSpPr txBox="1"/>
          <p:nvPr/>
        </p:nvSpPr>
        <p:spPr>
          <a:xfrm>
            <a:off x="9987918" y="308690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grpSp>
        <p:nvGrpSpPr>
          <p:cNvPr id="271" name="Rectangle : coins arrondis 217"/>
          <p:cNvGrpSpPr/>
          <p:nvPr/>
        </p:nvGrpSpPr>
        <p:grpSpPr>
          <a:xfrm>
            <a:off x="7518608" y="3849262"/>
            <a:ext cx="762841" cy="301687"/>
            <a:chOff x="0" y="0"/>
            <a:chExt cx="762839" cy="301686"/>
          </a:xfrm>
          <a:solidFill>
            <a:srgbClr val="C126B8"/>
          </a:solidFill>
        </p:grpSpPr>
        <p:sp>
          <p:nvSpPr>
            <p:cNvPr id="272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3" name="X1 &lt; 70"/>
            <p:cNvSpPr txBox="1"/>
            <p:nvPr/>
          </p:nvSpPr>
          <p:spPr>
            <a:xfrm>
              <a:off x="14726" y="12345"/>
              <a:ext cx="733387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5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&lt; 70</a:t>
              </a:r>
            </a:p>
          </p:txBody>
        </p:sp>
      </p:grpSp>
      <p:sp>
        <p:nvSpPr>
          <p:cNvPr id="274" name="Connecteur droit avec flèche 218"/>
          <p:cNvSpPr/>
          <p:nvPr/>
        </p:nvSpPr>
        <p:spPr>
          <a:xfrm flipV="1">
            <a:off x="10165838" y="4161969"/>
            <a:ext cx="763441" cy="76235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5" name="Connecteur droit avec flèche 219"/>
          <p:cNvSpPr/>
          <p:nvPr/>
        </p:nvSpPr>
        <p:spPr>
          <a:xfrm>
            <a:off x="10931431" y="4161969"/>
            <a:ext cx="795788" cy="76343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6" name="ZoneTexte 220"/>
          <p:cNvSpPr txBox="1"/>
          <p:nvPr/>
        </p:nvSpPr>
        <p:spPr>
          <a:xfrm>
            <a:off x="11195616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277" name="ZoneTexte 221"/>
          <p:cNvSpPr txBox="1"/>
          <p:nvPr/>
        </p:nvSpPr>
        <p:spPr>
          <a:xfrm>
            <a:off x="10052616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grpSp>
        <p:nvGrpSpPr>
          <p:cNvPr id="278" name="Rectangle : coins arrondis 227"/>
          <p:cNvGrpSpPr/>
          <p:nvPr/>
        </p:nvGrpSpPr>
        <p:grpSpPr>
          <a:xfrm>
            <a:off x="10543242" y="3849262"/>
            <a:ext cx="762841" cy="301687"/>
            <a:chOff x="0" y="0"/>
            <a:chExt cx="762839" cy="301686"/>
          </a:xfrm>
          <a:solidFill>
            <a:srgbClr val="C126B8"/>
          </a:solidFill>
        </p:grpSpPr>
        <p:sp>
          <p:nvSpPr>
            <p:cNvPr id="279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0" name="X1 &lt; 50"/>
            <p:cNvSpPr txBox="1"/>
            <p:nvPr/>
          </p:nvSpPr>
          <p:spPr>
            <a:xfrm>
              <a:off x="14726" y="12345"/>
              <a:ext cx="733387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5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&lt; 50</a:t>
              </a:r>
            </a:p>
          </p:txBody>
        </p:sp>
      </p:grpSp>
      <p:sp>
        <p:nvSpPr>
          <p:cNvPr id="281" name="Connecteur droit avec flèche 228"/>
          <p:cNvSpPr/>
          <p:nvPr/>
        </p:nvSpPr>
        <p:spPr>
          <a:xfrm flipV="1">
            <a:off x="7119634" y="4161969"/>
            <a:ext cx="763441" cy="76235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2" name="Connecteur droit avec flèche 229"/>
          <p:cNvSpPr/>
          <p:nvPr/>
        </p:nvSpPr>
        <p:spPr>
          <a:xfrm>
            <a:off x="7885230" y="4161968"/>
            <a:ext cx="795787" cy="76343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3" name="ZoneTexte 230"/>
          <p:cNvSpPr txBox="1"/>
          <p:nvPr/>
        </p:nvSpPr>
        <p:spPr>
          <a:xfrm>
            <a:off x="8149412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284" name="ZoneTexte 231"/>
          <p:cNvSpPr txBox="1"/>
          <p:nvPr/>
        </p:nvSpPr>
        <p:spPr>
          <a:xfrm>
            <a:off x="7006411" y="4307541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285" name="Rectangle : coins arrondis 232"/>
          <p:cNvSpPr/>
          <p:nvPr/>
        </p:nvSpPr>
        <p:spPr>
          <a:xfrm>
            <a:off x="9788433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0DC9FD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6" name="Rectangle : coins arrondis 233"/>
          <p:cNvSpPr/>
          <p:nvPr/>
        </p:nvSpPr>
        <p:spPr>
          <a:xfrm>
            <a:off x="11319621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03455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7" name="Rectangle : coins arrondis 234"/>
          <p:cNvSpPr/>
          <p:nvPr/>
        </p:nvSpPr>
        <p:spPr>
          <a:xfrm>
            <a:off x="6742230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03455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88" name="Rectangle : coins arrondis 241"/>
          <p:cNvGrpSpPr/>
          <p:nvPr/>
        </p:nvGrpSpPr>
        <p:grpSpPr>
          <a:xfrm>
            <a:off x="8321941" y="4922172"/>
            <a:ext cx="762841" cy="301687"/>
            <a:chOff x="0" y="0"/>
            <a:chExt cx="762839" cy="301686"/>
          </a:xfrm>
          <a:solidFill>
            <a:srgbClr val="C126B8"/>
          </a:solidFill>
        </p:grpSpPr>
        <p:sp>
          <p:nvSpPr>
            <p:cNvPr id="289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X2 &lt; 20"/>
            <p:cNvSpPr txBox="1"/>
            <p:nvPr/>
          </p:nvSpPr>
          <p:spPr>
            <a:xfrm>
              <a:off x="14726" y="12345"/>
              <a:ext cx="733387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5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&lt; 20</a:t>
              </a:r>
            </a:p>
          </p:txBody>
        </p:sp>
      </p:grpSp>
      <p:sp>
        <p:nvSpPr>
          <p:cNvPr id="291" name="Connecteur droit avec flèche 242"/>
          <p:cNvSpPr/>
          <p:nvPr/>
        </p:nvSpPr>
        <p:spPr>
          <a:xfrm flipV="1">
            <a:off x="8284200" y="5229488"/>
            <a:ext cx="407602" cy="606007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2" name="Connecteur droit avec flèche 243"/>
          <p:cNvSpPr/>
          <p:nvPr/>
        </p:nvSpPr>
        <p:spPr>
          <a:xfrm>
            <a:off x="8693957" y="5229488"/>
            <a:ext cx="477689" cy="60708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3" name="ZoneTexte 244"/>
          <p:cNvSpPr txBox="1"/>
          <p:nvPr/>
        </p:nvSpPr>
        <p:spPr>
          <a:xfrm>
            <a:off x="8822814" y="534540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294" name="ZoneTexte 245"/>
          <p:cNvSpPr txBox="1"/>
          <p:nvPr/>
        </p:nvSpPr>
        <p:spPr>
          <a:xfrm>
            <a:off x="7974189" y="534540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295" name="Rectangle : coins arrondis 247"/>
          <p:cNvSpPr/>
          <p:nvPr/>
        </p:nvSpPr>
        <p:spPr>
          <a:xfrm>
            <a:off x="7901405" y="5833337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03455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6" name="Rectangle : coins arrondis 248"/>
          <p:cNvSpPr/>
          <p:nvPr/>
        </p:nvSpPr>
        <p:spPr>
          <a:xfrm>
            <a:off x="8806880" y="5833337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0DC9FD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362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schemas.microsoft.com/sharepoint/v3"/>
    <ds:schemaRef ds:uri="0d112806-a571-4b5c-9687-83175e2be7e0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494b7d94-68f9-41b0-9fd8-f8ea6ae98d38"/>
    <ds:schemaRef ds:uri="5715b14d-6155-4883-b773-4a6f0b526ce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73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Arboles de Decisión</vt:lpstr>
      <vt:lpstr>PowerPoint Presentation</vt:lpstr>
      <vt:lpstr>Arboles de Decisión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123</cp:revision>
  <dcterms:created xsi:type="dcterms:W3CDTF">2023-04-03T19:17:52Z</dcterms:created>
  <dcterms:modified xsi:type="dcterms:W3CDTF">2023-09-06T17:27:09Z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