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1"/>
  </p:notesMasterIdLst>
  <p:sldIdLst>
    <p:sldId id="307" r:id="rId6"/>
    <p:sldId id="395" r:id="rId7"/>
    <p:sldId id="397" r:id="rId8"/>
    <p:sldId id="398" r:id="rId9"/>
    <p:sldId id="40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03455"/>
    <a:srgbClr val="3C1053"/>
    <a:srgbClr val="F4364C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xmlns="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xmlns="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10359029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Support Vector Machine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Support Vector Machine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084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Vector 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Machine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 algoritmo que clasifica los datos, mediante la búsqueda de un separador.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/>
              <a:t>1. Mapea los datos a un espacio de dimensión superior.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Busca un separador.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712193"/>
            <a:ext cx="7038976" cy="2533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48" y="3495269"/>
            <a:ext cx="4467378" cy="30964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4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Vector 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Machine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 algoritmo que clasifica los datos, mediante la búsqueda de un separador.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/>
              <a:t>1. Mapea los datos a un espacio de dimensión superior.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Busca un separador.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712193"/>
            <a:ext cx="7038976" cy="253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32" y="3500438"/>
            <a:ext cx="3926810" cy="2734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Búsqueda del Separador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(Hiperplano)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 vector de soporte tiene su propia ecuación.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/>
              <a:t>La salida del algoritmo son los valores de W y 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 se asignan a la clase correspondiente, dependiendo si están arriba o debajo del hiperplano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2127259"/>
            <a:ext cx="7067550" cy="4146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1" y="917209"/>
            <a:ext cx="4124328" cy="11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0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5715b14d-6155-4883-b773-4a6f0b526cee"/>
    <ds:schemaRef ds:uri="494b7d94-68f9-41b0-9fd8-f8ea6ae98d38"/>
    <ds:schemaRef ds:uri="http://schemas.microsoft.com/office/2006/metadata/properties"/>
    <ds:schemaRef ds:uri="http://schemas.microsoft.com/office/infopath/2007/PartnerControls"/>
    <ds:schemaRef ds:uri="http://purl.org/dc/terms/"/>
    <ds:schemaRef ds:uri="0d112806-a571-4b5c-9687-83175e2be7e0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128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Tema de Office</vt:lpstr>
      <vt:lpstr>PowerPoint Presentation</vt:lpstr>
      <vt:lpstr>PowerPoint Presentation</vt:lpstr>
      <vt:lpstr>Support Vector     Machine</vt:lpstr>
      <vt:lpstr>Support Vector     Machine</vt:lpstr>
      <vt:lpstr>Búsqueda del Separador    (Hiperplano)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111</cp:revision>
  <dcterms:created xsi:type="dcterms:W3CDTF">2023-04-03T19:17:52Z</dcterms:created>
  <dcterms:modified xsi:type="dcterms:W3CDTF">2023-06-26T20:50:10Z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