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351" r:id="rId7"/>
    <p:sldId id="324" r:id="rId8"/>
    <p:sldId id="366" r:id="rId9"/>
    <p:sldId id="365" r:id="rId10"/>
    <p:sldId id="368" r:id="rId11"/>
    <p:sldId id="367" r:id="rId12"/>
    <p:sldId id="369" r:id="rId13"/>
    <p:sldId id="370" r:id="rId14"/>
    <p:sldId id="372" r:id="rId15"/>
    <p:sldId id="371" r:id="rId16"/>
    <p:sldId id="373" r:id="rId17"/>
    <p:sldId id="37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8C9C7"/>
    <a:srgbClr val="C126B8"/>
    <a:srgbClr val="F4364C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9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1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2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3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4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5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6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7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8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9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0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1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2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3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4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5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6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7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8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9" name="Connecteur droit avec flèche 33"/>
          <p:cNvSpPr/>
          <p:nvPr/>
        </p:nvSpPr>
        <p:spPr>
          <a:xfrm flipH="1" flipV="1">
            <a:off x="5757194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70" name="ZoneTexte 34"/>
          <p:cNvSpPr txBox="1"/>
          <p:nvPr/>
        </p:nvSpPr>
        <p:spPr>
          <a:xfrm>
            <a:off x="6186080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71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72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73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5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76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8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sp>
        <p:nvSpPr>
          <p:cNvPr id="79" name="Ellipse 1"/>
          <p:cNvSpPr/>
          <p:nvPr/>
        </p:nvSpPr>
        <p:spPr>
          <a:xfrm>
            <a:off x="5505590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0" name="Ellipse 35"/>
          <p:cNvSpPr/>
          <p:nvPr/>
        </p:nvSpPr>
        <p:spPr>
          <a:xfrm>
            <a:off x="4973627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1" name="Ellipse 37"/>
          <p:cNvSpPr/>
          <p:nvPr/>
        </p:nvSpPr>
        <p:spPr>
          <a:xfrm>
            <a:off x="5174911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2" name="Ellipse 38"/>
          <p:cNvSpPr/>
          <p:nvPr/>
        </p:nvSpPr>
        <p:spPr>
          <a:xfrm>
            <a:off x="6332287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3" name="Ellipse 42"/>
          <p:cNvSpPr/>
          <p:nvPr/>
        </p:nvSpPr>
        <p:spPr>
          <a:xfrm>
            <a:off x="6332287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32966625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3: De entre esos K vecinos, contar el número de puntos de cada categoría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0706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49063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682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244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0367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0816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63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754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63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492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6887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2831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04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442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04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86725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04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04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357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2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3961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0892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03605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1179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1179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45986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19930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295157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0231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84910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78"/>
          <p:cNvGrpSpPr/>
          <p:nvPr/>
        </p:nvGrpSpPr>
        <p:grpSpPr>
          <a:xfrm>
            <a:off x="9351624" y="618500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79"/>
          <p:cNvGrpSpPr/>
          <p:nvPr/>
        </p:nvGrpSpPr>
        <p:grpSpPr>
          <a:xfrm>
            <a:off x="2758888" y="231030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37444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4547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8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44"/>
          <p:cNvGrpSpPr/>
          <p:nvPr/>
        </p:nvGrpSpPr>
        <p:grpSpPr>
          <a:xfrm>
            <a:off x="9351624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45"/>
          <p:cNvGrpSpPr/>
          <p:nvPr/>
        </p:nvGrpSpPr>
        <p:grpSpPr>
          <a:xfrm>
            <a:off x="2758888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5330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44"/>
          <p:cNvGrpSpPr/>
          <p:nvPr/>
        </p:nvGrpSpPr>
        <p:grpSpPr>
          <a:xfrm>
            <a:off x="9351624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45"/>
          <p:cNvGrpSpPr/>
          <p:nvPr/>
        </p:nvGrpSpPr>
        <p:grpSpPr>
          <a:xfrm>
            <a:off x="2758888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  <p:grpSp>
        <p:nvGrpSpPr>
          <p:cNvPr id="51" name="Rectangle 43"/>
          <p:cNvGrpSpPr/>
          <p:nvPr/>
        </p:nvGrpSpPr>
        <p:grpSpPr>
          <a:xfrm>
            <a:off x="4376069" y="6322873"/>
            <a:ext cx="4525044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52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3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54" name="Flèche : droite 4"/>
          <p:cNvSpPr/>
          <p:nvPr/>
        </p:nvSpPr>
        <p:spPr>
          <a:xfrm>
            <a:off x="3427163" y="6344648"/>
            <a:ext cx="708327" cy="3730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29817605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="" xmlns:a16="http://schemas.microsoft.com/office/drawing/2014/main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="" xmlns:a16="http://schemas.microsoft.com/office/drawing/2014/main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 Nearest Neighbors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 Nearest Neighbors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281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81"/>
          <p:cNvSpPr/>
          <p:nvPr/>
        </p:nvSpPr>
        <p:spPr>
          <a:xfrm flipV="1">
            <a:off x="1383660" y="2840826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2" name="Straight Arrow Connector 83"/>
          <p:cNvSpPr/>
          <p:nvPr/>
        </p:nvSpPr>
        <p:spPr>
          <a:xfrm>
            <a:off x="1098951" y="5943680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3" name="Multiply 84"/>
          <p:cNvSpPr/>
          <p:nvPr/>
        </p:nvSpPr>
        <p:spPr>
          <a:xfrm rot="18900000">
            <a:off x="1695888" y="4995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4" name="Multiply 84"/>
          <p:cNvSpPr/>
          <p:nvPr/>
        </p:nvSpPr>
        <p:spPr>
          <a:xfrm rot="18900000">
            <a:off x="2005000" y="485177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5" name="Multiply 84"/>
          <p:cNvSpPr/>
          <p:nvPr/>
        </p:nvSpPr>
        <p:spPr>
          <a:xfrm rot="18900000">
            <a:off x="2396784" y="465097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6" name="Multiply 84"/>
          <p:cNvSpPr/>
          <p:nvPr/>
        </p:nvSpPr>
        <p:spPr>
          <a:xfrm rot="18900000">
            <a:off x="1850442" y="45354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7" name="Multiply 84"/>
          <p:cNvSpPr/>
          <p:nvPr/>
        </p:nvSpPr>
        <p:spPr>
          <a:xfrm rot="18900000">
            <a:off x="2199094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8" name="Multiply 84"/>
          <p:cNvSpPr/>
          <p:nvPr/>
        </p:nvSpPr>
        <p:spPr>
          <a:xfrm rot="18900000">
            <a:off x="2418349" y="50027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9" name="Multiply 84"/>
          <p:cNvSpPr/>
          <p:nvPr/>
        </p:nvSpPr>
        <p:spPr>
          <a:xfrm rot="18900000">
            <a:off x="2727462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0" name="Multiply 84"/>
          <p:cNvSpPr/>
          <p:nvPr/>
        </p:nvSpPr>
        <p:spPr>
          <a:xfrm rot="18900000">
            <a:off x="2339272" y="537654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1" name="Multiply 84"/>
          <p:cNvSpPr/>
          <p:nvPr/>
        </p:nvSpPr>
        <p:spPr>
          <a:xfrm rot="18900000">
            <a:off x="2762445" y="509618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2" name="Multiply 84"/>
          <p:cNvSpPr/>
          <p:nvPr/>
        </p:nvSpPr>
        <p:spPr>
          <a:xfrm rot="18900000">
            <a:off x="1897170" y="545562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3" name="Multiply 84"/>
          <p:cNvSpPr/>
          <p:nvPr/>
        </p:nvSpPr>
        <p:spPr>
          <a:xfrm rot="18900000">
            <a:off x="4366480" y="30977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4" name="Multiply 84"/>
          <p:cNvSpPr/>
          <p:nvPr/>
        </p:nvSpPr>
        <p:spPr>
          <a:xfrm rot="18900000">
            <a:off x="4574950" y="3471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5" name="Multiply 84"/>
          <p:cNvSpPr/>
          <p:nvPr/>
        </p:nvSpPr>
        <p:spPr>
          <a:xfrm rot="18900000">
            <a:off x="4175980" y="35578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6" name="Multiply 84"/>
          <p:cNvSpPr/>
          <p:nvPr/>
        </p:nvSpPr>
        <p:spPr>
          <a:xfrm rot="18900000">
            <a:off x="3557754" y="34140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7" name="Multiply 84"/>
          <p:cNvSpPr/>
          <p:nvPr/>
        </p:nvSpPr>
        <p:spPr>
          <a:xfrm rot="18900000">
            <a:off x="4697160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8" name="Multiply 84"/>
          <p:cNvSpPr/>
          <p:nvPr/>
        </p:nvSpPr>
        <p:spPr>
          <a:xfrm rot="18900000">
            <a:off x="3557754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9" name="Multiply 84"/>
          <p:cNvSpPr/>
          <p:nvPr/>
        </p:nvSpPr>
        <p:spPr>
          <a:xfrm rot="18900000">
            <a:off x="3967509" y="3263073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10" name="Multiply 84"/>
          <p:cNvSpPr/>
          <p:nvPr/>
        </p:nvSpPr>
        <p:spPr>
          <a:xfrm rot="18900000">
            <a:off x="4884064" y="31696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111" name="Rectangle 80"/>
          <p:cNvGrpSpPr/>
          <p:nvPr/>
        </p:nvGrpSpPr>
        <p:grpSpPr>
          <a:xfrm>
            <a:off x="2121900" y="2136334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1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113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114" name="ZoneTexte 79"/>
          <p:cNvSpPr txBox="1"/>
          <p:nvPr/>
        </p:nvSpPr>
        <p:spPr>
          <a:xfrm>
            <a:off x="1403032" y="5608465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115" name="ZoneTexte 84"/>
          <p:cNvSpPr txBox="1"/>
          <p:nvPr/>
        </p:nvSpPr>
        <p:spPr>
          <a:xfrm>
            <a:off x="3326408" y="40012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116" name="Rectangle 34"/>
          <p:cNvGrpSpPr/>
          <p:nvPr/>
        </p:nvGrpSpPr>
        <p:grpSpPr>
          <a:xfrm>
            <a:off x="5137551" y="5955442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118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119" name="Rectangle 35"/>
          <p:cNvGrpSpPr/>
          <p:nvPr/>
        </p:nvGrpSpPr>
        <p:grpSpPr>
          <a:xfrm>
            <a:off x="870351" y="2297841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2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121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tienen 2 categorías de datos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un dato nuevo, se tiene que determinar a que categoría pertenece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Multiply 84"/>
          <p:cNvSpPr/>
          <p:nvPr/>
        </p:nvSpPr>
        <p:spPr>
          <a:xfrm rot="18900000">
            <a:off x="2784541" y="38561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3" name="Connecteur droit avec flèche 1"/>
          <p:cNvSpPr/>
          <p:nvPr/>
        </p:nvSpPr>
        <p:spPr>
          <a:xfrm flipH="1" flipV="1">
            <a:off x="2927563" y="3985755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4" name="ZoneTexte 3"/>
          <p:cNvSpPr txBox="1"/>
          <p:nvPr/>
        </p:nvSpPr>
        <p:spPr>
          <a:xfrm>
            <a:off x="3144663" y="4489650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45" name="Straight Arrow Connector 37"/>
          <p:cNvSpPr/>
          <p:nvPr/>
        </p:nvSpPr>
        <p:spPr>
          <a:xfrm flipV="1">
            <a:off x="1405756" y="2830024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6" name="Straight Arrow Connector 38"/>
          <p:cNvSpPr/>
          <p:nvPr/>
        </p:nvSpPr>
        <p:spPr>
          <a:xfrm>
            <a:off x="1121047" y="5932878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7" name="Multiply 84"/>
          <p:cNvSpPr/>
          <p:nvPr/>
        </p:nvSpPr>
        <p:spPr>
          <a:xfrm rot="18900000">
            <a:off x="1717984" y="4984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8" name="Multiply 84"/>
          <p:cNvSpPr/>
          <p:nvPr/>
        </p:nvSpPr>
        <p:spPr>
          <a:xfrm rot="18900000">
            <a:off x="2027096" y="48409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2418880" y="464016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1872538" y="4524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1" name="Multiply 84"/>
          <p:cNvSpPr/>
          <p:nvPr/>
        </p:nvSpPr>
        <p:spPr>
          <a:xfrm rot="18900000">
            <a:off x="2221190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2" name="Multiply 84"/>
          <p:cNvSpPr/>
          <p:nvPr/>
        </p:nvSpPr>
        <p:spPr>
          <a:xfrm rot="18900000">
            <a:off x="2440445" y="499193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3" name="Multiply 84"/>
          <p:cNvSpPr/>
          <p:nvPr/>
        </p:nvSpPr>
        <p:spPr>
          <a:xfrm rot="18900000">
            <a:off x="2749558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4" name="Multiply 84"/>
          <p:cNvSpPr/>
          <p:nvPr/>
        </p:nvSpPr>
        <p:spPr>
          <a:xfrm rot="18900000">
            <a:off x="2361368" y="5365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5" name="Multiply 84"/>
          <p:cNvSpPr/>
          <p:nvPr/>
        </p:nvSpPr>
        <p:spPr>
          <a:xfrm rot="18900000">
            <a:off x="2784541" y="508538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6" name="Multiply 84"/>
          <p:cNvSpPr/>
          <p:nvPr/>
        </p:nvSpPr>
        <p:spPr>
          <a:xfrm rot="18900000">
            <a:off x="1919266" y="54448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7" name="Multiply 84"/>
          <p:cNvSpPr/>
          <p:nvPr/>
        </p:nvSpPr>
        <p:spPr>
          <a:xfrm rot="18900000">
            <a:off x="4388576" y="30869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8" name="Multiply 84"/>
          <p:cNvSpPr/>
          <p:nvPr/>
        </p:nvSpPr>
        <p:spPr>
          <a:xfrm rot="18900000">
            <a:off x="4597046" y="3460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9" name="Multiply 84"/>
          <p:cNvSpPr/>
          <p:nvPr/>
        </p:nvSpPr>
        <p:spPr>
          <a:xfrm rot="18900000">
            <a:off x="4198076" y="35470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0" name="Multiply 84"/>
          <p:cNvSpPr/>
          <p:nvPr/>
        </p:nvSpPr>
        <p:spPr>
          <a:xfrm rot="18900000">
            <a:off x="3579850" y="34032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6" name="Multiply 84"/>
          <p:cNvSpPr/>
          <p:nvPr/>
        </p:nvSpPr>
        <p:spPr>
          <a:xfrm rot="18900000">
            <a:off x="4719256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7" name="Multiply 84"/>
          <p:cNvSpPr/>
          <p:nvPr/>
        </p:nvSpPr>
        <p:spPr>
          <a:xfrm rot="18900000">
            <a:off x="3579850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8" name="Multiply 84"/>
          <p:cNvSpPr/>
          <p:nvPr/>
        </p:nvSpPr>
        <p:spPr>
          <a:xfrm rot="18900000">
            <a:off x="3989605" y="325227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9" name="Multiply 84"/>
          <p:cNvSpPr/>
          <p:nvPr/>
        </p:nvSpPr>
        <p:spPr>
          <a:xfrm rot="18900000">
            <a:off x="4906160" y="315882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80" name="Rectangle 65"/>
          <p:cNvGrpSpPr/>
          <p:nvPr/>
        </p:nvGrpSpPr>
        <p:grpSpPr>
          <a:xfrm>
            <a:off x="2143996" y="2125532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81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82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83" name="ZoneTexte 79"/>
          <p:cNvSpPr txBox="1"/>
          <p:nvPr/>
        </p:nvSpPr>
        <p:spPr>
          <a:xfrm>
            <a:off x="1425128" y="5597663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84" name="ZoneTexte 84"/>
          <p:cNvSpPr txBox="1"/>
          <p:nvPr/>
        </p:nvSpPr>
        <p:spPr>
          <a:xfrm>
            <a:off x="3348504" y="3990487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85" name="Rectangle 68"/>
          <p:cNvGrpSpPr/>
          <p:nvPr/>
        </p:nvGrpSpPr>
        <p:grpSpPr>
          <a:xfrm>
            <a:off x="5159647" y="5944640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87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88" name="Rectangle 69"/>
          <p:cNvGrpSpPr/>
          <p:nvPr/>
        </p:nvGrpSpPr>
        <p:grpSpPr>
          <a:xfrm>
            <a:off x="892447" y="228703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90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74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Straight Arrow Connector 81"/>
          <p:cNvSpPr/>
          <p:nvPr/>
        </p:nvSpPr>
        <p:spPr>
          <a:xfrm flipV="1">
            <a:off x="7220292" y="2851729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3" name="Straight Arrow Connector 83"/>
          <p:cNvSpPr/>
          <p:nvPr/>
        </p:nvSpPr>
        <p:spPr>
          <a:xfrm>
            <a:off x="6939932" y="5957235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4" name="Multiply 84"/>
          <p:cNvSpPr/>
          <p:nvPr/>
        </p:nvSpPr>
        <p:spPr>
          <a:xfrm rot="18900000">
            <a:off x="7534711" y="500644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5" name="Multiply 84"/>
          <p:cNvSpPr/>
          <p:nvPr/>
        </p:nvSpPr>
        <p:spPr>
          <a:xfrm rot="18900000">
            <a:off x="7843825" y="486267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6" name="Multiply 84"/>
          <p:cNvSpPr/>
          <p:nvPr/>
        </p:nvSpPr>
        <p:spPr>
          <a:xfrm rot="18900000">
            <a:off x="8239202" y="46685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7" name="Multiply 84"/>
          <p:cNvSpPr/>
          <p:nvPr/>
        </p:nvSpPr>
        <p:spPr>
          <a:xfrm rot="18900000">
            <a:off x="7692863" y="4546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8" name="Multiply 84"/>
          <p:cNvSpPr/>
          <p:nvPr/>
        </p:nvSpPr>
        <p:spPr>
          <a:xfrm rot="18900000">
            <a:off x="8037921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8253579" y="501363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8562693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1" name="Multiply 84"/>
          <p:cNvSpPr/>
          <p:nvPr/>
        </p:nvSpPr>
        <p:spPr>
          <a:xfrm rot="18900000">
            <a:off x="8174505" y="538745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2" name="Multiply 84"/>
          <p:cNvSpPr/>
          <p:nvPr/>
        </p:nvSpPr>
        <p:spPr>
          <a:xfrm rot="18900000">
            <a:off x="8598637" y="510709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3" name="Multiply 84"/>
          <p:cNvSpPr/>
          <p:nvPr/>
        </p:nvSpPr>
        <p:spPr>
          <a:xfrm rot="18900000">
            <a:off x="7735995" y="54665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4" name="Multiply 84"/>
          <p:cNvSpPr/>
          <p:nvPr/>
        </p:nvSpPr>
        <p:spPr>
          <a:xfrm rot="18900000">
            <a:off x="10201711" y="310863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5" name="Multiply 84"/>
          <p:cNvSpPr/>
          <p:nvPr/>
        </p:nvSpPr>
        <p:spPr>
          <a:xfrm rot="18900000">
            <a:off x="10410185" y="34824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6" name="Multiply 84"/>
          <p:cNvSpPr/>
          <p:nvPr/>
        </p:nvSpPr>
        <p:spPr>
          <a:xfrm rot="18900000">
            <a:off x="10014805" y="356871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7" name="Multiply 84"/>
          <p:cNvSpPr/>
          <p:nvPr/>
        </p:nvSpPr>
        <p:spPr>
          <a:xfrm rot="18900000">
            <a:off x="9396579" y="342494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8" name="Multiply 84"/>
          <p:cNvSpPr/>
          <p:nvPr/>
        </p:nvSpPr>
        <p:spPr>
          <a:xfrm rot="18900000">
            <a:off x="10539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9" name="Multiply 84"/>
          <p:cNvSpPr/>
          <p:nvPr/>
        </p:nvSpPr>
        <p:spPr>
          <a:xfrm rot="18900000">
            <a:off x="9396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0" name="Multiply 84"/>
          <p:cNvSpPr/>
          <p:nvPr/>
        </p:nvSpPr>
        <p:spPr>
          <a:xfrm rot="18900000">
            <a:off x="9806334" y="327397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6" name="Multiply 84"/>
          <p:cNvSpPr/>
          <p:nvPr/>
        </p:nvSpPr>
        <p:spPr>
          <a:xfrm rot="18900000">
            <a:off x="10719297" y="3180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77" name="Rectangle 61"/>
          <p:cNvGrpSpPr/>
          <p:nvPr/>
        </p:nvGrpSpPr>
        <p:grpSpPr>
          <a:xfrm>
            <a:off x="7960728" y="2062253"/>
            <a:ext cx="2438401" cy="779570"/>
            <a:chOff x="0" y="-63739"/>
            <a:chExt cx="1828800" cy="584676"/>
          </a:xfrm>
          <a:solidFill>
            <a:srgbClr val="3C1053"/>
          </a:solidFill>
        </p:grpSpPr>
        <p:sp>
          <p:nvSpPr>
            <p:cNvPr id="7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9" name="Después de K-NN"/>
            <p:cNvSpPr txBox="1"/>
            <p:nvPr/>
          </p:nvSpPr>
          <p:spPr>
            <a:xfrm>
              <a:off x="0" y="-63739"/>
              <a:ext cx="1828800" cy="58467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Después de K-NN</a:t>
              </a:r>
            </a:p>
          </p:txBody>
        </p:sp>
      </p:grpSp>
      <p:sp>
        <p:nvSpPr>
          <p:cNvPr id="80" name="Multiply 84"/>
          <p:cNvSpPr/>
          <p:nvPr/>
        </p:nvSpPr>
        <p:spPr>
          <a:xfrm rot="18900000">
            <a:off x="8598637" y="38778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81" name="Connecteur droit avec flèche 63"/>
          <p:cNvSpPr/>
          <p:nvPr/>
        </p:nvSpPr>
        <p:spPr>
          <a:xfrm flipH="1" flipV="1">
            <a:off x="8744290" y="4009105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82" name="ZoneTexte 64"/>
          <p:cNvSpPr txBox="1"/>
          <p:nvPr/>
        </p:nvSpPr>
        <p:spPr>
          <a:xfrm>
            <a:off x="8959076" y="4598497"/>
            <a:ext cx="2370385" cy="50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/>
              <a:t>Nuevo dato asignado</a:t>
            </a:r>
          </a:p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/>
              <a:t> a Categoría 1</a:t>
            </a:r>
          </a:p>
        </p:txBody>
      </p:sp>
      <p:grpSp>
        <p:nvGrpSpPr>
          <p:cNvPr id="83" name="Flèche : droite 65"/>
          <p:cNvGrpSpPr/>
          <p:nvPr/>
        </p:nvGrpSpPr>
        <p:grpSpPr>
          <a:xfrm>
            <a:off x="5193004" y="4073803"/>
            <a:ext cx="1670489" cy="1057457"/>
            <a:chOff x="0" y="0"/>
            <a:chExt cx="1252866" cy="793091"/>
          </a:xfrm>
          <a:solidFill>
            <a:srgbClr val="3C1053"/>
          </a:solidFill>
        </p:grpSpPr>
        <p:sp>
          <p:nvSpPr>
            <p:cNvPr id="84" name="Arrow"/>
            <p:cNvSpPr/>
            <p:nvPr/>
          </p:nvSpPr>
          <p:spPr>
            <a:xfrm>
              <a:off x="0" y="0"/>
              <a:ext cx="1252866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85" name="K-NN"/>
            <p:cNvSpPr txBox="1"/>
            <p:nvPr/>
          </p:nvSpPr>
          <p:spPr>
            <a:xfrm>
              <a:off x="0" y="227294"/>
              <a:ext cx="1054593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K-NN</a:t>
              </a:r>
            </a:p>
          </p:txBody>
        </p:sp>
      </p:grpSp>
      <p:sp>
        <p:nvSpPr>
          <p:cNvPr id="86" name="ZoneTexte 68"/>
          <p:cNvSpPr txBox="1"/>
          <p:nvPr/>
        </p:nvSpPr>
        <p:spPr>
          <a:xfrm>
            <a:off x="7256234" y="563828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87" name="ZoneTexte 69"/>
          <p:cNvSpPr txBox="1"/>
          <p:nvPr/>
        </p:nvSpPr>
        <p:spPr>
          <a:xfrm>
            <a:off x="9222338" y="404504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88" name="Rectangle 72"/>
          <p:cNvGrpSpPr/>
          <p:nvPr/>
        </p:nvGrpSpPr>
        <p:grpSpPr>
          <a:xfrm>
            <a:off x="10994541" y="599052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 sz="2400"/>
            </a:p>
          </p:txBody>
        </p:sp>
        <p:sp>
          <p:nvSpPr>
            <p:cNvPr id="9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91" name="Rectangle 73"/>
          <p:cNvGrpSpPr/>
          <p:nvPr/>
        </p:nvGrpSpPr>
        <p:grpSpPr>
          <a:xfrm>
            <a:off x="6673950" y="231976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9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93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2</a:t>
              </a:r>
            </a:p>
          </p:txBody>
        </p:sp>
      </p:grpSp>
      <p:sp>
        <p:nvSpPr>
          <p:cNvPr id="94" name="Multiply 84"/>
          <p:cNvSpPr/>
          <p:nvPr/>
        </p:nvSpPr>
        <p:spPr>
          <a:xfrm rot="18900000">
            <a:off x="2760753" y="38562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95" name="Connecteur droit avec flèche 1"/>
          <p:cNvSpPr/>
          <p:nvPr/>
        </p:nvSpPr>
        <p:spPr>
          <a:xfrm flipH="1" flipV="1">
            <a:off x="2903775" y="3985894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6" name="ZoneTexte 3"/>
          <p:cNvSpPr txBox="1"/>
          <p:nvPr/>
        </p:nvSpPr>
        <p:spPr>
          <a:xfrm>
            <a:off x="3120875" y="44897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97" name="Straight Arrow Connector 77"/>
          <p:cNvSpPr/>
          <p:nvPr/>
        </p:nvSpPr>
        <p:spPr>
          <a:xfrm flipV="1">
            <a:off x="1381968" y="2830163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8" name="Straight Arrow Connector 78"/>
          <p:cNvSpPr/>
          <p:nvPr/>
        </p:nvSpPr>
        <p:spPr>
          <a:xfrm>
            <a:off x="1097259" y="5933017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9" name="Multiply 84"/>
          <p:cNvSpPr/>
          <p:nvPr/>
        </p:nvSpPr>
        <p:spPr>
          <a:xfrm rot="18900000">
            <a:off x="1694196" y="4984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0" name="Multiply 84"/>
          <p:cNvSpPr/>
          <p:nvPr/>
        </p:nvSpPr>
        <p:spPr>
          <a:xfrm rot="18900000">
            <a:off x="2003308" y="48411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1" name="Multiply 84"/>
          <p:cNvSpPr/>
          <p:nvPr/>
        </p:nvSpPr>
        <p:spPr>
          <a:xfrm rot="18900000">
            <a:off x="2395092" y="464030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2" name="Multiply 84"/>
          <p:cNvSpPr/>
          <p:nvPr/>
        </p:nvSpPr>
        <p:spPr>
          <a:xfrm rot="18900000">
            <a:off x="1848750" y="45248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3" name="Multiply 84"/>
          <p:cNvSpPr/>
          <p:nvPr/>
        </p:nvSpPr>
        <p:spPr>
          <a:xfrm rot="18900000">
            <a:off x="2197402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4" name="Multiply 84"/>
          <p:cNvSpPr/>
          <p:nvPr/>
        </p:nvSpPr>
        <p:spPr>
          <a:xfrm rot="18900000">
            <a:off x="2416657" y="499207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5" name="Multiply 84"/>
          <p:cNvSpPr/>
          <p:nvPr/>
        </p:nvSpPr>
        <p:spPr>
          <a:xfrm rot="18900000">
            <a:off x="2725770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5" name="Multiply 84"/>
          <p:cNvSpPr/>
          <p:nvPr/>
        </p:nvSpPr>
        <p:spPr>
          <a:xfrm rot="18900000">
            <a:off x="2337580" y="53658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6" name="Multiply 84"/>
          <p:cNvSpPr/>
          <p:nvPr/>
        </p:nvSpPr>
        <p:spPr>
          <a:xfrm rot="18900000">
            <a:off x="2760753" y="508552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7" name="Multiply 84"/>
          <p:cNvSpPr/>
          <p:nvPr/>
        </p:nvSpPr>
        <p:spPr>
          <a:xfrm rot="18900000">
            <a:off x="1895478" y="54449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8" name="Multiply 84"/>
          <p:cNvSpPr/>
          <p:nvPr/>
        </p:nvSpPr>
        <p:spPr>
          <a:xfrm rot="18900000">
            <a:off x="4364788" y="30870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9" name="Multiply 84"/>
          <p:cNvSpPr/>
          <p:nvPr/>
        </p:nvSpPr>
        <p:spPr>
          <a:xfrm rot="18900000">
            <a:off x="4573258" y="3460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0" name="Multiply 84"/>
          <p:cNvSpPr/>
          <p:nvPr/>
        </p:nvSpPr>
        <p:spPr>
          <a:xfrm rot="18900000">
            <a:off x="4174288" y="35471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1" name="Multiply 84"/>
          <p:cNvSpPr/>
          <p:nvPr/>
        </p:nvSpPr>
        <p:spPr>
          <a:xfrm rot="18900000">
            <a:off x="3556062" y="3403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2" name="Multiply 84"/>
          <p:cNvSpPr/>
          <p:nvPr/>
        </p:nvSpPr>
        <p:spPr>
          <a:xfrm rot="18900000">
            <a:off x="4695468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3" name="Multiply 84"/>
          <p:cNvSpPr/>
          <p:nvPr/>
        </p:nvSpPr>
        <p:spPr>
          <a:xfrm rot="18900000">
            <a:off x="3556062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4" name="Multiply 84"/>
          <p:cNvSpPr/>
          <p:nvPr/>
        </p:nvSpPr>
        <p:spPr>
          <a:xfrm rot="18900000">
            <a:off x="3965817" y="3252410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5" name="Multiply 84"/>
          <p:cNvSpPr/>
          <p:nvPr/>
        </p:nvSpPr>
        <p:spPr>
          <a:xfrm rot="18900000">
            <a:off x="4882372" y="3158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136" name="Rectangle 100"/>
          <p:cNvGrpSpPr/>
          <p:nvPr/>
        </p:nvGrpSpPr>
        <p:grpSpPr>
          <a:xfrm>
            <a:off x="2120208" y="2125671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37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138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139" name="ZoneTexte 79"/>
          <p:cNvSpPr txBox="1"/>
          <p:nvPr/>
        </p:nvSpPr>
        <p:spPr>
          <a:xfrm>
            <a:off x="1401340" y="5597802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140" name="ZoneTexte 84"/>
          <p:cNvSpPr txBox="1"/>
          <p:nvPr/>
        </p:nvSpPr>
        <p:spPr>
          <a:xfrm>
            <a:off x="3324716" y="3990626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141" name="Rectangle 103"/>
          <p:cNvGrpSpPr/>
          <p:nvPr/>
        </p:nvGrpSpPr>
        <p:grpSpPr>
          <a:xfrm>
            <a:off x="5135859" y="594477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143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144" name="Rectangle 104"/>
          <p:cNvGrpSpPr/>
          <p:nvPr/>
        </p:nvGrpSpPr>
        <p:grpSpPr>
          <a:xfrm>
            <a:off x="868659" y="2287178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146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35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lo hace?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Flèche : bas 1"/>
          <p:cNvSpPr/>
          <p:nvPr/>
        </p:nvSpPr>
        <p:spPr>
          <a:xfrm>
            <a:off x="1315129" y="21732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Flèche : bas 4"/>
          <p:cNvSpPr/>
          <p:nvPr/>
        </p:nvSpPr>
        <p:spPr>
          <a:xfrm>
            <a:off x="1315129" y="3290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Flèche : bas 5"/>
          <p:cNvSpPr/>
          <p:nvPr/>
        </p:nvSpPr>
        <p:spPr>
          <a:xfrm>
            <a:off x="1315129" y="4306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Flèche : bas 6"/>
          <p:cNvSpPr/>
          <p:nvPr/>
        </p:nvSpPr>
        <p:spPr>
          <a:xfrm>
            <a:off x="1315129" y="5404008"/>
            <a:ext cx="332319" cy="42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Rectangle 10"/>
          <p:cNvGrpSpPr/>
          <p:nvPr/>
        </p:nvGrpSpPr>
        <p:grpSpPr>
          <a:xfrm>
            <a:off x="1030817" y="5959262"/>
            <a:ext cx="4798483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41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solidFill>
                    <a:srgbClr val="3C105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0817" y="1685925"/>
            <a:ext cx="9999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PASO 1: Elegir el número K de vecinos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2: Tomar los K vecinos más cercanos del nuevo dato, según la distancia </a:t>
            </a:r>
            <a:r>
              <a:rPr lang="es-MX" smtClean="0"/>
              <a:t>euclideana</a:t>
            </a:r>
            <a:endParaRPr lang="es-MX"/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3: Entre esos K vecinos, contar el número de puntos que pertenecen a cada categoría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4: Asignar el nuevo dato a la categoría con más vecinos en </a:t>
            </a:r>
            <a:r>
              <a:rPr lang="es-MX" smtClean="0"/>
              <a:t>ella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598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dvAuto="0"/>
      <p:bldP spid="28" grpId="0" animBg="1" advAuto="0"/>
      <p:bldP spid="30" grpId="0" animBg="1" advAuto="0"/>
      <p:bldP spid="34" grpId="0" animBg="1" advAuto="0"/>
      <p:bldP spid="40" grpId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1: Elegir el número K de vecinos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5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traight Arrow Connector 81"/>
          <p:cNvSpPr/>
          <p:nvPr/>
        </p:nvSpPr>
        <p:spPr>
          <a:xfrm flipV="1">
            <a:off x="3320450" y="2836303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2" name="Straight Arrow Connector 83"/>
          <p:cNvSpPr/>
          <p:nvPr/>
        </p:nvSpPr>
        <p:spPr>
          <a:xfrm>
            <a:off x="3127076" y="6164660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3" name="Multiply 84"/>
          <p:cNvSpPr/>
          <p:nvPr/>
        </p:nvSpPr>
        <p:spPr>
          <a:xfrm rot="18900000">
            <a:off x="4548551" y="4983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4" name="Multiply 84"/>
          <p:cNvSpPr/>
          <p:nvPr/>
        </p:nvSpPr>
        <p:spPr>
          <a:xfrm rot="18900000">
            <a:off x="4857665" y="48400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5" name="Multiply 84"/>
          <p:cNvSpPr/>
          <p:nvPr/>
        </p:nvSpPr>
        <p:spPr>
          <a:xfrm rot="18900000">
            <a:off x="5253042" y="464596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6" name="Multiply 84"/>
          <p:cNvSpPr/>
          <p:nvPr/>
        </p:nvSpPr>
        <p:spPr>
          <a:xfrm rot="18900000">
            <a:off x="4706702" y="452375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7" name="Multiply 84"/>
          <p:cNvSpPr/>
          <p:nvPr/>
        </p:nvSpPr>
        <p:spPr>
          <a:xfrm rot="18900000">
            <a:off x="5051759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8" name="Multiply 84"/>
          <p:cNvSpPr/>
          <p:nvPr/>
        </p:nvSpPr>
        <p:spPr>
          <a:xfrm rot="18900000">
            <a:off x="5274607" y="4991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9" name="Multiply 84"/>
          <p:cNvSpPr/>
          <p:nvPr/>
        </p:nvSpPr>
        <p:spPr>
          <a:xfrm rot="18900000">
            <a:off x="5583721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0" name="Multiply 84"/>
          <p:cNvSpPr/>
          <p:nvPr/>
        </p:nvSpPr>
        <p:spPr>
          <a:xfrm rot="18900000">
            <a:off x="5188343" y="5364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1" name="Multiply 84"/>
          <p:cNvSpPr/>
          <p:nvPr/>
        </p:nvSpPr>
        <p:spPr>
          <a:xfrm rot="18900000">
            <a:off x="5612475" y="50844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2" name="Multiply 84"/>
          <p:cNvSpPr/>
          <p:nvPr/>
        </p:nvSpPr>
        <p:spPr>
          <a:xfrm rot="18900000">
            <a:off x="4749834" y="54439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5" name="Multiply 84"/>
          <p:cNvSpPr/>
          <p:nvPr/>
        </p:nvSpPr>
        <p:spPr>
          <a:xfrm rot="18900000">
            <a:off x="7222739" y="3086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6" name="Multiply 84"/>
          <p:cNvSpPr/>
          <p:nvPr/>
        </p:nvSpPr>
        <p:spPr>
          <a:xfrm rot="18900000">
            <a:off x="7424023" y="34598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7" name="Multiply 84"/>
          <p:cNvSpPr/>
          <p:nvPr/>
        </p:nvSpPr>
        <p:spPr>
          <a:xfrm rot="18900000">
            <a:off x="7028646" y="354609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8" name="Multiply 84"/>
          <p:cNvSpPr/>
          <p:nvPr/>
        </p:nvSpPr>
        <p:spPr>
          <a:xfrm rot="18900000">
            <a:off x="6410419" y="3402322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9" name="Multiply 84"/>
          <p:cNvSpPr/>
          <p:nvPr/>
        </p:nvSpPr>
        <p:spPr>
          <a:xfrm rot="18900000">
            <a:off x="7553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0" name="Multiply 84"/>
          <p:cNvSpPr/>
          <p:nvPr/>
        </p:nvSpPr>
        <p:spPr>
          <a:xfrm rot="18900000">
            <a:off x="6410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1" name="Multiply 84"/>
          <p:cNvSpPr/>
          <p:nvPr/>
        </p:nvSpPr>
        <p:spPr>
          <a:xfrm rot="18900000">
            <a:off x="6820174" y="32513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Multiply 84"/>
          <p:cNvSpPr/>
          <p:nvPr/>
        </p:nvSpPr>
        <p:spPr>
          <a:xfrm rot="18900000">
            <a:off x="7733137" y="3157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3" name="Multiply 84"/>
          <p:cNvSpPr/>
          <p:nvPr/>
        </p:nvSpPr>
        <p:spPr>
          <a:xfrm rot="18900000">
            <a:off x="5612475" y="38552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4" name="Connecteur droit avec flèche 33"/>
          <p:cNvSpPr/>
          <p:nvPr/>
        </p:nvSpPr>
        <p:spPr>
          <a:xfrm flipH="1" flipV="1">
            <a:off x="5758132" y="3986489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5" name="ZoneTexte 34"/>
          <p:cNvSpPr txBox="1"/>
          <p:nvPr/>
        </p:nvSpPr>
        <p:spPr>
          <a:xfrm>
            <a:off x="5973792" y="4508944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6" name="ZoneTexte 1"/>
          <p:cNvSpPr txBox="1"/>
          <p:nvPr/>
        </p:nvSpPr>
        <p:spPr>
          <a:xfrm>
            <a:off x="4482142" y="5675828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37" name="ZoneTexte 35"/>
          <p:cNvSpPr txBox="1"/>
          <p:nvPr/>
        </p:nvSpPr>
        <p:spPr>
          <a:xfrm>
            <a:off x="6428894" y="398948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38" name="Rectangle 36"/>
          <p:cNvGrpSpPr/>
          <p:nvPr/>
        </p:nvGrpSpPr>
        <p:grpSpPr>
          <a:xfrm>
            <a:off x="9366849" y="62006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3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4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42" name="Rectangle 37"/>
          <p:cNvGrpSpPr/>
          <p:nvPr/>
        </p:nvGrpSpPr>
        <p:grpSpPr>
          <a:xfrm>
            <a:off x="2774112" y="23259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44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9248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usa la distancia euclideana, para encontrar los 5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Connecteur droit avec flèche 1"/>
          <p:cNvSpPr/>
          <p:nvPr/>
        </p:nvSpPr>
        <p:spPr>
          <a:xfrm flipV="1">
            <a:off x="4416160" y="4006242"/>
            <a:ext cx="2908540" cy="980535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7" name="Straight Arrow Connector 81"/>
          <p:cNvSpPr/>
          <p:nvPr/>
        </p:nvSpPr>
        <p:spPr>
          <a:xfrm flipV="1">
            <a:off x="3313452" y="3065958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8" name="Straight Arrow Connector 83"/>
          <p:cNvSpPr/>
          <p:nvPr/>
        </p:nvSpPr>
        <p:spPr>
          <a:xfrm>
            <a:off x="3082149" y="6161625"/>
            <a:ext cx="5640031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4360453" y="4943954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0" name="Multiply 85"/>
          <p:cNvSpPr/>
          <p:nvPr/>
        </p:nvSpPr>
        <p:spPr>
          <a:xfrm rot="18900000">
            <a:off x="7266900" y="39234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51" name="Rectangle 7"/>
          <p:cNvGrpSpPr/>
          <p:nvPr/>
        </p:nvGrpSpPr>
        <p:grpSpPr>
          <a:xfrm>
            <a:off x="8725264" y="619756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53" name="x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/>
                <a:t>x</a:t>
              </a:r>
            </a:p>
          </p:txBody>
        </p:sp>
      </p:grpSp>
      <p:grpSp>
        <p:nvGrpSpPr>
          <p:cNvPr id="54" name="Rectangle 8"/>
          <p:cNvGrpSpPr/>
          <p:nvPr/>
        </p:nvGrpSpPr>
        <p:grpSpPr>
          <a:xfrm>
            <a:off x="2774303" y="2562751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6" name="y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/>
                <a:t>y</a:t>
              </a:r>
            </a:p>
          </p:txBody>
        </p:sp>
      </p:grpSp>
      <p:sp>
        <p:nvSpPr>
          <p:cNvPr id="57" name="Straight Arrow Connector 39"/>
          <p:cNvSpPr/>
          <p:nvPr/>
        </p:nvSpPr>
        <p:spPr>
          <a:xfrm flipH="1">
            <a:off x="4421029" y="5068258"/>
            <a:ext cx="3085" cy="1143003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8" name="Straight Arrow Connector 39"/>
          <p:cNvSpPr/>
          <p:nvPr/>
        </p:nvSpPr>
        <p:spPr>
          <a:xfrm flipV="1">
            <a:off x="7322696" y="4046937"/>
            <a:ext cx="11296" cy="2170979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9" name="ZoneTexte 3"/>
          <p:cNvSpPr txBox="1"/>
          <p:nvPr/>
        </p:nvSpPr>
        <p:spPr>
          <a:xfrm>
            <a:off x="4322787" y="4960974"/>
            <a:ext cx="13681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P</a:t>
            </a:r>
            <a:r>
              <a:rPr sz="1067"/>
              <a:t>1</a:t>
            </a:r>
            <a:r>
              <a:rPr sz="2400"/>
              <a:t>(x</a:t>
            </a:r>
            <a:r>
              <a:rPr sz="1067"/>
              <a:t>1</a:t>
            </a:r>
            <a:r>
              <a:rPr sz="2400"/>
              <a:t>,y</a:t>
            </a:r>
            <a:r>
              <a:rPr sz="1067"/>
              <a:t>1</a:t>
            </a:r>
            <a:r>
              <a:rPr sz="2400"/>
              <a:t>)</a:t>
            </a:r>
          </a:p>
        </p:txBody>
      </p:sp>
      <p:sp>
        <p:nvSpPr>
          <p:cNvPr id="60" name="ZoneTexte 13"/>
          <p:cNvSpPr txBox="1"/>
          <p:nvPr/>
        </p:nvSpPr>
        <p:spPr>
          <a:xfrm>
            <a:off x="6956849" y="3598297"/>
            <a:ext cx="1767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P</a:t>
            </a:r>
            <a:r>
              <a:rPr sz="1067"/>
              <a:t>2</a:t>
            </a:r>
            <a:r>
              <a:rPr sz="2400"/>
              <a:t>(x</a:t>
            </a:r>
            <a:r>
              <a:rPr sz="1067"/>
              <a:t>2</a:t>
            </a:r>
            <a:r>
              <a:rPr sz="2400"/>
              <a:t>,y</a:t>
            </a:r>
            <a:r>
              <a:rPr sz="1067"/>
              <a:t>2</a:t>
            </a:r>
            <a:r>
              <a:rPr sz="2400"/>
              <a:t>)</a:t>
            </a:r>
          </a:p>
        </p:txBody>
      </p:sp>
      <p:sp>
        <p:nvSpPr>
          <p:cNvPr id="61" name="ZoneTexte 14"/>
          <p:cNvSpPr txBox="1"/>
          <p:nvPr/>
        </p:nvSpPr>
        <p:spPr>
          <a:xfrm>
            <a:off x="7096250" y="6083606"/>
            <a:ext cx="6353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x</a:t>
            </a:r>
            <a:r>
              <a:rPr sz="1067"/>
              <a:t>2</a:t>
            </a:r>
          </a:p>
        </p:txBody>
      </p:sp>
      <p:sp>
        <p:nvSpPr>
          <p:cNvPr id="62" name="ZoneTexte 17"/>
          <p:cNvSpPr txBox="1"/>
          <p:nvPr/>
        </p:nvSpPr>
        <p:spPr>
          <a:xfrm>
            <a:off x="4204182" y="6083606"/>
            <a:ext cx="5809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x</a:t>
            </a:r>
            <a:r>
              <a:rPr sz="1067"/>
              <a:t>1</a:t>
            </a:r>
          </a:p>
        </p:txBody>
      </p:sp>
      <p:sp>
        <p:nvSpPr>
          <p:cNvPr id="63" name="Straight Arrow Connector 39"/>
          <p:cNvSpPr/>
          <p:nvPr/>
        </p:nvSpPr>
        <p:spPr>
          <a:xfrm flipV="1">
            <a:off x="3245168" y="5018292"/>
            <a:ext cx="1125540" cy="7188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4" name="Straight Arrow Connector 39"/>
          <p:cNvSpPr/>
          <p:nvPr/>
        </p:nvSpPr>
        <p:spPr>
          <a:xfrm flipH="1">
            <a:off x="3245129" y="3995339"/>
            <a:ext cx="3999988" cy="21567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5" name="ZoneTexte 20"/>
          <p:cNvSpPr txBox="1"/>
          <p:nvPr/>
        </p:nvSpPr>
        <p:spPr>
          <a:xfrm>
            <a:off x="2847580" y="3711387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y</a:t>
            </a:r>
            <a:r>
              <a:rPr sz="1067"/>
              <a:t>2</a:t>
            </a:r>
          </a:p>
        </p:txBody>
      </p:sp>
      <p:sp>
        <p:nvSpPr>
          <p:cNvPr id="66" name="ZoneTexte 21"/>
          <p:cNvSpPr txBox="1"/>
          <p:nvPr/>
        </p:nvSpPr>
        <p:spPr>
          <a:xfrm>
            <a:off x="2847580" y="4716561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y</a:t>
            </a:r>
            <a:r>
              <a:rPr sz="1067"/>
              <a:t>1</a:t>
            </a:r>
          </a:p>
        </p:txBody>
      </p:sp>
      <p:pic>
        <p:nvPicPr>
          <p:cNvPr id="67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rcRect l="58945"/>
          <a:stretch>
            <a:fillRect/>
          </a:stretch>
        </p:blipFill>
        <p:spPr>
          <a:xfrm>
            <a:off x="7952243" y="2606233"/>
            <a:ext cx="3309500" cy="53815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Distancia Euclidiana entre P1 y P2"/>
          <p:cNvSpPr txBox="1"/>
          <p:nvPr/>
        </p:nvSpPr>
        <p:spPr>
          <a:xfrm>
            <a:off x="4540075" y="2035490"/>
            <a:ext cx="43136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0959" rIns="60959">
            <a:spAutoFit/>
          </a:bodyPr>
          <a:lstStyle/>
          <a:p>
            <a:r>
              <a:rPr sz="2400"/>
              <a:t>Distancia Euclidiana entre P1 y P2</a:t>
            </a:r>
          </a:p>
        </p:txBody>
      </p:sp>
    </p:spTree>
    <p:extLst>
      <p:ext uri="{BB962C8B-B14F-4D97-AF65-F5344CB8AC3E}">
        <p14:creationId xmlns:p14="http://schemas.microsoft.com/office/powerpoint/2010/main" val="39361479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traight Arrow Connector 81"/>
          <p:cNvSpPr/>
          <p:nvPr/>
        </p:nvSpPr>
        <p:spPr>
          <a:xfrm flipV="1">
            <a:off x="3298842" y="2827570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Straight Arrow Connector 83"/>
          <p:cNvSpPr/>
          <p:nvPr/>
        </p:nvSpPr>
        <p:spPr>
          <a:xfrm>
            <a:off x="3105466" y="6155927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2" name="Multiply 84"/>
          <p:cNvSpPr/>
          <p:nvPr/>
        </p:nvSpPr>
        <p:spPr>
          <a:xfrm rot="18900000">
            <a:off x="4526941" y="4975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4836054" y="48313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5231431" y="4637231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4685091" y="45150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030149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252998" y="4982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562111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166733" y="5356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5590866" y="50757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4728223" y="54351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201130" y="3077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402414" y="34510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7007037" y="35373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6388810" y="3393589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7531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388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6798563" y="32426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7711527" y="3149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2" name="Multiply 84"/>
          <p:cNvSpPr/>
          <p:nvPr/>
        </p:nvSpPr>
        <p:spPr>
          <a:xfrm rot="18900000">
            <a:off x="5590866" y="38464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3" name="Connecteur droit avec flèche 33"/>
          <p:cNvSpPr/>
          <p:nvPr/>
        </p:nvSpPr>
        <p:spPr>
          <a:xfrm flipH="1" flipV="1">
            <a:off x="5736522" y="3977756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4" name="ZoneTexte 34"/>
          <p:cNvSpPr txBox="1"/>
          <p:nvPr/>
        </p:nvSpPr>
        <p:spPr>
          <a:xfrm>
            <a:off x="6165408" y="451046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5" name="ZoneTexte 36"/>
          <p:cNvSpPr txBox="1"/>
          <p:nvPr/>
        </p:nvSpPr>
        <p:spPr>
          <a:xfrm>
            <a:off x="4460532" y="5667095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36" name="ZoneTexte 39"/>
          <p:cNvSpPr txBox="1"/>
          <p:nvPr/>
        </p:nvSpPr>
        <p:spPr>
          <a:xfrm>
            <a:off x="6408584" y="3991774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37" name="Rectangle 78"/>
          <p:cNvGrpSpPr/>
          <p:nvPr/>
        </p:nvGrpSpPr>
        <p:grpSpPr>
          <a:xfrm>
            <a:off x="9345238" y="6191872"/>
            <a:ext cx="508001" cy="508001"/>
            <a:chOff x="0" y="0"/>
            <a:chExt cx="381000" cy="381000"/>
          </a:xfrm>
        </p:grpSpPr>
        <p:sp>
          <p:nvSpPr>
            <p:cNvPr id="38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39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0" name="Rectangle 79"/>
          <p:cNvGrpSpPr/>
          <p:nvPr/>
        </p:nvGrpSpPr>
        <p:grpSpPr>
          <a:xfrm>
            <a:off x="2752502" y="2317172"/>
            <a:ext cx="508001" cy="508001"/>
            <a:chOff x="0" y="0"/>
            <a:chExt cx="381000" cy="381000"/>
          </a:xfrm>
        </p:grpSpPr>
        <p:sp>
          <p:nvSpPr>
            <p:cNvPr id="4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2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sp>
        <p:nvSpPr>
          <p:cNvPr id="43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95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schemas.microsoft.com/office/2006/metadata/properties"/>
    <ds:schemaRef ds:uri="5715b14d-6155-4883-b773-4a6f0b526cee"/>
    <ds:schemaRef ds:uri="http://schemas.microsoft.com/office/2006/documentManagement/types"/>
    <ds:schemaRef ds:uri="494b7d94-68f9-41b0-9fd8-f8ea6ae98d38"/>
    <ds:schemaRef ds:uri="0d112806-a571-4b5c-9687-83175e2be7e0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370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Hurme Geometric Sans 2</vt:lpstr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lo hace?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66</cp:revision>
  <dcterms:created xsi:type="dcterms:W3CDTF">2023-04-03T19:17:52Z</dcterms:created>
  <dcterms:modified xsi:type="dcterms:W3CDTF">2023-06-26T21:34:13Z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