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3"/>
  </p:notesMasterIdLst>
  <p:sldIdLst>
    <p:sldId id="307" r:id="rId6"/>
    <p:sldId id="423" r:id="rId7"/>
    <p:sldId id="404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4" r:id="rId16"/>
    <p:sldId id="413" r:id="rId17"/>
    <p:sldId id="417" r:id="rId18"/>
    <p:sldId id="416" r:id="rId19"/>
    <p:sldId id="415" r:id="rId20"/>
    <p:sldId id="418" r:id="rId21"/>
    <p:sldId id="421" r:id="rId22"/>
    <p:sldId id="420" r:id="rId23"/>
    <p:sldId id="419" r:id="rId24"/>
    <p:sldId id="422" r:id="rId25"/>
    <p:sldId id="403" r:id="rId26"/>
    <p:sldId id="402" r:id="rId27"/>
    <p:sldId id="424" r:id="rId28"/>
    <p:sldId id="425" r:id="rId29"/>
    <p:sldId id="426" r:id="rId30"/>
    <p:sldId id="427" r:id="rId31"/>
    <p:sldId id="428" r:id="rId3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C126B8"/>
    <a:srgbClr val="3C1053"/>
    <a:srgbClr val="F03455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8B29E-ADB0-C148-B5A5-57AB08392E67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0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xmlns="" id="{EC56800A-B812-F62E-9E9E-E51F313D3E30}"/>
              </a:ext>
            </a:extLst>
          </p:cNvPr>
          <p:cNvSpPr/>
          <p:nvPr/>
        </p:nvSpPr>
        <p:spPr>
          <a:xfrm>
            <a:off x="10687618" y="5528710"/>
            <a:ext cx="3305628" cy="3305628"/>
          </a:xfrm>
          <a:prstGeom prst="ellipse">
            <a:avLst/>
          </a:prstGeom>
          <a:gradFill>
            <a:gsLst>
              <a:gs pos="0">
                <a:srgbClr val="C125B7"/>
              </a:gs>
              <a:gs pos="99000">
                <a:srgbClr val="FF7F2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BBD28F0-9565-2314-E675-20B88332DF9A}"/>
              </a:ext>
            </a:extLst>
          </p:cNvPr>
          <p:cNvSpPr/>
          <p:nvPr/>
        </p:nvSpPr>
        <p:spPr>
          <a:xfrm>
            <a:off x="-423006" y="-743785"/>
            <a:ext cx="1255261" cy="1255261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xmlns="" id="{0F46340C-824B-319A-C882-871478216ABF}"/>
              </a:ext>
            </a:extLst>
          </p:cNvPr>
          <p:cNvSpPr txBox="1"/>
          <p:nvPr/>
        </p:nvSpPr>
        <p:spPr>
          <a:xfrm>
            <a:off x="3337771" y="2432505"/>
            <a:ext cx="5516458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200" b="1" smtClean="0">
                <a:solidFill>
                  <a:srgbClr val="3C1053"/>
                </a:solidFill>
                <a:latin typeface="Verdana"/>
                <a:ea typeface="Verdana"/>
              </a:rPr>
              <a:t>¿Porqué no funciona?</a:t>
            </a:r>
          </a:p>
          <a:p>
            <a:pPr algn="ctr"/>
            <a:r>
              <a:rPr lang="es-MX" sz="3200" b="1" smtClean="0">
                <a:solidFill>
                  <a:srgbClr val="3C1053"/>
                </a:solidFill>
                <a:latin typeface="Verdana"/>
                <a:ea typeface="Verdana"/>
              </a:rPr>
              <a:t>Porque esta nube de puntos no es </a:t>
            </a:r>
            <a:r>
              <a:rPr lang="es-MX" sz="3200" b="1" smtClean="0">
                <a:solidFill>
                  <a:srgbClr val="F4364C"/>
                </a:solidFill>
                <a:latin typeface="Verdana"/>
                <a:ea typeface="Verdana"/>
              </a:rPr>
              <a:t>Linealmente Separable</a:t>
            </a:r>
            <a:endParaRPr lang="es-ES" sz="4000" dirty="0">
              <a:solidFill>
                <a:srgbClr val="F4364C"/>
              </a:solidFill>
              <a:latin typeface="Verdana"/>
              <a:ea typeface="Verdana"/>
            </a:endParaRPr>
          </a:p>
        </p:txBody>
      </p:sp>
      <p:sp>
        <p:nvSpPr>
          <p:cNvPr id="5" name="Rectangle: Rounded Corners 27">
            <a:extLst>
              <a:ext uri="{FF2B5EF4-FFF2-40B4-BE49-F238E27FC236}">
                <a16:creationId xmlns:a16="http://schemas.microsoft.com/office/drawing/2014/main" xmlns="" id="{E06CA927-7B14-2A88-318D-DC74E7D14292}"/>
              </a:ext>
            </a:extLst>
          </p:cNvPr>
          <p:cNvSpPr/>
          <p:nvPr/>
        </p:nvSpPr>
        <p:spPr>
          <a:xfrm>
            <a:off x="5438451" y="2114208"/>
            <a:ext cx="1315097" cy="59250"/>
          </a:xfrm>
          <a:prstGeom prst="roundRect">
            <a:avLst>
              <a:gd name="adj" fmla="val 50000"/>
            </a:avLst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3C1053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B7DE3D0A-733D-3426-3EB4-EEFF6A8DC5EA}"/>
              </a:ext>
            </a:extLst>
          </p:cNvPr>
          <p:cNvSpPr/>
          <p:nvPr/>
        </p:nvSpPr>
        <p:spPr>
          <a:xfrm>
            <a:off x="9849993" y="6065179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99A0747-12F8-7619-6A7B-331ACF339CAA}"/>
              </a:ext>
            </a:extLst>
          </p:cNvPr>
          <p:cNvSpPr/>
          <p:nvPr/>
        </p:nvSpPr>
        <p:spPr>
          <a:xfrm>
            <a:off x="9486228" y="1019642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D6FB6830-401E-4871-15A4-0A286A7873FC}"/>
              </a:ext>
            </a:extLst>
          </p:cNvPr>
          <p:cNvSpPr/>
          <p:nvPr/>
        </p:nvSpPr>
        <p:spPr>
          <a:xfrm>
            <a:off x="1286910" y="962468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6B1D06EB-1027-D94B-7FE2-C98533904D09}"/>
              </a:ext>
            </a:extLst>
          </p:cNvPr>
          <p:cNvSpPr/>
          <p:nvPr/>
        </p:nvSpPr>
        <p:spPr>
          <a:xfrm>
            <a:off x="2769339" y="5591641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79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5" y="374880"/>
            <a:ext cx="6324863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Transformando a una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Dimensión Superior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317026" y="872040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aplica una función (kernel) a los datos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11" y="2395901"/>
            <a:ext cx="9375454" cy="3689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34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6324863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Transformando a una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Dimensión Superior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Straight Arrow Connector 83"/>
          <p:cNvSpPr/>
          <p:nvPr/>
        </p:nvSpPr>
        <p:spPr>
          <a:xfrm flipV="1">
            <a:off x="1535345" y="5656177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3" name="Rectangle 33"/>
          <p:cNvGrpSpPr/>
          <p:nvPr/>
        </p:nvGrpSpPr>
        <p:grpSpPr>
          <a:xfrm>
            <a:off x="5282482" y="5688525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6" name="Rectangle 34"/>
          <p:cNvGrpSpPr/>
          <p:nvPr/>
        </p:nvGrpSpPr>
        <p:grpSpPr>
          <a:xfrm>
            <a:off x="1370907" y="246709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9" name="Multiply 84"/>
          <p:cNvSpPr/>
          <p:nvPr/>
        </p:nvSpPr>
        <p:spPr>
          <a:xfrm rot="18900000">
            <a:off x="2286587" y="3481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2486073" y="4387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3871690" y="5342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2248846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514408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2486073" y="4975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84"/>
          <p:cNvSpPr/>
          <p:nvPr/>
        </p:nvSpPr>
        <p:spPr>
          <a:xfrm rot="18900000">
            <a:off x="2831130" y="52072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84"/>
          <p:cNvSpPr/>
          <p:nvPr/>
        </p:nvSpPr>
        <p:spPr>
          <a:xfrm rot="18900000">
            <a:off x="3893256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84"/>
          <p:cNvSpPr/>
          <p:nvPr/>
        </p:nvSpPr>
        <p:spPr>
          <a:xfrm rot="18900000">
            <a:off x="4917643" y="48729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84"/>
          <p:cNvSpPr/>
          <p:nvPr/>
        </p:nvSpPr>
        <p:spPr>
          <a:xfrm rot="18900000">
            <a:off x="2831130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84"/>
          <p:cNvSpPr/>
          <p:nvPr/>
        </p:nvSpPr>
        <p:spPr>
          <a:xfrm rot="18900000">
            <a:off x="4567195" y="51317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Multiply 84"/>
          <p:cNvSpPr/>
          <p:nvPr/>
        </p:nvSpPr>
        <p:spPr>
          <a:xfrm rot="18900000">
            <a:off x="4044218" y="40912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1" name="Multiply 84"/>
          <p:cNvSpPr/>
          <p:nvPr/>
        </p:nvSpPr>
        <p:spPr>
          <a:xfrm rot="18900000">
            <a:off x="2750256" y="5460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3160011" y="5412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3289407" y="4048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3742294" y="360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4890685" y="4306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3893256" y="4527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3289407" y="4436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2124841" y="4484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3213926" y="5018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3553591" y="3907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3747685" y="4155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2232672" y="4080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3461935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1925356" y="46896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4524063" y="4700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2761040" y="3659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3321756" y="298057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1957705" y="3816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2642427" y="3277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709945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4168223" y="4953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1893007" y="42529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2378243" y="5271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3553591" y="47112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2928177" y="4468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3068355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2043969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2938959" y="312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3478110" y="42260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4222138" y="5250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4092742" y="4382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4249096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3402629" y="3638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3974129" y="4754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3165402" y="47328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292817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3095313" y="379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2399808" y="37677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2599294" y="4102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4917643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4799031" y="4614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4551021" y="3719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4615718" y="34118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4249096" y="36491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4011869" y="335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2566945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3564374" y="329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4410841" y="4042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3968737" y="3034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4696591" y="4026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5144087" y="44955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4497105" y="43500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3585940" y="4452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3095313" y="4274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4249096" y="31530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Multiply 84"/>
          <p:cNvSpPr/>
          <p:nvPr/>
        </p:nvSpPr>
        <p:spPr>
          <a:xfrm rot="18900000">
            <a:off x="3688379" y="29482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Multiply 84"/>
          <p:cNvSpPr/>
          <p:nvPr/>
        </p:nvSpPr>
        <p:spPr>
          <a:xfrm rot="18900000">
            <a:off x="3246275" y="3271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Straight Arrow Connector 81"/>
          <p:cNvSpPr/>
          <p:nvPr/>
        </p:nvSpPr>
        <p:spPr>
          <a:xfrm flipV="1">
            <a:off x="1802229" y="2849890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ZoneTexte 249"/>
          <p:cNvSpPr txBox="1"/>
          <p:nvPr/>
        </p:nvSpPr>
        <p:spPr>
          <a:xfrm>
            <a:off x="2602145" y="2334674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</p:spTree>
    <p:extLst>
      <p:ext uri="{BB962C8B-B14F-4D97-AF65-F5344CB8AC3E}">
        <p14:creationId xmlns:p14="http://schemas.microsoft.com/office/powerpoint/2010/main" val="14353851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6324863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Transformando a una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Dimensión Superior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Straight Arrow Connector 83"/>
          <p:cNvSpPr/>
          <p:nvPr/>
        </p:nvSpPr>
        <p:spPr>
          <a:xfrm flipV="1">
            <a:off x="1535345" y="5656177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3" name="Rectangle 33"/>
          <p:cNvGrpSpPr/>
          <p:nvPr/>
        </p:nvGrpSpPr>
        <p:grpSpPr>
          <a:xfrm>
            <a:off x="5282482" y="5688525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6" name="Rectangle 34"/>
          <p:cNvGrpSpPr/>
          <p:nvPr/>
        </p:nvGrpSpPr>
        <p:grpSpPr>
          <a:xfrm>
            <a:off x="1370907" y="246709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9" name="Multiply 84"/>
          <p:cNvSpPr/>
          <p:nvPr/>
        </p:nvSpPr>
        <p:spPr>
          <a:xfrm rot="18900000">
            <a:off x="2286587" y="3481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2486073" y="4387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3871690" y="5342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2248846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514408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2486073" y="4975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84"/>
          <p:cNvSpPr/>
          <p:nvPr/>
        </p:nvSpPr>
        <p:spPr>
          <a:xfrm rot="18900000">
            <a:off x="2831130" y="52072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84"/>
          <p:cNvSpPr/>
          <p:nvPr/>
        </p:nvSpPr>
        <p:spPr>
          <a:xfrm rot="18900000">
            <a:off x="3893256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84"/>
          <p:cNvSpPr/>
          <p:nvPr/>
        </p:nvSpPr>
        <p:spPr>
          <a:xfrm rot="18900000">
            <a:off x="4917643" y="48729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84"/>
          <p:cNvSpPr/>
          <p:nvPr/>
        </p:nvSpPr>
        <p:spPr>
          <a:xfrm rot="18900000">
            <a:off x="2831130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84"/>
          <p:cNvSpPr/>
          <p:nvPr/>
        </p:nvSpPr>
        <p:spPr>
          <a:xfrm rot="18900000">
            <a:off x="4567195" y="51317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Multiply 84"/>
          <p:cNvSpPr/>
          <p:nvPr/>
        </p:nvSpPr>
        <p:spPr>
          <a:xfrm rot="18900000">
            <a:off x="4044218" y="40912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1" name="Multiply 84"/>
          <p:cNvSpPr/>
          <p:nvPr/>
        </p:nvSpPr>
        <p:spPr>
          <a:xfrm rot="18900000">
            <a:off x="2750256" y="5460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3160011" y="5412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3289407" y="4048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3742294" y="360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4890685" y="4306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3893256" y="4527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3289407" y="4436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2124841" y="4484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3213926" y="5018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3553591" y="3907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3747685" y="4155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2232672" y="4080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3461935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1925356" y="46896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4524063" y="4700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2761040" y="3659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3321756" y="298057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1957705" y="3816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2642427" y="3277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709945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4168223" y="4953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1893007" y="42529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2378243" y="5271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3553591" y="47112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2928177" y="4468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3068355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2043969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2938959" y="312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3478110" y="42260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4222138" y="5250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4092742" y="4382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4249096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3402629" y="3638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3974129" y="4754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3165402" y="47328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292817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3095313" y="379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2399808" y="37677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2599294" y="4102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4917643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4799031" y="4614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4551021" y="3719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4615718" y="34118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4249096" y="36491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4011869" y="335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2566945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3564374" y="329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4410841" y="4042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3968737" y="3034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4696591" y="4026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5144087" y="44955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4497105" y="43500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3585940" y="4452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3095313" y="4274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4249096" y="31530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Multiply 84"/>
          <p:cNvSpPr/>
          <p:nvPr/>
        </p:nvSpPr>
        <p:spPr>
          <a:xfrm rot="18900000">
            <a:off x="3688379" y="29482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Multiply 84"/>
          <p:cNvSpPr/>
          <p:nvPr/>
        </p:nvSpPr>
        <p:spPr>
          <a:xfrm rot="18900000">
            <a:off x="3246275" y="3271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Straight Arrow Connector 81"/>
          <p:cNvSpPr/>
          <p:nvPr/>
        </p:nvSpPr>
        <p:spPr>
          <a:xfrm flipV="1">
            <a:off x="1802229" y="2849890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0" name="Flèche : droite 2"/>
          <p:cNvGrpSpPr/>
          <p:nvPr/>
        </p:nvGrpSpPr>
        <p:grpSpPr>
          <a:xfrm>
            <a:off x="5543782" y="3633667"/>
            <a:ext cx="1711894" cy="484188"/>
            <a:chOff x="0" y="0"/>
            <a:chExt cx="1711892" cy="484187"/>
          </a:xfrm>
          <a:solidFill>
            <a:srgbClr val="3C1053"/>
          </a:solidFill>
        </p:grpSpPr>
        <p:sp>
          <p:nvSpPr>
            <p:cNvPr id="301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02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Función de Transformación</a:t>
              </a:r>
            </a:p>
          </p:txBody>
        </p:sp>
      </p:grpSp>
      <p:pic>
        <p:nvPicPr>
          <p:cNvPr id="303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688" y="4170811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ZoneTexte 249"/>
          <p:cNvSpPr txBox="1"/>
          <p:nvPr/>
        </p:nvSpPr>
        <p:spPr>
          <a:xfrm>
            <a:off x="2602145" y="2334674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</p:spTree>
    <p:extLst>
      <p:ext uri="{BB962C8B-B14F-4D97-AF65-F5344CB8AC3E}">
        <p14:creationId xmlns:p14="http://schemas.microsoft.com/office/powerpoint/2010/main" val="2149558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14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6324863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Transformando a una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Dimensión Superior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Straight Arrow Connector 83"/>
          <p:cNvSpPr/>
          <p:nvPr/>
        </p:nvSpPr>
        <p:spPr>
          <a:xfrm flipV="1">
            <a:off x="1535345" y="5656177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3" name="Rectangle 33"/>
          <p:cNvGrpSpPr/>
          <p:nvPr/>
        </p:nvGrpSpPr>
        <p:grpSpPr>
          <a:xfrm>
            <a:off x="5282482" y="5688525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6" name="Rectangle 34"/>
          <p:cNvGrpSpPr/>
          <p:nvPr/>
        </p:nvGrpSpPr>
        <p:grpSpPr>
          <a:xfrm>
            <a:off x="1370907" y="246709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9" name="Multiply 84"/>
          <p:cNvSpPr/>
          <p:nvPr/>
        </p:nvSpPr>
        <p:spPr>
          <a:xfrm rot="18900000">
            <a:off x="2286587" y="3481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2486073" y="4387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3871690" y="5342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2248846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514408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2486073" y="4975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84"/>
          <p:cNvSpPr/>
          <p:nvPr/>
        </p:nvSpPr>
        <p:spPr>
          <a:xfrm rot="18900000">
            <a:off x="2831130" y="52072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84"/>
          <p:cNvSpPr/>
          <p:nvPr/>
        </p:nvSpPr>
        <p:spPr>
          <a:xfrm rot="18900000">
            <a:off x="3893256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84"/>
          <p:cNvSpPr/>
          <p:nvPr/>
        </p:nvSpPr>
        <p:spPr>
          <a:xfrm rot="18900000">
            <a:off x="4917643" y="48729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84"/>
          <p:cNvSpPr/>
          <p:nvPr/>
        </p:nvSpPr>
        <p:spPr>
          <a:xfrm rot="18900000">
            <a:off x="2831130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84"/>
          <p:cNvSpPr/>
          <p:nvPr/>
        </p:nvSpPr>
        <p:spPr>
          <a:xfrm rot="18900000">
            <a:off x="4567195" y="51317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Multiply 84"/>
          <p:cNvSpPr/>
          <p:nvPr/>
        </p:nvSpPr>
        <p:spPr>
          <a:xfrm rot="18900000">
            <a:off x="4044218" y="40912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1" name="Multiply 84"/>
          <p:cNvSpPr/>
          <p:nvPr/>
        </p:nvSpPr>
        <p:spPr>
          <a:xfrm rot="18900000">
            <a:off x="2750256" y="5460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3160011" y="5412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3289407" y="4048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3742294" y="360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4890685" y="4306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3893256" y="4527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3289407" y="4436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2124841" y="4484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3213926" y="5018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3553591" y="3907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3747685" y="4155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2232672" y="4080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3461935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1925356" y="46896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4524063" y="4700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2761040" y="3659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3321756" y="298057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1957705" y="3816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2642427" y="3277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709945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4168223" y="4953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1893007" y="42529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2378243" y="5271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3553591" y="47112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2928177" y="4468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3068355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2043969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2938959" y="312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3478110" y="42260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4222138" y="5250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4092742" y="4382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4249096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3402629" y="3638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3974129" y="4754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3165402" y="47328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292817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3095313" y="379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2399808" y="37677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2599294" y="4102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4917643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4799031" y="4614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4551021" y="3719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4615718" y="34118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4249096" y="36491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4011869" y="335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2566945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3564374" y="329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4410841" y="4042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3968737" y="3034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4696591" y="4026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5144087" y="44955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4497105" y="43500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3585940" y="4452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3095313" y="4274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4249096" y="31530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Multiply 84"/>
          <p:cNvSpPr/>
          <p:nvPr/>
        </p:nvSpPr>
        <p:spPr>
          <a:xfrm rot="18900000">
            <a:off x="3688379" y="29482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Multiply 84"/>
          <p:cNvSpPr/>
          <p:nvPr/>
        </p:nvSpPr>
        <p:spPr>
          <a:xfrm rot="18900000">
            <a:off x="3246275" y="3271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Straight Arrow Connector 81"/>
          <p:cNvSpPr/>
          <p:nvPr/>
        </p:nvSpPr>
        <p:spPr>
          <a:xfrm flipV="1">
            <a:off x="1802229" y="2849890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Straight Arrow Connector 83"/>
          <p:cNvSpPr/>
          <p:nvPr/>
        </p:nvSpPr>
        <p:spPr>
          <a:xfrm flipH="1">
            <a:off x="6771425" y="4308295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traight Arrow Connector 83"/>
          <p:cNvSpPr/>
          <p:nvPr/>
        </p:nvSpPr>
        <p:spPr>
          <a:xfrm>
            <a:off x="7692605" y="4313686"/>
            <a:ext cx="2299862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Straight Arrow Connector 83"/>
          <p:cNvSpPr/>
          <p:nvPr/>
        </p:nvSpPr>
        <p:spPr>
          <a:xfrm flipV="1">
            <a:off x="7684901" y="2580316"/>
            <a:ext cx="3081" cy="1741459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2" name="Rectangle 102"/>
          <p:cNvGrpSpPr/>
          <p:nvPr/>
        </p:nvGrpSpPr>
        <p:grpSpPr>
          <a:xfrm>
            <a:off x="6344039" y="5826553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2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225" name="Rectangle 103"/>
          <p:cNvGrpSpPr/>
          <p:nvPr/>
        </p:nvGrpSpPr>
        <p:grpSpPr>
          <a:xfrm>
            <a:off x="9994781" y="4340642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2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228" name="Rectangle 104"/>
          <p:cNvGrpSpPr/>
          <p:nvPr/>
        </p:nvGrpSpPr>
        <p:grpSpPr>
          <a:xfrm>
            <a:off x="7258971" y="2197518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30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231" name="Multiply 84"/>
          <p:cNvSpPr/>
          <p:nvPr/>
        </p:nvSpPr>
        <p:spPr>
          <a:xfrm rot="18900000">
            <a:off x="8578477" y="3029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2" name="Multiply 84"/>
          <p:cNvSpPr/>
          <p:nvPr/>
        </p:nvSpPr>
        <p:spPr>
          <a:xfrm rot="18900000">
            <a:off x="8810312" y="3163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3" name="Multiply 84"/>
          <p:cNvSpPr/>
          <p:nvPr/>
        </p:nvSpPr>
        <p:spPr>
          <a:xfrm rot="18900000">
            <a:off x="8777964" y="2953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4" name="Multiply 84"/>
          <p:cNvSpPr/>
          <p:nvPr/>
        </p:nvSpPr>
        <p:spPr>
          <a:xfrm rot="18900000">
            <a:off x="9009799" y="2980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5" name="Multiply 84"/>
          <p:cNvSpPr/>
          <p:nvPr/>
        </p:nvSpPr>
        <p:spPr>
          <a:xfrm rot="18900000">
            <a:off x="9090672" y="31962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6" name="Multiply 84"/>
          <p:cNvSpPr/>
          <p:nvPr/>
        </p:nvSpPr>
        <p:spPr>
          <a:xfrm rot="18900000">
            <a:off x="9352160" y="31153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7" name="Multiply 84"/>
          <p:cNvSpPr/>
          <p:nvPr/>
        </p:nvSpPr>
        <p:spPr>
          <a:xfrm rot="18900000">
            <a:off x="9333289" y="3325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8" name="Multiply 84"/>
          <p:cNvSpPr/>
          <p:nvPr/>
        </p:nvSpPr>
        <p:spPr>
          <a:xfrm rot="18900000">
            <a:off x="9158064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9" name="Multiply 84"/>
          <p:cNvSpPr/>
          <p:nvPr/>
        </p:nvSpPr>
        <p:spPr>
          <a:xfrm rot="18900000">
            <a:off x="8931621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0" name="Multiply 84"/>
          <p:cNvSpPr/>
          <p:nvPr/>
        </p:nvSpPr>
        <p:spPr>
          <a:xfrm rot="18900000">
            <a:off x="8600045" y="3244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1" name="Multiply 84"/>
          <p:cNvSpPr/>
          <p:nvPr/>
        </p:nvSpPr>
        <p:spPr>
          <a:xfrm rot="18900000">
            <a:off x="8689003" y="34765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2" name="Multiply 84"/>
          <p:cNvSpPr/>
          <p:nvPr/>
        </p:nvSpPr>
        <p:spPr>
          <a:xfrm rot="18900000">
            <a:off x="8546129" y="27972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3" name="Multiply 84"/>
          <p:cNvSpPr/>
          <p:nvPr/>
        </p:nvSpPr>
        <p:spPr>
          <a:xfrm rot="18900000">
            <a:off x="8858837" y="2729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4" name="Multiply 84"/>
          <p:cNvSpPr/>
          <p:nvPr/>
        </p:nvSpPr>
        <p:spPr>
          <a:xfrm rot="18900000">
            <a:off x="9125717" y="276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5" name="Multiply 84"/>
          <p:cNvSpPr/>
          <p:nvPr/>
        </p:nvSpPr>
        <p:spPr>
          <a:xfrm rot="18900000">
            <a:off x="9273982" y="29320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6" name="Multiply 84"/>
          <p:cNvSpPr/>
          <p:nvPr/>
        </p:nvSpPr>
        <p:spPr>
          <a:xfrm rot="18900000">
            <a:off x="8330469" y="29967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7" name="Multiply 84"/>
          <p:cNvSpPr/>
          <p:nvPr/>
        </p:nvSpPr>
        <p:spPr>
          <a:xfrm rot="18900000">
            <a:off x="8314294" y="32609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8" name="Multiply 84"/>
          <p:cNvSpPr/>
          <p:nvPr/>
        </p:nvSpPr>
        <p:spPr>
          <a:xfrm rot="18900000">
            <a:off x="8462560" y="34226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9" name="Multiply 84"/>
          <p:cNvSpPr/>
          <p:nvPr/>
        </p:nvSpPr>
        <p:spPr>
          <a:xfrm rot="18900000">
            <a:off x="7543309" y="5050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0" name="Multiply 84"/>
          <p:cNvSpPr/>
          <p:nvPr/>
        </p:nvSpPr>
        <p:spPr>
          <a:xfrm rot="18900000">
            <a:off x="7785927" y="47274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1" name="Multiply 84"/>
          <p:cNvSpPr/>
          <p:nvPr/>
        </p:nvSpPr>
        <p:spPr>
          <a:xfrm rot="18900000">
            <a:off x="9209285" y="5703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2" name="Multiply 84"/>
          <p:cNvSpPr/>
          <p:nvPr/>
        </p:nvSpPr>
        <p:spPr>
          <a:xfrm rot="18900000">
            <a:off x="7462437" y="5315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3" name="Multiply 84"/>
          <p:cNvSpPr/>
          <p:nvPr/>
        </p:nvSpPr>
        <p:spPr>
          <a:xfrm rot="18900000">
            <a:off x="9780785" y="5261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4" name="Multiply 84"/>
          <p:cNvSpPr/>
          <p:nvPr/>
        </p:nvSpPr>
        <p:spPr>
          <a:xfrm rot="18900000">
            <a:off x="7893756" y="54984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5" name="Multiply 84"/>
          <p:cNvSpPr/>
          <p:nvPr/>
        </p:nvSpPr>
        <p:spPr>
          <a:xfrm rot="18900000">
            <a:off x="8168723" y="5573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6" name="Multiply 84"/>
          <p:cNvSpPr/>
          <p:nvPr/>
        </p:nvSpPr>
        <p:spPr>
          <a:xfrm rot="18900000">
            <a:off x="10255237" y="51964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7" name="Multiply 84"/>
          <p:cNvSpPr/>
          <p:nvPr/>
        </p:nvSpPr>
        <p:spPr>
          <a:xfrm rot="18900000">
            <a:off x="8109417" y="5271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8" name="Multiply 84"/>
          <p:cNvSpPr/>
          <p:nvPr/>
        </p:nvSpPr>
        <p:spPr>
          <a:xfrm rot="18900000">
            <a:off x="9894006" y="5579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9" name="Multiply 84"/>
          <p:cNvSpPr/>
          <p:nvPr/>
        </p:nvSpPr>
        <p:spPr>
          <a:xfrm rot="18900000">
            <a:off x="8152549" y="5767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0" name="Multiply 84"/>
          <p:cNvSpPr/>
          <p:nvPr/>
        </p:nvSpPr>
        <p:spPr>
          <a:xfrm rot="18900000">
            <a:off x="8497606" y="5773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1" name="Multiply 84"/>
          <p:cNvSpPr/>
          <p:nvPr/>
        </p:nvSpPr>
        <p:spPr>
          <a:xfrm rot="18900000">
            <a:off x="8562303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2" name="Multiply 84"/>
          <p:cNvSpPr/>
          <p:nvPr/>
        </p:nvSpPr>
        <p:spPr>
          <a:xfrm rot="18900000">
            <a:off x="7462437" y="4846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3" name="Multiply 84"/>
          <p:cNvSpPr/>
          <p:nvPr/>
        </p:nvSpPr>
        <p:spPr>
          <a:xfrm rot="18900000">
            <a:off x="8384385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4" name="Multiply 84"/>
          <p:cNvSpPr/>
          <p:nvPr/>
        </p:nvSpPr>
        <p:spPr>
          <a:xfrm rot="18900000">
            <a:off x="7489393" y="5643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5" name="Multiply 84"/>
          <p:cNvSpPr/>
          <p:nvPr/>
        </p:nvSpPr>
        <p:spPr>
          <a:xfrm rot="18900000">
            <a:off x="8864228" y="5757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6" name="Multiply 84"/>
          <p:cNvSpPr/>
          <p:nvPr/>
        </p:nvSpPr>
        <p:spPr>
          <a:xfrm rot="18900000">
            <a:off x="7257559" y="5067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7" name="Multiply 84"/>
          <p:cNvSpPr/>
          <p:nvPr/>
        </p:nvSpPr>
        <p:spPr>
          <a:xfrm rot="18900000">
            <a:off x="9926356" y="50832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8" name="Multiply 84"/>
          <p:cNvSpPr/>
          <p:nvPr/>
        </p:nvSpPr>
        <p:spPr>
          <a:xfrm rot="18900000">
            <a:off x="7775143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9" name="Multiply 84"/>
          <p:cNvSpPr/>
          <p:nvPr/>
        </p:nvSpPr>
        <p:spPr>
          <a:xfrm rot="18900000">
            <a:off x="8578478" y="4549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0" name="Multiply 84"/>
          <p:cNvSpPr/>
          <p:nvPr/>
        </p:nvSpPr>
        <p:spPr>
          <a:xfrm rot="18900000">
            <a:off x="7214427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1" name="Multiply 84"/>
          <p:cNvSpPr/>
          <p:nvPr/>
        </p:nvSpPr>
        <p:spPr>
          <a:xfrm rot="18900000">
            <a:off x="7899148" y="4840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2" name="Multiply 84"/>
          <p:cNvSpPr/>
          <p:nvPr/>
        </p:nvSpPr>
        <p:spPr>
          <a:xfrm rot="18900000">
            <a:off x="9155369" y="5487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3" name="Multiply 84"/>
          <p:cNvSpPr/>
          <p:nvPr/>
        </p:nvSpPr>
        <p:spPr>
          <a:xfrm rot="18900000">
            <a:off x="9592082" y="5422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4" name="Multiply 84"/>
          <p:cNvSpPr/>
          <p:nvPr/>
        </p:nvSpPr>
        <p:spPr>
          <a:xfrm rot="18900000">
            <a:off x="8928927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5" name="Multiply 84"/>
          <p:cNvSpPr/>
          <p:nvPr/>
        </p:nvSpPr>
        <p:spPr>
          <a:xfrm rot="18900000">
            <a:off x="7694271" y="57086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6" name="Multiply 84"/>
          <p:cNvSpPr/>
          <p:nvPr/>
        </p:nvSpPr>
        <p:spPr>
          <a:xfrm rot="18900000">
            <a:off x="8249596" y="4937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7" name="Multiply 84"/>
          <p:cNvSpPr/>
          <p:nvPr/>
        </p:nvSpPr>
        <p:spPr>
          <a:xfrm rot="18900000">
            <a:off x="7349214" y="5503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8" name="Multiply 84"/>
          <p:cNvSpPr/>
          <p:nvPr/>
        </p:nvSpPr>
        <p:spPr>
          <a:xfrm rot="18900000">
            <a:off x="8168723" y="4641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9" name="Multiply 84"/>
          <p:cNvSpPr/>
          <p:nvPr/>
        </p:nvSpPr>
        <p:spPr>
          <a:xfrm rot="18900000">
            <a:off x="9468077" y="5692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0" name="Multiply 84"/>
          <p:cNvSpPr/>
          <p:nvPr/>
        </p:nvSpPr>
        <p:spPr>
          <a:xfrm rot="18900000">
            <a:off x="9360247" y="503473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1" name="Multiply 84"/>
          <p:cNvSpPr/>
          <p:nvPr/>
        </p:nvSpPr>
        <p:spPr>
          <a:xfrm rot="18900000">
            <a:off x="9548950" y="51479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2" name="Multiply 84"/>
          <p:cNvSpPr/>
          <p:nvPr/>
        </p:nvSpPr>
        <p:spPr>
          <a:xfrm rot="18900000">
            <a:off x="7656531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3" name="Multiply 84"/>
          <p:cNvSpPr/>
          <p:nvPr/>
        </p:nvSpPr>
        <p:spPr>
          <a:xfrm rot="18900000">
            <a:off x="7893756" y="5757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4" name="Multiply 84"/>
          <p:cNvSpPr/>
          <p:nvPr/>
        </p:nvSpPr>
        <p:spPr>
          <a:xfrm rot="18900000">
            <a:off x="10174365" y="5379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5" name="Multiply 84"/>
          <p:cNvSpPr/>
          <p:nvPr/>
        </p:nvSpPr>
        <p:spPr>
          <a:xfrm rot="18900000">
            <a:off x="10136624" y="49808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6" name="Multiply 84"/>
          <p:cNvSpPr/>
          <p:nvPr/>
        </p:nvSpPr>
        <p:spPr>
          <a:xfrm rot="18900000">
            <a:off x="8529954" y="55577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7" name="Multiply 84"/>
          <p:cNvSpPr/>
          <p:nvPr/>
        </p:nvSpPr>
        <p:spPr>
          <a:xfrm rot="18900000">
            <a:off x="9786177" y="4937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8" name="Multiply 84"/>
          <p:cNvSpPr/>
          <p:nvPr/>
        </p:nvSpPr>
        <p:spPr>
          <a:xfrm rot="18900000">
            <a:off x="9387204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9" name="Multiply 84"/>
          <p:cNvSpPr/>
          <p:nvPr/>
        </p:nvSpPr>
        <p:spPr>
          <a:xfrm rot="18900000">
            <a:off x="9176936" y="487838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0" name="Multiply 84"/>
          <p:cNvSpPr/>
          <p:nvPr/>
        </p:nvSpPr>
        <p:spPr>
          <a:xfrm rot="18900000">
            <a:off x="7904539" y="5034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1" name="Multiply 84"/>
          <p:cNvSpPr/>
          <p:nvPr/>
        </p:nvSpPr>
        <p:spPr>
          <a:xfrm rot="18900000">
            <a:off x="8821096" y="4781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2" name="Multiply 84"/>
          <p:cNvSpPr/>
          <p:nvPr/>
        </p:nvSpPr>
        <p:spPr>
          <a:xfrm rot="18900000">
            <a:off x="9694520" y="5660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3" name="Multiply 84"/>
          <p:cNvSpPr/>
          <p:nvPr/>
        </p:nvSpPr>
        <p:spPr>
          <a:xfrm rot="18900000">
            <a:off x="9241635" y="4549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4" name="Multiply 84"/>
          <p:cNvSpPr/>
          <p:nvPr/>
        </p:nvSpPr>
        <p:spPr>
          <a:xfrm rot="18900000">
            <a:off x="10039577" y="5487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5" name="Multiply 84"/>
          <p:cNvSpPr/>
          <p:nvPr/>
        </p:nvSpPr>
        <p:spPr>
          <a:xfrm rot="18900000">
            <a:off x="8788747" y="554153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6" name="Multiply 84"/>
          <p:cNvSpPr/>
          <p:nvPr/>
        </p:nvSpPr>
        <p:spPr>
          <a:xfrm rot="18900000">
            <a:off x="9904789" y="4765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7" name="Multiply 84"/>
          <p:cNvSpPr/>
          <p:nvPr/>
        </p:nvSpPr>
        <p:spPr>
          <a:xfrm rot="18900000">
            <a:off x="9554341" y="4668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8" name="Multiply 84"/>
          <p:cNvSpPr/>
          <p:nvPr/>
        </p:nvSpPr>
        <p:spPr>
          <a:xfrm rot="18900000">
            <a:off x="8945102" y="4517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9" name="Multiply 84"/>
          <p:cNvSpPr/>
          <p:nvPr/>
        </p:nvSpPr>
        <p:spPr>
          <a:xfrm rot="18900000">
            <a:off x="8502997" y="484064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300" name="Flèche : droite 2"/>
          <p:cNvGrpSpPr/>
          <p:nvPr/>
        </p:nvGrpSpPr>
        <p:grpSpPr>
          <a:xfrm>
            <a:off x="5543782" y="3633667"/>
            <a:ext cx="1711894" cy="484188"/>
            <a:chOff x="0" y="0"/>
            <a:chExt cx="1711892" cy="484187"/>
          </a:xfrm>
          <a:solidFill>
            <a:srgbClr val="3C1053"/>
          </a:solidFill>
        </p:grpSpPr>
        <p:sp>
          <p:nvSpPr>
            <p:cNvPr id="301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02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Función de Transformación</a:t>
              </a:r>
            </a:p>
          </p:txBody>
        </p:sp>
      </p:grpSp>
      <p:pic>
        <p:nvPicPr>
          <p:cNvPr id="303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688" y="4170811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Organigramme : Données 1"/>
          <p:cNvSpPr/>
          <p:nvPr/>
        </p:nvSpPr>
        <p:spPr>
          <a:xfrm rot="21480000">
            <a:off x="7725336" y="3866189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9" name="ZoneTexte 249"/>
          <p:cNvSpPr txBox="1"/>
          <p:nvPr/>
        </p:nvSpPr>
        <p:spPr>
          <a:xfrm>
            <a:off x="2602145" y="2334674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  <p:sp>
        <p:nvSpPr>
          <p:cNvPr id="310" name="ZoneTexte 250"/>
          <p:cNvSpPr txBox="1"/>
          <p:nvPr/>
        </p:nvSpPr>
        <p:spPr>
          <a:xfrm>
            <a:off x="7937733" y="2258474"/>
            <a:ext cx="20979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</p:spTree>
    <p:extLst>
      <p:ext uri="{BB962C8B-B14F-4D97-AF65-F5344CB8AC3E}">
        <p14:creationId xmlns:p14="http://schemas.microsoft.com/office/powerpoint/2010/main" val="30170147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6324863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Transformando a una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Dimensión Superior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Straight Arrow Connector 83"/>
          <p:cNvSpPr/>
          <p:nvPr/>
        </p:nvSpPr>
        <p:spPr>
          <a:xfrm flipV="1">
            <a:off x="1535345" y="5656177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3" name="Rectangle 33"/>
          <p:cNvGrpSpPr/>
          <p:nvPr/>
        </p:nvGrpSpPr>
        <p:grpSpPr>
          <a:xfrm>
            <a:off x="5282482" y="5688525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4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46" name="Rectangle 34"/>
          <p:cNvGrpSpPr/>
          <p:nvPr/>
        </p:nvGrpSpPr>
        <p:grpSpPr>
          <a:xfrm>
            <a:off x="1370907" y="246709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49" name="Multiply 84"/>
          <p:cNvSpPr/>
          <p:nvPr/>
        </p:nvSpPr>
        <p:spPr>
          <a:xfrm rot="18900000">
            <a:off x="2286587" y="3481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2486073" y="4387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3871690" y="5342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2248846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514408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2486073" y="4975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84"/>
          <p:cNvSpPr/>
          <p:nvPr/>
        </p:nvSpPr>
        <p:spPr>
          <a:xfrm rot="18900000">
            <a:off x="2831130" y="52072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84"/>
          <p:cNvSpPr/>
          <p:nvPr/>
        </p:nvSpPr>
        <p:spPr>
          <a:xfrm rot="18900000">
            <a:off x="3893256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84"/>
          <p:cNvSpPr/>
          <p:nvPr/>
        </p:nvSpPr>
        <p:spPr>
          <a:xfrm rot="18900000">
            <a:off x="4917643" y="48729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84"/>
          <p:cNvSpPr/>
          <p:nvPr/>
        </p:nvSpPr>
        <p:spPr>
          <a:xfrm rot="18900000">
            <a:off x="2831130" y="4835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84"/>
          <p:cNvSpPr/>
          <p:nvPr/>
        </p:nvSpPr>
        <p:spPr>
          <a:xfrm rot="18900000">
            <a:off x="4567195" y="51317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Multiply 84"/>
          <p:cNvSpPr/>
          <p:nvPr/>
        </p:nvSpPr>
        <p:spPr>
          <a:xfrm rot="18900000">
            <a:off x="4044218" y="40912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1" name="Multiply 84"/>
          <p:cNvSpPr/>
          <p:nvPr/>
        </p:nvSpPr>
        <p:spPr>
          <a:xfrm rot="18900000">
            <a:off x="2750256" y="5460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3160011" y="54121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3289407" y="40480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3742294" y="360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4890685" y="4306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3893256" y="4527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3289407" y="4436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2124841" y="4484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3213926" y="50185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3553591" y="3907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3747685" y="4155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2232672" y="4080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3461935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1925356" y="46896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4524063" y="47004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2761040" y="3659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3321756" y="298057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1957705" y="3816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2642427" y="3277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709945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4168223" y="4953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1893007" y="42529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2378243" y="52719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3553591" y="47112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2928177" y="4468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3068355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2043969" y="5045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2938959" y="312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3478110" y="42260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4222138" y="5250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4092742" y="4382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4249096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3402629" y="3638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3974129" y="4754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3165402" y="47328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2928177" y="4107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3095313" y="379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2399808" y="37677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2599294" y="41020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4917643" y="3810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4799031" y="4614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4551021" y="3719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4615718" y="34118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4249096" y="36491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4011869" y="335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2566945" y="4668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3564374" y="329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4410841" y="4042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3968737" y="3034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4696591" y="4026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5144087" y="44955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4497105" y="43500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3585940" y="4452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3095313" y="4274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4249096" y="31530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Multiply 84"/>
          <p:cNvSpPr/>
          <p:nvPr/>
        </p:nvSpPr>
        <p:spPr>
          <a:xfrm rot="18900000">
            <a:off x="3688379" y="29482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Multiply 84"/>
          <p:cNvSpPr/>
          <p:nvPr/>
        </p:nvSpPr>
        <p:spPr>
          <a:xfrm rot="18900000">
            <a:off x="3246275" y="3271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Straight Arrow Connector 81"/>
          <p:cNvSpPr/>
          <p:nvPr/>
        </p:nvSpPr>
        <p:spPr>
          <a:xfrm flipV="1">
            <a:off x="1802229" y="2849890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Straight Arrow Connector 83"/>
          <p:cNvSpPr/>
          <p:nvPr/>
        </p:nvSpPr>
        <p:spPr>
          <a:xfrm flipH="1">
            <a:off x="6771425" y="4308295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traight Arrow Connector 83"/>
          <p:cNvSpPr/>
          <p:nvPr/>
        </p:nvSpPr>
        <p:spPr>
          <a:xfrm>
            <a:off x="7692605" y="4313686"/>
            <a:ext cx="2299862" cy="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Straight Arrow Connector 83"/>
          <p:cNvSpPr/>
          <p:nvPr/>
        </p:nvSpPr>
        <p:spPr>
          <a:xfrm flipV="1">
            <a:off x="7684901" y="2580316"/>
            <a:ext cx="3081" cy="1741459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2" name="Rectangle 102"/>
          <p:cNvGrpSpPr/>
          <p:nvPr/>
        </p:nvGrpSpPr>
        <p:grpSpPr>
          <a:xfrm>
            <a:off x="6344039" y="5826553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2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225" name="Rectangle 103"/>
          <p:cNvGrpSpPr/>
          <p:nvPr/>
        </p:nvGrpSpPr>
        <p:grpSpPr>
          <a:xfrm>
            <a:off x="9994781" y="4340642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2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228" name="Rectangle 104"/>
          <p:cNvGrpSpPr/>
          <p:nvPr/>
        </p:nvGrpSpPr>
        <p:grpSpPr>
          <a:xfrm>
            <a:off x="7258971" y="2197518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2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30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231" name="Multiply 84"/>
          <p:cNvSpPr/>
          <p:nvPr/>
        </p:nvSpPr>
        <p:spPr>
          <a:xfrm rot="18900000">
            <a:off x="8578477" y="3029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2" name="Multiply 84"/>
          <p:cNvSpPr/>
          <p:nvPr/>
        </p:nvSpPr>
        <p:spPr>
          <a:xfrm rot="18900000">
            <a:off x="8810312" y="3163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3" name="Multiply 84"/>
          <p:cNvSpPr/>
          <p:nvPr/>
        </p:nvSpPr>
        <p:spPr>
          <a:xfrm rot="18900000">
            <a:off x="8777964" y="29536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4" name="Multiply 84"/>
          <p:cNvSpPr/>
          <p:nvPr/>
        </p:nvSpPr>
        <p:spPr>
          <a:xfrm rot="18900000">
            <a:off x="9009799" y="2980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5" name="Multiply 84"/>
          <p:cNvSpPr/>
          <p:nvPr/>
        </p:nvSpPr>
        <p:spPr>
          <a:xfrm rot="18900000">
            <a:off x="9090672" y="31962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6" name="Multiply 84"/>
          <p:cNvSpPr/>
          <p:nvPr/>
        </p:nvSpPr>
        <p:spPr>
          <a:xfrm rot="18900000">
            <a:off x="9352160" y="31153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7" name="Multiply 84"/>
          <p:cNvSpPr/>
          <p:nvPr/>
        </p:nvSpPr>
        <p:spPr>
          <a:xfrm rot="18900000">
            <a:off x="9333289" y="3325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8" name="Multiply 84"/>
          <p:cNvSpPr/>
          <p:nvPr/>
        </p:nvSpPr>
        <p:spPr>
          <a:xfrm rot="18900000">
            <a:off x="9158064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9" name="Multiply 84"/>
          <p:cNvSpPr/>
          <p:nvPr/>
        </p:nvSpPr>
        <p:spPr>
          <a:xfrm rot="18900000">
            <a:off x="8931621" y="3428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0" name="Multiply 84"/>
          <p:cNvSpPr/>
          <p:nvPr/>
        </p:nvSpPr>
        <p:spPr>
          <a:xfrm rot="18900000">
            <a:off x="8600045" y="3244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1" name="Multiply 84"/>
          <p:cNvSpPr/>
          <p:nvPr/>
        </p:nvSpPr>
        <p:spPr>
          <a:xfrm rot="18900000">
            <a:off x="8689003" y="34765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2" name="Multiply 84"/>
          <p:cNvSpPr/>
          <p:nvPr/>
        </p:nvSpPr>
        <p:spPr>
          <a:xfrm rot="18900000">
            <a:off x="8546129" y="279725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3" name="Multiply 84"/>
          <p:cNvSpPr/>
          <p:nvPr/>
        </p:nvSpPr>
        <p:spPr>
          <a:xfrm rot="18900000">
            <a:off x="8858837" y="27298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4" name="Multiply 84"/>
          <p:cNvSpPr/>
          <p:nvPr/>
        </p:nvSpPr>
        <p:spPr>
          <a:xfrm rot="18900000">
            <a:off x="9125717" y="27649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5" name="Multiply 84"/>
          <p:cNvSpPr/>
          <p:nvPr/>
        </p:nvSpPr>
        <p:spPr>
          <a:xfrm rot="18900000">
            <a:off x="9273982" y="29320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6" name="Multiply 84"/>
          <p:cNvSpPr/>
          <p:nvPr/>
        </p:nvSpPr>
        <p:spPr>
          <a:xfrm rot="18900000">
            <a:off x="8330469" y="29967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7" name="Multiply 84"/>
          <p:cNvSpPr/>
          <p:nvPr/>
        </p:nvSpPr>
        <p:spPr>
          <a:xfrm rot="18900000">
            <a:off x="8314294" y="32609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8" name="Multiply 84"/>
          <p:cNvSpPr/>
          <p:nvPr/>
        </p:nvSpPr>
        <p:spPr>
          <a:xfrm rot="18900000">
            <a:off x="8462560" y="34226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9" name="Multiply 84"/>
          <p:cNvSpPr/>
          <p:nvPr/>
        </p:nvSpPr>
        <p:spPr>
          <a:xfrm rot="18900000">
            <a:off x="7543309" y="50509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0" name="Multiply 84"/>
          <p:cNvSpPr/>
          <p:nvPr/>
        </p:nvSpPr>
        <p:spPr>
          <a:xfrm rot="18900000">
            <a:off x="7785927" y="47274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1" name="Multiply 84"/>
          <p:cNvSpPr/>
          <p:nvPr/>
        </p:nvSpPr>
        <p:spPr>
          <a:xfrm rot="18900000">
            <a:off x="9209285" y="5703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2" name="Multiply 84"/>
          <p:cNvSpPr/>
          <p:nvPr/>
        </p:nvSpPr>
        <p:spPr>
          <a:xfrm rot="18900000">
            <a:off x="7462437" y="5315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3" name="Multiply 84"/>
          <p:cNvSpPr/>
          <p:nvPr/>
        </p:nvSpPr>
        <p:spPr>
          <a:xfrm rot="18900000">
            <a:off x="9780785" y="5261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4" name="Multiply 84"/>
          <p:cNvSpPr/>
          <p:nvPr/>
        </p:nvSpPr>
        <p:spPr>
          <a:xfrm rot="18900000">
            <a:off x="7893756" y="54984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5" name="Multiply 84"/>
          <p:cNvSpPr/>
          <p:nvPr/>
        </p:nvSpPr>
        <p:spPr>
          <a:xfrm rot="18900000">
            <a:off x="8168723" y="55738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6" name="Multiply 84"/>
          <p:cNvSpPr/>
          <p:nvPr/>
        </p:nvSpPr>
        <p:spPr>
          <a:xfrm rot="18900000">
            <a:off x="10255237" y="51964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7" name="Multiply 84"/>
          <p:cNvSpPr/>
          <p:nvPr/>
        </p:nvSpPr>
        <p:spPr>
          <a:xfrm rot="18900000">
            <a:off x="8109417" y="5271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8" name="Multiply 84"/>
          <p:cNvSpPr/>
          <p:nvPr/>
        </p:nvSpPr>
        <p:spPr>
          <a:xfrm rot="18900000">
            <a:off x="9894006" y="5579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9" name="Multiply 84"/>
          <p:cNvSpPr/>
          <p:nvPr/>
        </p:nvSpPr>
        <p:spPr>
          <a:xfrm rot="18900000">
            <a:off x="8152549" y="5767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0" name="Multiply 84"/>
          <p:cNvSpPr/>
          <p:nvPr/>
        </p:nvSpPr>
        <p:spPr>
          <a:xfrm rot="18900000">
            <a:off x="8497606" y="57733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1" name="Multiply 84"/>
          <p:cNvSpPr/>
          <p:nvPr/>
        </p:nvSpPr>
        <p:spPr>
          <a:xfrm rot="18900000">
            <a:off x="8562303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2" name="Multiply 84"/>
          <p:cNvSpPr/>
          <p:nvPr/>
        </p:nvSpPr>
        <p:spPr>
          <a:xfrm rot="18900000">
            <a:off x="7462437" y="4846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3" name="Multiply 84"/>
          <p:cNvSpPr/>
          <p:nvPr/>
        </p:nvSpPr>
        <p:spPr>
          <a:xfrm rot="18900000">
            <a:off x="8384385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4" name="Multiply 84"/>
          <p:cNvSpPr/>
          <p:nvPr/>
        </p:nvSpPr>
        <p:spPr>
          <a:xfrm rot="18900000">
            <a:off x="7489393" y="56439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5" name="Multiply 84"/>
          <p:cNvSpPr/>
          <p:nvPr/>
        </p:nvSpPr>
        <p:spPr>
          <a:xfrm rot="18900000">
            <a:off x="8864228" y="5757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6" name="Multiply 84"/>
          <p:cNvSpPr/>
          <p:nvPr/>
        </p:nvSpPr>
        <p:spPr>
          <a:xfrm rot="18900000">
            <a:off x="7257559" y="5067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7" name="Multiply 84"/>
          <p:cNvSpPr/>
          <p:nvPr/>
        </p:nvSpPr>
        <p:spPr>
          <a:xfrm rot="18900000">
            <a:off x="9926356" y="50832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8" name="Multiply 84"/>
          <p:cNvSpPr/>
          <p:nvPr/>
        </p:nvSpPr>
        <p:spPr>
          <a:xfrm rot="18900000">
            <a:off x="7775143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9" name="Multiply 84"/>
          <p:cNvSpPr/>
          <p:nvPr/>
        </p:nvSpPr>
        <p:spPr>
          <a:xfrm rot="18900000">
            <a:off x="8578478" y="4549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0" name="Multiply 84"/>
          <p:cNvSpPr/>
          <p:nvPr/>
        </p:nvSpPr>
        <p:spPr>
          <a:xfrm rot="18900000">
            <a:off x="7214427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1" name="Multiply 84"/>
          <p:cNvSpPr/>
          <p:nvPr/>
        </p:nvSpPr>
        <p:spPr>
          <a:xfrm rot="18900000">
            <a:off x="7899148" y="4840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2" name="Multiply 84"/>
          <p:cNvSpPr/>
          <p:nvPr/>
        </p:nvSpPr>
        <p:spPr>
          <a:xfrm rot="18900000">
            <a:off x="9155369" y="5487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3" name="Multiply 84"/>
          <p:cNvSpPr/>
          <p:nvPr/>
        </p:nvSpPr>
        <p:spPr>
          <a:xfrm rot="18900000">
            <a:off x="9592082" y="54229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4" name="Multiply 84"/>
          <p:cNvSpPr/>
          <p:nvPr/>
        </p:nvSpPr>
        <p:spPr>
          <a:xfrm rot="18900000">
            <a:off x="8928927" y="51587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5" name="Multiply 84"/>
          <p:cNvSpPr/>
          <p:nvPr/>
        </p:nvSpPr>
        <p:spPr>
          <a:xfrm rot="18900000">
            <a:off x="7694271" y="57086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6" name="Multiply 84"/>
          <p:cNvSpPr/>
          <p:nvPr/>
        </p:nvSpPr>
        <p:spPr>
          <a:xfrm rot="18900000">
            <a:off x="8249596" y="4937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7" name="Multiply 84"/>
          <p:cNvSpPr/>
          <p:nvPr/>
        </p:nvSpPr>
        <p:spPr>
          <a:xfrm rot="18900000">
            <a:off x="7349214" y="5503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8" name="Multiply 84"/>
          <p:cNvSpPr/>
          <p:nvPr/>
        </p:nvSpPr>
        <p:spPr>
          <a:xfrm rot="18900000">
            <a:off x="8168723" y="46411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9" name="Multiply 84"/>
          <p:cNvSpPr/>
          <p:nvPr/>
        </p:nvSpPr>
        <p:spPr>
          <a:xfrm rot="18900000">
            <a:off x="9468077" y="5692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0" name="Multiply 84"/>
          <p:cNvSpPr/>
          <p:nvPr/>
        </p:nvSpPr>
        <p:spPr>
          <a:xfrm rot="18900000">
            <a:off x="9360247" y="503473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1" name="Multiply 84"/>
          <p:cNvSpPr/>
          <p:nvPr/>
        </p:nvSpPr>
        <p:spPr>
          <a:xfrm rot="18900000">
            <a:off x="9548950" y="51479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2" name="Multiply 84"/>
          <p:cNvSpPr/>
          <p:nvPr/>
        </p:nvSpPr>
        <p:spPr>
          <a:xfrm rot="18900000">
            <a:off x="7656531" y="5390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3" name="Multiply 84"/>
          <p:cNvSpPr/>
          <p:nvPr/>
        </p:nvSpPr>
        <p:spPr>
          <a:xfrm rot="18900000">
            <a:off x="7893756" y="57571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4" name="Multiply 84"/>
          <p:cNvSpPr/>
          <p:nvPr/>
        </p:nvSpPr>
        <p:spPr>
          <a:xfrm rot="18900000">
            <a:off x="10174365" y="5379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5" name="Multiply 84"/>
          <p:cNvSpPr/>
          <p:nvPr/>
        </p:nvSpPr>
        <p:spPr>
          <a:xfrm rot="18900000">
            <a:off x="10136624" y="49808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6" name="Multiply 84"/>
          <p:cNvSpPr/>
          <p:nvPr/>
        </p:nvSpPr>
        <p:spPr>
          <a:xfrm rot="18900000">
            <a:off x="8529954" y="55577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7" name="Multiply 84"/>
          <p:cNvSpPr/>
          <p:nvPr/>
        </p:nvSpPr>
        <p:spPr>
          <a:xfrm rot="18900000">
            <a:off x="9786177" y="4937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8" name="Multiply 84"/>
          <p:cNvSpPr/>
          <p:nvPr/>
        </p:nvSpPr>
        <p:spPr>
          <a:xfrm rot="18900000">
            <a:off x="9387204" y="53851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9" name="Multiply 84"/>
          <p:cNvSpPr/>
          <p:nvPr/>
        </p:nvSpPr>
        <p:spPr>
          <a:xfrm rot="18900000">
            <a:off x="9176936" y="487838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0" name="Multiply 84"/>
          <p:cNvSpPr/>
          <p:nvPr/>
        </p:nvSpPr>
        <p:spPr>
          <a:xfrm rot="18900000">
            <a:off x="7904539" y="5034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1" name="Multiply 84"/>
          <p:cNvSpPr/>
          <p:nvPr/>
        </p:nvSpPr>
        <p:spPr>
          <a:xfrm rot="18900000">
            <a:off x="8821096" y="47813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2" name="Multiply 84"/>
          <p:cNvSpPr/>
          <p:nvPr/>
        </p:nvSpPr>
        <p:spPr>
          <a:xfrm rot="18900000">
            <a:off x="9694520" y="5660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3" name="Multiply 84"/>
          <p:cNvSpPr/>
          <p:nvPr/>
        </p:nvSpPr>
        <p:spPr>
          <a:xfrm rot="18900000">
            <a:off x="9241635" y="4549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4" name="Multiply 84"/>
          <p:cNvSpPr/>
          <p:nvPr/>
        </p:nvSpPr>
        <p:spPr>
          <a:xfrm rot="18900000">
            <a:off x="10039577" y="5487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5" name="Multiply 84"/>
          <p:cNvSpPr/>
          <p:nvPr/>
        </p:nvSpPr>
        <p:spPr>
          <a:xfrm rot="18900000">
            <a:off x="8788747" y="554153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6" name="Multiply 84"/>
          <p:cNvSpPr/>
          <p:nvPr/>
        </p:nvSpPr>
        <p:spPr>
          <a:xfrm rot="18900000">
            <a:off x="9904789" y="4765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7" name="Multiply 84"/>
          <p:cNvSpPr/>
          <p:nvPr/>
        </p:nvSpPr>
        <p:spPr>
          <a:xfrm rot="18900000">
            <a:off x="9554341" y="4668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8" name="Multiply 84"/>
          <p:cNvSpPr/>
          <p:nvPr/>
        </p:nvSpPr>
        <p:spPr>
          <a:xfrm rot="18900000">
            <a:off x="8945102" y="4517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9" name="Multiply 84"/>
          <p:cNvSpPr/>
          <p:nvPr/>
        </p:nvSpPr>
        <p:spPr>
          <a:xfrm rot="18900000">
            <a:off x="8502997" y="484064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300" name="Flèche : droite 2"/>
          <p:cNvGrpSpPr/>
          <p:nvPr/>
        </p:nvGrpSpPr>
        <p:grpSpPr>
          <a:xfrm>
            <a:off x="5543782" y="3633667"/>
            <a:ext cx="1711894" cy="484188"/>
            <a:chOff x="0" y="0"/>
            <a:chExt cx="1711892" cy="484187"/>
          </a:xfrm>
          <a:solidFill>
            <a:srgbClr val="3C1053"/>
          </a:solidFill>
        </p:grpSpPr>
        <p:sp>
          <p:nvSpPr>
            <p:cNvPr id="301" name="Arrow"/>
            <p:cNvSpPr/>
            <p:nvPr/>
          </p:nvSpPr>
          <p:spPr>
            <a:xfrm>
              <a:off x="0" y="0"/>
              <a:ext cx="1711893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solidFill>
                <a:srgbClr val="4031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02" name="Función de Transformación"/>
            <p:cNvSpPr txBox="1"/>
            <p:nvPr/>
          </p:nvSpPr>
          <p:spPr>
            <a:xfrm>
              <a:off x="-1" y="126523"/>
              <a:ext cx="1590848" cy="231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Función de Transformación</a:t>
              </a:r>
            </a:p>
          </p:txBody>
        </p:sp>
      </p:grpSp>
      <p:pic>
        <p:nvPicPr>
          <p:cNvPr id="303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3688" y="4170811"/>
            <a:ext cx="1724206" cy="22204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Organigramme : Données 1"/>
          <p:cNvSpPr/>
          <p:nvPr/>
        </p:nvSpPr>
        <p:spPr>
          <a:xfrm rot="21480000">
            <a:off x="7725336" y="3866189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rgbClr val="C126B8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5" name="Connecteur droit avec flèche 3"/>
          <p:cNvSpPr/>
          <p:nvPr/>
        </p:nvSpPr>
        <p:spPr>
          <a:xfrm>
            <a:off x="6997481" y="3243470"/>
            <a:ext cx="984492" cy="785004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ZoneTexte 5"/>
          <p:cNvSpPr txBox="1"/>
          <p:nvPr/>
        </p:nvSpPr>
        <p:spPr>
          <a:xfrm>
            <a:off x="5994661" y="3046681"/>
            <a:ext cx="113910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Hiperplano</a:t>
            </a:r>
          </a:p>
        </p:txBody>
      </p:sp>
      <p:sp>
        <p:nvSpPr>
          <p:cNvPr id="307" name="Connecteur droit avec flèche 246"/>
          <p:cNvSpPr/>
          <p:nvPr/>
        </p:nvSpPr>
        <p:spPr>
          <a:xfrm>
            <a:off x="6611431" y="2401851"/>
            <a:ext cx="634043" cy="8630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ZoneTexte 247"/>
          <p:cNvSpPr txBox="1"/>
          <p:nvPr/>
        </p:nvSpPr>
        <p:spPr>
          <a:xfrm>
            <a:off x="5453774" y="2213693"/>
            <a:ext cx="131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Nueva Dimensión</a:t>
            </a:r>
          </a:p>
        </p:txBody>
      </p:sp>
      <p:sp>
        <p:nvSpPr>
          <p:cNvPr id="309" name="ZoneTexte 249"/>
          <p:cNvSpPr txBox="1"/>
          <p:nvPr/>
        </p:nvSpPr>
        <p:spPr>
          <a:xfrm>
            <a:off x="2602145" y="2334674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  <p:sp>
        <p:nvSpPr>
          <p:cNvPr id="310" name="ZoneTexte 250"/>
          <p:cNvSpPr txBox="1"/>
          <p:nvPr/>
        </p:nvSpPr>
        <p:spPr>
          <a:xfrm>
            <a:off x="7937733" y="2258474"/>
            <a:ext cx="20979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</p:spTree>
    <p:extLst>
      <p:ext uri="{BB962C8B-B14F-4D97-AF65-F5344CB8AC3E}">
        <p14:creationId xmlns:p14="http://schemas.microsoft.com/office/powerpoint/2010/main" val="11404381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7044948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Proyectando de vuelta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Espacio 2D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1" name="Straight Arrow Connector 83"/>
          <p:cNvSpPr/>
          <p:nvPr/>
        </p:nvSpPr>
        <p:spPr>
          <a:xfrm flipH="1">
            <a:off x="1834212" y="4442291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traight Arrow Connector 83"/>
          <p:cNvSpPr/>
          <p:nvPr/>
        </p:nvSpPr>
        <p:spPr>
          <a:xfrm>
            <a:off x="2755393" y="4447680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Arrow Connector 83"/>
          <p:cNvSpPr/>
          <p:nvPr/>
        </p:nvSpPr>
        <p:spPr>
          <a:xfrm flipV="1">
            <a:off x="2747688" y="2714311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4" name="Rectangle 102"/>
          <p:cNvGrpSpPr/>
          <p:nvPr/>
        </p:nvGrpSpPr>
        <p:grpSpPr>
          <a:xfrm>
            <a:off x="1448068" y="5960549"/>
            <a:ext cx="403615" cy="381361"/>
            <a:chOff x="0" y="0"/>
            <a:chExt cx="403614" cy="381360"/>
          </a:xfrm>
        </p:grpSpPr>
        <p:sp>
          <p:nvSpPr>
            <p:cNvPr id="31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7" name="Rectangle 103"/>
          <p:cNvGrpSpPr/>
          <p:nvPr/>
        </p:nvGrpSpPr>
        <p:grpSpPr>
          <a:xfrm>
            <a:off x="5057568" y="4474638"/>
            <a:ext cx="403615" cy="381361"/>
            <a:chOff x="0" y="0"/>
            <a:chExt cx="403614" cy="381360"/>
          </a:xfrm>
        </p:grpSpPr>
        <p:sp>
          <p:nvSpPr>
            <p:cNvPr id="31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320" name="Rectangle 104"/>
          <p:cNvGrpSpPr/>
          <p:nvPr/>
        </p:nvGrpSpPr>
        <p:grpSpPr>
          <a:xfrm>
            <a:off x="2363000" y="2331514"/>
            <a:ext cx="403615" cy="381362"/>
            <a:chOff x="0" y="0"/>
            <a:chExt cx="403614" cy="381360"/>
          </a:xfrm>
        </p:grpSpPr>
        <p:sp>
          <p:nvSpPr>
            <p:cNvPr id="32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2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323" name="Multiply 84"/>
          <p:cNvSpPr/>
          <p:nvPr/>
        </p:nvSpPr>
        <p:spPr>
          <a:xfrm rot="18900000">
            <a:off x="3641264" y="3163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4" name="Multiply 84"/>
          <p:cNvSpPr/>
          <p:nvPr/>
        </p:nvSpPr>
        <p:spPr>
          <a:xfrm rot="18900000">
            <a:off x="3873100" y="32978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5" name="Multiply 84"/>
          <p:cNvSpPr/>
          <p:nvPr/>
        </p:nvSpPr>
        <p:spPr>
          <a:xfrm rot="18900000">
            <a:off x="3840751" y="3087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6" name="Multiply 84"/>
          <p:cNvSpPr/>
          <p:nvPr/>
        </p:nvSpPr>
        <p:spPr>
          <a:xfrm rot="18900000">
            <a:off x="4072586" y="311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7" name="Multiply 84"/>
          <p:cNvSpPr/>
          <p:nvPr/>
        </p:nvSpPr>
        <p:spPr>
          <a:xfrm rot="18900000">
            <a:off x="4153459" y="3330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8" name="Multiply 84"/>
          <p:cNvSpPr/>
          <p:nvPr/>
        </p:nvSpPr>
        <p:spPr>
          <a:xfrm rot="18900000">
            <a:off x="4414947" y="324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9" name="Multiply 84"/>
          <p:cNvSpPr/>
          <p:nvPr/>
        </p:nvSpPr>
        <p:spPr>
          <a:xfrm rot="18900000">
            <a:off x="4396076" y="34596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0" name="Multiply 84"/>
          <p:cNvSpPr/>
          <p:nvPr/>
        </p:nvSpPr>
        <p:spPr>
          <a:xfrm rot="18900000">
            <a:off x="4220851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1" name="Multiply 84"/>
          <p:cNvSpPr/>
          <p:nvPr/>
        </p:nvSpPr>
        <p:spPr>
          <a:xfrm rot="18900000">
            <a:off x="3994408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2" name="Multiply 84"/>
          <p:cNvSpPr/>
          <p:nvPr/>
        </p:nvSpPr>
        <p:spPr>
          <a:xfrm rot="18900000">
            <a:off x="3662832" y="3378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3" name="Multiply 84"/>
          <p:cNvSpPr/>
          <p:nvPr/>
        </p:nvSpPr>
        <p:spPr>
          <a:xfrm rot="18900000">
            <a:off x="3751790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4" name="Multiply 84"/>
          <p:cNvSpPr/>
          <p:nvPr/>
        </p:nvSpPr>
        <p:spPr>
          <a:xfrm rot="18900000">
            <a:off x="3608916" y="2931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5" name="Multiply 84"/>
          <p:cNvSpPr/>
          <p:nvPr/>
        </p:nvSpPr>
        <p:spPr>
          <a:xfrm rot="18900000">
            <a:off x="3921624" y="2863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6" name="Multiply 84"/>
          <p:cNvSpPr/>
          <p:nvPr/>
        </p:nvSpPr>
        <p:spPr>
          <a:xfrm rot="18900000">
            <a:off x="4188504" y="2898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7" name="Multiply 84"/>
          <p:cNvSpPr/>
          <p:nvPr/>
        </p:nvSpPr>
        <p:spPr>
          <a:xfrm rot="18900000">
            <a:off x="4336769" y="306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8" name="Multiply 84"/>
          <p:cNvSpPr/>
          <p:nvPr/>
        </p:nvSpPr>
        <p:spPr>
          <a:xfrm rot="18900000">
            <a:off x="3393257" y="313074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9" name="Multiply 84"/>
          <p:cNvSpPr/>
          <p:nvPr/>
        </p:nvSpPr>
        <p:spPr>
          <a:xfrm rot="18900000">
            <a:off x="3377081" y="3394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0" name="Multiply 84"/>
          <p:cNvSpPr/>
          <p:nvPr/>
        </p:nvSpPr>
        <p:spPr>
          <a:xfrm rot="18900000">
            <a:off x="3525347" y="3556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1" name="Multiply 84"/>
          <p:cNvSpPr/>
          <p:nvPr/>
        </p:nvSpPr>
        <p:spPr>
          <a:xfrm rot="18900000">
            <a:off x="2606096" y="518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2" name="Multiply 84"/>
          <p:cNvSpPr/>
          <p:nvPr/>
        </p:nvSpPr>
        <p:spPr>
          <a:xfrm rot="18900000">
            <a:off x="2848713" y="4861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3" name="Multiply 84"/>
          <p:cNvSpPr/>
          <p:nvPr/>
        </p:nvSpPr>
        <p:spPr>
          <a:xfrm rot="18900000">
            <a:off x="4272072" y="5837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4" name="Multiply 84"/>
          <p:cNvSpPr/>
          <p:nvPr/>
        </p:nvSpPr>
        <p:spPr>
          <a:xfrm rot="18900000">
            <a:off x="2525224" y="5449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5" name="Multiply 84"/>
          <p:cNvSpPr/>
          <p:nvPr/>
        </p:nvSpPr>
        <p:spPr>
          <a:xfrm rot="18900000">
            <a:off x="4843572" y="53951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6" name="Multiply 84"/>
          <p:cNvSpPr/>
          <p:nvPr/>
        </p:nvSpPr>
        <p:spPr>
          <a:xfrm rot="18900000">
            <a:off x="2956544" y="5632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7" name="Multiply 84"/>
          <p:cNvSpPr/>
          <p:nvPr/>
        </p:nvSpPr>
        <p:spPr>
          <a:xfrm rot="18900000">
            <a:off x="3231510" y="5707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8" name="Multiply 84"/>
          <p:cNvSpPr/>
          <p:nvPr/>
        </p:nvSpPr>
        <p:spPr>
          <a:xfrm rot="18900000">
            <a:off x="5318024" y="5330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9" name="Multiply 84"/>
          <p:cNvSpPr/>
          <p:nvPr/>
        </p:nvSpPr>
        <p:spPr>
          <a:xfrm rot="18900000">
            <a:off x="3172204" y="540595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0" name="Multiply 84"/>
          <p:cNvSpPr/>
          <p:nvPr/>
        </p:nvSpPr>
        <p:spPr>
          <a:xfrm rot="18900000">
            <a:off x="4956793" y="5713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1" name="Multiply 84"/>
          <p:cNvSpPr/>
          <p:nvPr/>
        </p:nvSpPr>
        <p:spPr>
          <a:xfrm rot="18900000">
            <a:off x="3215336" y="59019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2" name="Multiply 84"/>
          <p:cNvSpPr/>
          <p:nvPr/>
        </p:nvSpPr>
        <p:spPr>
          <a:xfrm rot="18900000">
            <a:off x="3560392" y="5907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3" name="Multiply 84"/>
          <p:cNvSpPr/>
          <p:nvPr/>
        </p:nvSpPr>
        <p:spPr>
          <a:xfrm rot="18900000">
            <a:off x="3625090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4" name="Multiply 84"/>
          <p:cNvSpPr/>
          <p:nvPr/>
        </p:nvSpPr>
        <p:spPr>
          <a:xfrm rot="18900000">
            <a:off x="2525224" y="4980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5" name="Multiply 84"/>
          <p:cNvSpPr/>
          <p:nvPr/>
        </p:nvSpPr>
        <p:spPr>
          <a:xfrm rot="18900000">
            <a:off x="344717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6" name="Multiply 84"/>
          <p:cNvSpPr/>
          <p:nvPr/>
        </p:nvSpPr>
        <p:spPr>
          <a:xfrm rot="18900000">
            <a:off x="2552181" y="57779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7" name="Multiply 84"/>
          <p:cNvSpPr/>
          <p:nvPr/>
        </p:nvSpPr>
        <p:spPr>
          <a:xfrm rot="18900000">
            <a:off x="3927015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8" name="Multiply 84"/>
          <p:cNvSpPr/>
          <p:nvPr/>
        </p:nvSpPr>
        <p:spPr>
          <a:xfrm rot="18900000">
            <a:off x="2320346" y="52010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9" name="Multiply 84"/>
          <p:cNvSpPr/>
          <p:nvPr/>
        </p:nvSpPr>
        <p:spPr>
          <a:xfrm rot="18900000">
            <a:off x="4989143" y="5217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0" name="Multiply 84"/>
          <p:cNvSpPr/>
          <p:nvPr/>
        </p:nvSpPr>
        <p:spPr>
          <a:xfrm rot="18900000">
            <a:off x="2837931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1" name="Multiply 84"/>
          <p:cNvSpPr/>
          <p:nvPr/>
        </p:nvSpPr>
        <p:spPr>
          <a:xfrm rot="18900000">
            <a:off x="3641265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2" name="Multiply 84"/>
          <p:cNvSpPr/>
          <p:nvPr/>
        </p:nvSpPr>
        <p:spPr>
          <a:xfrm rot="18900000">
            <a:off x="2277213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3" name="Multiply 84"/>
          <p:cNvSpPr/>
          <p:nvPr/>
        </p:nvSpPr>
        <p:spPr>
          <a:xfrm rot="18900000">
            <a:off x="2961936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4" name="Multiply 84"/>
          <p:cNvSpPr/>
          <p:nvPr/>
        </p:nvSpPr>
        <p:spPr>
          <a:xfrm rot="18900000">
            <a:off x="4218156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5" name="Multiply 84"/>
          <p:cNvSpPr/>
          <p:nvPr/>
        </p:nvSpPr>
        <p:spPr>
          <a:xfrm rot="18900000">
            <a:off x="4654870" y="555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6" name="Multiply 84"/>
          <p:cNvSpPr/>
          <p:nvPr/>
        </p:nvSpPr>
        <p:spPr>
          <a:xfrm rot="18900000">
            <a:off x="3991713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7" name="Multiply 84"/>
          <p:cNvSpPr/>
          <p:nvPr/>
        </p:nvSpPr>
        <p:spPr>
          <a:xfrm rot="18900000">
            <a:off x="2757058" y="5842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8" name="Multiply 84"/>
          <p:cNvSpPr/>
          <p:nvPr/>
        </p:nvSpPr>
        <p:spPr>
          <a:xfrm rot="18900000">
            <a:off x="3312383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9" name="Multiply 84"/>
          <p:cNvSpPr/>
          <p:nvPr/>
        </p:nvSpPr>
        <p:spPr>
          <a:xfrm rot="18900000">
            <a:off x="2412001" y="56377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0" name="Multiply 84"/>
          <p:cNvSpPr/>
          <p:nvPr/>
        </p:nvSpPr>
        <p:spPr>
          <a:xfrm rot="18900000">
            <a:off x="3231510" y="4775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1" name="Multiply 84"/>
          <p:cNvSpPr/>
          <p:nvPr/>
        </p:nvSpPr>
        <p:spPr>
          <a:xfrm rot="18900000">
            <a:off x="4530864" y="5826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2" name="Multiply 84"/>
          <p:cNvSpPr/>
          <p:nvPr/>
        </p:nvSpPr>
        <p:spPr>
          <a:xfrm rot="18900000">
            <a:off x="4423034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3" name="Multiply 84"/>
          <p:cNvSpPr/>
          <p:nvPr/>
        </p:nvSpPr>
        <p:spPr>
          <a:xfrm rot="18900000">
            <a:off x="4611737" y="52819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4" name="Multiply 84"/>
          <p:cNvSpPr/>
          <p:nvPr/>
        </p:nvSpPr>
        <p:spPr>
          <a:xfrm rot="18900000">
            <a:off x="2719318" y="552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5" name="Multiply 84"/>
          <p:cNvSpPr/>
          <p:nvPr/>
        </p:nvSpPr>
        <p:spPr>
          <a:xfrm rot="18900000">
            <a:off x="2956544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6" name="Multiply 84"/>
          <p:cNvSpPr/>
          <p:nvPr/>
        </p:nvSpPr>
        <p:spPr>
          <a:xfrm rot="18900000">
            <a:off x="5237153" y="5513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7" name="Multiply 84"/>
          <p:cNvSpPr/>
          <p:nvPr/>
        </p:nvSpPr>
        <p:spPr>
          <a:xfrm rot="18900000">
            <a:off x="5199412" y="51148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8" name="Multiply 84"/>
          <p:cNvSpPr/>
          <p:nvPr/>
        </p:nvSpPr>
        <p:spPr>
          <a:xfrm rot="18900000">
            <a:off x="3592741" y="56917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9" name="Multiply 84"/>
          <p:cNvSpPr/>
          <p:nvPr/>
        </p:nvSpPr>
        <p:spPr>
          <a:xfrm rot="18900000">
            <a:off x="4848964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0" name="Multiply 84"/>
          <p:cNvSpPr/>
          <p:nvPr/>
        </p:nvSpPr>
        <p:spPr>
          <a:xfrm rot="18900000">
            <a:off x="444999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1" name="Multiply 84"/>
          <p:cNvSpPr/>
          <p:nvPr/>
        </p:nvSpPr>
        <p:spPr>
          <a:xfrm rot="18900000">
            <a:off x="4239723" y="50123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2" name="Multiply 84"/>
          <p:cNvSpPr/>
          <p:nvPr/>
        </p:nvSpPr>
        <p:spPr>
          <a:xfrm rot="18900000">
            <a:off x="2967326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3" name="Multiply 84"/>
          <p:cNvSpPr/>
          <p:nvPr/>
        </p:nvSpPr>
        <p:spPr>
          <a:xfrm rot="18900000">
            <a:off x="3883883" y="49153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4" name="Multiply 84"/>
          <p:cNvSpPr/>
          <p:nvPr/>
        </p:nvSpPr>
        <p:spPr>
          <a:xfrm rot="18900000">
            <a:off x="4757308" y="5794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5" name="Multiply 84"/>
          <p:cNvSpPr/>
          <p:nvPr/>
        </p:nvSpPr>
        <p:spPr>
          <a:xfrm rot="18900000">
            <a:off x="4304421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6" name="Multiply 84"/>
          <p:cNvSpPr/>
          <p:nvPr/>
        </p:nvSpPr>
        <p:spPr>
          <a:xfrm rot="18900000">
            <a:off x="5102365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7" name="Multiply 84"/>
          <p:cNvSpPr/>
          <p:nvPr/>
        </p:nvSpPr>
        <p:spPr>
          <a:xfrm rot="18900000">
            <a:off x="3851534" y="5675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8" name="Multiply 84"/>
          <p:cNvSpPr/>
          <p:nvPr/>
        </p:nvSpPr>
        <p:spPr>
          <a:xfrm rot="18900000">
            <a:off x="4967576" y="489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9" name="Multiply 84"/>
          <p:cNvSpPr/>
          <p:nvPr/>
        </p:nvSpPr>
        <p:spPr>
          <a:xfrm rot="18900000">
            <a:off x="4617129" y="4802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0" name="Multiply 84"/>
          <p:cNvSpPr/>
          <p:nvPr/>
        </p:nvSpPr>
        <p:spPr>
          <a:xfrm rot="18900000">
            <a:off x="4007888" y="465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1" name="Multiply 84"/>
          <p:cNvSpPr/>
          <p:nvPr/>
        </p:nvSpPr>
        <p:spPr>
          <a:xfrm rot="18900000">
            <a:off x="3565784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2" name="Organigramme : Données 1"/>
          <p:cNvSpPr/>
          <p:nvPr/>
        </p:nvSpPr>
        <p:spPr>
          <a:xfrm rot="21480000">
            <a:off x="2788123" y="4000186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ZoneTexte 322"/>
          <p:cNvSpPr txBox="1"/>
          <p:nvPr/>
        </p:nvSpPr>
        <p:spPr>
          <a:xfrm>
            <a:off x="2930998" y="2387078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</p:spTree>
    <p:extLst>
      <p:ext uri="{BB962C8B-B14F-4D97-AF65-F5344CB8AC3E}">
        <p14:creationId xmlns:p14="http://schemas.microsoft.com/office/powerpoint/2010/main" val="1411685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7044948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Proyectando de vuelta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Espacio 2D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1" name="Straight Arrow Connector 83"/>
          <p:cNvSpPr/>
          <p:nvPr/>
        </p:nvSpPr>
        <p:spPr>
          <a:xfrm flipH="1">
            <a:off x="1834212" y="4442291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traight Arrow Connector 83"/>
          <p:cNvSpPr/>
          <p:nvPr/>
        </p:nvSpPr>
        <p:spPr>
          <a:xfrm>
            <a:off x="2755393" y="4447680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Arrow Connector 83"/>
          <p:cNvSpPr/>
          <p:nvPr/>
        </p:nvSpPr>
        <p:spPr>
          <a:xfrm flipV="1">
            <a:off x="2747688" y="2714311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4" name="Rectangle 102"/>
          <p:cNvGrpSpPr/>
          <p:nvPr/>
        </p:nvGrpSpPr>
        <p:grpSpPr>
          <a:xfrm>
            <a:off x="1448068" y="5960549"/>
            <a:ext cx="403615" cy="381361"/>
            <a:chOff x="0" y="0"/>
            <a:chExt cx="403614" cy="381360"/>
          </a:xfrm>
        </p:grpSpPr>
        <p:sp>
          <p:nvSpPr>
            <p:cNvPr id="31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7" name="Rectangle 103"/>
          <p:cNvGrpSpPr/>
          <p:nvPr/>
        </p:nvGrpSpPr>
        <p:grpSpPr>
          <a:xfrm>
            <a:off x="5057568" y="4474638"/>
            <a:ext cx="403615" cy="381361"/>
            <a:chOff x="0" y="0"/>
            <a:chExt cx="403614" cy="381360"/>
          </a:xfrm>
        </p:grpSpPr>
        <p:sp>
          <p:nvSpPr>
            <p:cNvPr id="31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320" name="Rectangle 104"/>
          <p:cNvGrpSpPr/>
          <p:nvPr/>
        </p:nvGrpSpPr>
        <p:grpSpPr>
          <a:xfrm>
            <a:off x="2363000" y="2331514"/>
            <a:ext cx="403615" cy="381362"/>
            <a:chOff x="0" y="0"/>
            <a:chExt cx="403614" cy="381360"/>
          </a:xfrm>
        </p:grpSpPr>
        <p:sp>
          <p:nvSpPr>
            <p:cNvPr id="32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2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323" name="Multiply 84"/>
          <p:cNvSpPr/>
          <p:nvPr/>
        </p:nvSpPr>
        <p:spPr>
          <a:xfrm rot="18900000">
            <a:off x="3641264" y="3163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4" name="Multiply 84"/>
          <p:cNvSpPr/>
          <p:nvPr/>
        </p:nvSpPr>
        <p:spPr>
          <a:xfrm rot="18900000">
            <a:off x="3873100" y="32978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5" name="Multiply 84"/>
          <p:cNvSpPr/>
          <p:nvPr/>
        </p:nvSpPr>
        <p:spPr>
          <a:xfrm rot="18900000">
            <a:off x="3840751" y="3087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6" name="Multiply 84"/>
          <p:cNvSpPr/>
          <p:nvPr/>
        </p:nvSpPr>
        <p:spPr>
          <a:xfrm rot="18900000">
            <a:off x="4072586" y="311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7" name="Multiply 84"/>
          <p:cNvSpPr/>
          <p:nvPr/>
        </p:nvSpPr>
        <p:spPr>
          <a:xfrm rot="18900000">
            <a:off x="4153459" y="3330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8" name="Multiply 84"/>
          <p:cNvSpPr/>
          <p:nvPr/>
        </p:nvSpPr>
        <p:spPr>
          <a:xfrm rot="18900000">
            <a:off x="4414947" y="324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9" name="Multiply 84"/>
          <p:cNvSpPr/>
          <p:nvPr/>
        </p:nvSpPr>
        <p:spPr>
          <a:xfrm rot="18900000">
            <a:off x="4396076" y="34596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0" name="Multiply 84"/>
          <p:cNvSpPr/>
          <p:nvPr/>
        </p:nvSpPr>
        <p:spPr>
          <a:xfrm rot="18900000">
            <a:off x="4220851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1" name="Multiply 84"/>
          <p:cNvSpPr/>
          <p:nvPr/>
        </p:nvSpPr>
        <p:spPr>
          <a:xfrm rot="18900000">
            <a:off x="3994408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2" name="Multiply 84"/>
          <p:cNvSpPr/>
          <p:nvPr/>
        </p:nvSpPr>
        <p:spPr>
          <a:xfrm rot="18900000">
            <a:off x="3662832" y="3378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3" name="Multiply 84"/>
          <p:cNvSpPr/>
          <p:nvPr/>
        </p:nvSpPr>
        <p:spPr>
          <a:xfrm rot="18900000">
            <a:off x="3751790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4" name="Multiply 84"/>
          <p:cNvSpPr/>
          <p:nvPr/>
        </p:nvSpPr>
        <p:spPr>
          <a:xfrm rot="18900000">
            <a:off x="3608916" y="2931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5" name="Multiply 84"/>
          <p:cNvSpPr/>
          <p:nvPr/>
        </p:nvSpPr>
        <p:spPr>
          <a:xfrm rot="18900000">
            <a:off x="3921624" y="2863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6" name="Multiply 84"/>
          <p:cNvSpPr/>
          <p:nvPr/>
        </p:nvSpPr>
        <p:spPr>
          <a:xfrm rot="18900000">
            <a:off x="4188504" y="2898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7" name="Multiply 84"/>
          <p:cNvSpPr/>
          <p:nvPr/>
        </p:nvSpPr>
        <p:spPr>
          <a:xfrm rot="18900000">
            <a:off x="4336769" y="306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8" name="Multiply 84"/>
          <p:cNvSpPr/>
          <p:nvPr/>
        </p:nvSpPr>
        <p:spPr>
          <a:xfrm rot="18900000">
            <a:off x="3393257" y="313074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9" name="Multiply 84"/>
          <p:cNvSpPr/>
          <p:nvPr/>
        </p:nvSpPr>
        <p:spPr>
          <a:xfrm rot="18900000">
            <a:off x="3377081" y="3394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0" name="Multiply 84"/>
          <p:cNvSpPr/>
          <p:nvPr/>
        </p:nvSpPr>
        <p:spPr>
          <a:xfrm rot="18900000">
            <a:off x="3525347" y="3556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1" name="Multiply 84"/>
          <p:cNvSpPr/>
          <p:nvPr/>
        </p:nvSpPr>
        <p:spPr>
          <a:xfrm rot="18900000">
            <a:off x="2606096" y="518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2" name="Multiply 84"/>
          <p:cNvSpPr/>
          <p:nvPr/>
        </p:nvSpPr>
        <p:spPr>
          <a:xfrm rot="18900000">
            <a:off x="2848713" y="4861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3" name="Multiply 84"/>
          <p:cNvSpPr/>
          <p:nvPr/>
        </p:nvSpPr>
        <p:spPr>
          <a:xfrm rot="18900000">
            <a:off x="4272072" y="5837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4" name="Multiply 84"/>
          <p:cNvSpPr/>
          <p:nvPr/>
        </p:nvSpPr>
        <p:spPr>
          <a:xfrm rot="18900000">
            <a:off x="2525224" y="5449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5" name="Multiply 84"/>
          <p:cNvSpPr/>
          <p:nvPr/>
        </p:nvSpPr>
        <p:spPr>
          <a:xfrm rot="18900000">
            <a:off x="4843572" y="53951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6" name="Multiply 84"/>
          <p:cNvSpPr/>
          <p:nvPr/>
        </p:nvSpPr>
        <p:spPr>
          <a:xfrm rot="18900000">
            <a:off x="2956544" y="5632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7" name="Multiply 84"/>
          <p:cNvSpPr/>
          <p:nvPr/>
        </p:nvSpPr>
        <p:spPr>
          <a:xfrm rot="18900000">
            <a:off x="3231510" y="5707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8" name="Multiply 84"/>
          <p:cNvSpPr/>
          <p:nvPr/>
        </p:nvSpPr>
        <p:spPr>
          <a:xfrm rot="18900000">
            <a:off x="5318024" y="5330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9" name="Multiply 84"/>
          <p:cNvSpPr/>
          <p:nvPr/>
        </p:nvSpPr>
        <p:spPr>
          <a:xfrm rot="18900000">
            <a:off x="3172204" y="540595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0" name="Multiply 84"/>
          <p:cNvSpPr/>
          <p:nvPr/>
        </p:nvSpPr>
        <p:spPr>
          <a:xfrm rot="18900000">
            <a:off x="4956793" y="5713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1" name="Multiply 84"/>
          <p:cNvSpPr/>
          <p:nvPr/>
        </p:nvSpPr>
        <p:spPr>
          <a:xfrm rot="18900000">
            <a:off x="3215336" y="59019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2" name="Multiply 84"/>
          <p:cNvSpPr/>
          <p:nvPr/>
        </p:nvSpPr>
        <p:spPr>
          <a:xfrm rot="18900000">
            <a:off x="3560392" y="5907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3" name="Multiply 84"/>
          <p:cNvSpPr/>
          <p:nvPr/>
        </p:nvSpPr>
        <p:spPr>
          <a:xfrm rot="18900000">
            <a:off x="3625090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4" name="Multiply 84"/>
          <p:cNvSpPr/>
          <p:nvPr/>
        </p:nvSpPr>
        <p:spPr>
          <a:xfrm rot="18900000">
            <a:off x="2525224" y="4980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5" name="Multiply 84"/>
          <p:cNvSpPr/>
          <p:nvPr/>
        </p:nvSpPr>
        <p:spPr>
          <a:xfrm rot="18900000">
            <a:off x="344717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6" name="Multiply 84"/>
          <p:cNvSpPr/>
          <p:nvPr/>
        </p:nvSpPr>
        <p:spPr>
          <a:xfrm rot="18900000">
            <a:off x="2552181" y="57779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7" name="Multiply 84"/>
          <p:cNvSpPr/>
          <p:nvPr/>
        </p:nvSpPr>
        <p:spPr>
          <a:xfrm rot="18900000">
            <a:off x="3927015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8" name="Multiply 84"/>
          <p:cNvSpPr/>
          <p:nvPr/>
        </p:nvSpPr>
        <p:spPr>
          <a:xfrm rot="18900000">
            <a:off x="2320346" y="52010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9" name="Multiply 84"/>
          <p:cNvSpPr/>
          <p:nvPr/>
        </p:nvSpPr>
        <p:spPr>
          <a:xfrm rot="18900000">
            <a:off x="4989143" y="5217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0" name="Multiply 84"/>
          <p:cNvSpPr/>
          <p:nvPr/>
        </p:nvSpPr>
        <p:spPr>
          <a:xfrm rot="18900000">
            <a:off x="2837931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1" name="Multiply 84"/>
          <p:cNvSpPr/>
          <p:nvPr/>
        </p:nvSpPr>
        <p:spPr>
          <a:xfrm rot="18900000">
            <a:off x="3641265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2" name="Multiply 84"/>
          <p:cNvSpPr/>
          <p:nvPr/>
        </p:nvSpPr>
        <p:spPr>
          <a:xfrm rot="18900000">
            <a:off x="2277213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3" name="Multiply 84"/>
          <p:cNvSpPr/>
          <p:nvPr/>
        </p:nvSpPr>
        <p:spPr>
          <a:xfrm rot="18900000">
            <a:off x="2961936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4" name="Multiply 84"/>
          <p:cNvSpPr/>
          <p:nvPr/>
        </p:nvSpPr>
        <p:spPr>
          <a:xfrm rot="18900000">
            <a:off x="4218156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5" name="Multiply 84"/>
          <p:cNvSpPr/>
          <p:nvPr/>
        </p:nvSpPr>
        <p:spPr>
          <a:xfrm rot="18900000">
            <a:off x="4654870" y="555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6" name="Multiply 84"/>
          <p:cNvSpPr/>
          <p:nvPr/>
        </p:nvSpPr>
        <p:spPr>
          <a:xfrm rot="18900000">
            <a:off x="3991713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7" name="Multiply 84"/>
          <p:cNvSpPr/>
          <p:nvPr/>
        </p:nvSpPr>
        <p:spPr>
          <a:xfrm rot="18900000">
            <a:off x="2757058" y="5842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8" name="Multiply 84"/>
          <p:cNvSpPr/>
          <p:nvPr/>
        </p:nvSpPr>
        <p:spPr>
          <a:xfrm rot="18900000">
            <a:off x="3312383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9" name="Multiply 84"/>
          <p:cNvSpPr/>
          <p:nvPr/>
        </p:nvSpPr>
        <p:spPr>
          <a:xfrm rot="18900000">
            <a:off x="2412001" y="56377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0" name="Multiply 84"/>
          <p:cNvSpPr/>
          <p:nvPr/>
        </p:nvSpPr>
        <p:spPr>
          <a:xfrm rot="18900000">
            <a:off x="3231510" y="4775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1" name="Multiply 84"/>
          <p:cNvSpPr/>
          <p:nvPr/>
        </p:nvSpPr>
        <p:spPr>
          <a:xfrm rot="18900000">
            <a:off x="4530864" y="5826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2" name="Multiply 84"/>
          <p:cNvSpPr/>
          <p:nvPr/>
        </p:nvSpPr>
        <p:spPr>
          <a:xfrm rot="18900000">
            <a:off x="4423034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3" name="Multiply 84"/>
          <p:cNvSpPr/>
          <p:nvPr/>
        </p:nvSpPr>
        <p:spPr>
          <a:xfrm rot="18900000">
            <a:off x="4611737" y="52819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4" name="Multiply 84"/>
          <p:cNvSpPr/>
          <p:nvPr/>
        </p:nvSpPr>
        <p:spPr>
          <a:xfrm rot="18900000">
            <a:off x="2719318" y="552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5" name="Multiply 84"/>
          <p:cNvSpPr/>
          <p:nvPr/>
        </p:nvSpPr>
        <p:spPr>
          <a:xfrm rot="18900000">
            <a:off x="2956544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6" name="Multiply 84"/>
          <p:cNvSpPr/>
          <p:nvPr/>
        </p:nvSpPr>
        <p:spPr>
          <a:xfrm rot="18900000">
            <a:off x="5237153" y="5513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7" name="Multiply 84"/>
          <p:cNvSpPr/>
          <p:nvPr/>
        </p:nvSpPr>
        <p:spPr>
          <a:xfrm rot="18900000">
            <a:off x="5199412" y="51148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8" name="Multiply 84"/>
          <p:cNvSpPr/>
          <p:nvPr/>
        </p:nvSpPr>
        <p:spPr>
          <a:xfrm rot="18900000">
            <a:off x="3592741" y="56917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9" name="Multiply 84"/>
          <p:cNvSpPr/>
          <p:nvPr/>
        </p:nvSpPr>
        <p:spPr>
          <a:xfrm rot="18900000">
            <a:off x="4848964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0" name="Multiply 84"/>
          <p:cNvSpPr/>
          <p:nvPr/>
        </p:nvSpPr>
        <p:spPr>
          <a:xfrm rot="18900000">
            <a:off x="444999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1" name="Multiply 84"/>
          <p:cNvSpPr/>
          <p:nvPr/>
        </p:nvSpPr>
        <p:spPr>
          <a:xfrm rot="18900000">
            <a:off x="4239723" y="50123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2" name="Multiply 84"/>
          <p:cNvSpPr/>
          <p:nvPr/>
        </p:nvSpPr>
        <p:spPr>
          <a:xfrm rot="18900000">
            <a:off x="2967326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3" name="Multiply 84"/>
          <p:cNvSpPr/>
          <p:nvPr/>
        </p:nvSpPr>
        <p:spPr>
          <a:xfrm rot="18900000">
            <a:off x="3883883" y="49153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4" name="Multiply 84"/>
          <p:cNvSpPr/>
          <p:nvPr/>
        </p:nvSpPr>
        <p:spPr>
          <a:xfrm rot="18900000">
            <a:off x="4757308" y="5794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5" name="Multiply 84"/>
          <p:cNvSpPr/>
          <p:nvPr/>
        </p:nvSpPr>
        <p:spPr>
          <a:xfrm rot="18900000">
            <a:off x="4304421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6" name="Multiply 84"/>
          <p:cNvSpPr/>
          <p:nvPr/>
        </p:nvSpPr>
        <p:spPr>
          <a:xfrm rot="18900000">
            <a:off x="5102365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7" name="Multiply 84"/>
          <p:cNvSpPr/>
          <p:nvPr/>
        </p:nvSpPr>
        <p:spPr>
          <a:xfrm rot="18900000">
            <a:off x="3851534" y="5675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8" name="Multiply 84"/>
          <p:cNvSpPr/>
          <p:nvPr/>
        </p:nvSpPr>
        <p:spPr>
          <a:xfrm rot="18900000">
            <a:off x="4967576" y="489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9" name="Multiply 84"/>
          <p:cNvSpPr/>
          <p:nvPr/>
        </p:nvSpPr>
        <p:spPr>
          <a:xfrm rot="18900000">
            <a:off x="4617129" y="4802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0" name="Multiply 84"/>
          <p:cNvSpPr/>
          <p:nvPr/>
        </p:nvSpPr>
        <p:spPr>
          <a:xfrm rot="18900000">
            <a:off x="4007888" y="465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1" name="Multiply 84"/>
          <p:cNvSpPr/>
          <p:nvPr/>
        </p:nvSpPr>
        <p:spPr>
          <a:xfrm rot="18900000">
            <a:off x="3565784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2" name="Organigramme : Données 1"/>
          <p:cNvSpPr/>
          <p:nvPr/>
        </p:nvSpPr>
        <p:spPr>
          <a:xfrm rot="21480000">
            <a:off x="2788123" y="4000186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3" name="Flèche : droite 248"/>
          <p:cNvGrpSpPr/>
          <p:nvPr/>
        </p:nvGrpSpPr>
        <p:grpSpPr>
          <a:xfrm>
            <a:off x="5459617" y="3876180"/>
            <a:ext cx="1003900" cy="484188"/>
            <a:chOff x="0" y="0"/>
            <a:chExt cx="1003899" cy="484187"/>
          </a:xfrm>
          <a:solidFill>
            <a:srgbClr val="3C1053"/>
          </a:solidFill>
        </p:grpSpPr>
        <p:sp>
          <p:nvSpPr>
            <p:cNvPr id="394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Proyección</a:t>
              </a:r>
            </a:p>
          </p:txBody>
        </p:sp>
      </p:grpSp>
      <p:sp>
        <p:nvSpPr>
          <p:cNvPr id="474" name="ZoneTexte 322"/>
          <p:cNvSpPr txBox="1"/>
          <p:nvPr/>
        </p:nvSpPr>
        <p:spPr>
          <a:xfrm>
            <a:off x="2930998" y="2387078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</p:spTree>
    <p:extLst>
      <p:ext uri="{BB962C8B-B14F-4D97-AF65-F5344CB8AC3E}">
        <p14:creationId xmlns:p14="http://schemas.microsoft.com/office/powerpoint/2010/main" val="42126715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7044948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Proyectando de vuelta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Espacio 2D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1" name="Straight Arrow Connector 83"/>
          <p:cNvSpPr/>
          <p:nvPr/>
        </p:nvSpPr>
        <p:spPr>
          <a:xfrm flipH="1">
            <a:off x="1834212" y="4442291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traight Arrow Connector 83"/>
          <p:cNvSpPr/>
          <p:nvPr/>
        </p:nvSpPr>
        <p:spPr>
          <a:xfrm>
            <a:off x="2755393" y="4447680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Arrow Connector 83"/>
          <p:cNvSpPr/>
          <p:nvPr/>
        </p:nvSpPr>
        <p:spPr>
          <a:xfrm flipV="1">
            <a:off x="2747688" y="2714311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4" name="Rectangle 102"/>
          <p:cNvGrpSpPr/>
          <p:nvPr/>
        </p:nvGrpSpPr>
        <p:grpSpPr>
          <a:xfrm>
            <a:off x="1448068" y="5960549"/>
            <a:ext cx="403615" cy="381361"/>
            <a:chOff x="0" y="0"/>
            <a:chExt cx="403614" cy="381360"/>
          </a:xfrm>
        </p:grpSpPr>
        <p:sp>
          <p:nvSpPr>
            <p:cNvPr id="31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7" name="Rectangle 103"/>
          <p:cNvGrpSpPr/>
          <p:nvPr/>
        </p:nvGrpSpPr>
        <p:grpSpPr>
          <a:xfrm>
            <a:off x="5057568" y="4474638"/>
            <a:ext cx="403615" cy="381361"/>
            <a:chOff x="0" y="0"/>
            <a:chExt cx="403614" cy="381360"/>
          </a:xfrm>
        </p:grpSpPr>
        <p:sp>
          <p:nvSpPr>
            <p:cNvPr id="31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320" name="Rectangle 104"/>
          <p:cNvGrpSpPr/>
          <p:nvPr/>
        </p:nvGrpSpPr>
        <p:grpSpPr>
          <a:xfrm>
            <a:off x="2363000" y="2331514"/>
            <a:ext cx="403615" cy="381362"/>
            <a:chOff x="0" y="0"/>
            <a:chExt cx="403614" cy="381360"/>
          </a:xfrm>
        </p:grpSpPr>
        <p:sp>
          <p:nvSpPr>
            <p:cNvPr id="32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2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323" name="Multiply 84"/>
          <p:cNvSpPr/>
          <p:nvPr/>
        </p:nvSpPr>
        <p:spPr>
          <a:xfrm rot="18900000">
            <a:off x="3641264" y="3163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4" name="Multiply 84"/>
          <p:cNvSpPr/>
          <p:nvPr/>
        </p:nvSpPr>
        <p:spPr>
          <a:xfrm rot="18900000">
            <a:off x="3873100" y="32978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5" name="Multiply 84"/>
          <p:cNvSpPr/>
          <p:nvPr/>
        </p:nvSpPr>
        <p:spPr>
          <a:xfrm rot="18900000">
            <a:off x="3840751" y="3087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6" name="Multiply 84"/>
          <p:cNvSpPr/>
          <p:nvPr/>
        </p:nvSpPr>
        <p:spPr>
          <a:xfrm rot="18900000">
            <a:off x="4072586" y="311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7" name="Multiply 84"/>
          <p:cNvSpPr/>
          <p:nvPr/>
        </p:nvSpPr>
        <p:spPr>
          <a:xfrm rot="18900000">
            <a:off x="4153459" y="3330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8" name="Multiply 84"/>
          <p:cNvSpPr/>
          <p:nvPr/>
        </p:nvSpPr>
        <p:spPr>
          <a:xfrm rot="18900000">
            <a:off x="4414947" y="324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9" name="Multiply 84"/>
          <p:cNvSpPr/>
          <p:nvPr/>
        </p:nvSpPr>
        <p:spPr>
          <a:xfrm rot="18900000">
            <a:off x="4396076" y="34596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0" name="Multiply 84"/>
          <p:cNvSpPr/>
          <p:nvPr/>
        </p:nvSpPr>
        <p:spPr>
          <a:xfrm rot="18900000">
            <a:off x="4220851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1" name="Multiply 84"/>
          <p:cNvSpPr/>
          <p:nvPr/>
        </p:nvSpPr>
        <p:spPr>
          <a:xfrm rot="18900000">
            <a:off x="3994408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2" name="Multiply 84"/>
          <p:cNvSpPr/>
          <p:nvPr/>
        </p:nvSpPr>
        <p:spPr>
          <a:xfrm rot="18900000">
            <a:off x="3662832" y="3378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3" name="Multiply 84"/>
          <p:cNvSpPr/>
          <p:nvPr/>
        </p:nvSpPr>
        <p:spPr>
          <a:xfrm rot="18900000">
            <a:off x="3751790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4" name="Multiply 84"/>
          <p:cNvSpPr/>
          <p:nvPr/>
        </p:nvSpPr>
        <p:spPr>
          <a:xfrm rot="18900000">
            <a:off x="3608916" y="2931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5" name="Multiply 84"/>
          <p:cNvSpPr/>
          <p:nvPr/>
        </p:nvSpPr>
        <p:spPr>
          <a:xfrm rot="18900000">
            <a:off x="3921624" y="2863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6" name="Multiply 84"/>
          <p:cNvSpPr/>
          <p:nvPr/>
        </p:nvSpPr>
        <p:spPr>
          <a:xfrm rot="18900000">
            <a:off x="4188504" y="2898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7" name="Multiply 84"/>
          <p:cNvSpPr/>
          <p:nvPr/>
        </p:nvSpPr>
        <p:spPr>
          <a:xfrm rot="18900000">
            <a:off x="4336769" y="306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8" name="Multiply 84"/>
          <p:cNvSpPr/>
          <p:nvPr/>
        </p:nvSpPr>
        <p:spPr>
          <a:xfrm rot="18900000">
            <a:off x="3393257" y="313074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9" name="Multiply 84"/>
          <p:cNvSpPr/>
          <p:nvPr/>
        </p:nvSpPr>
        <p:spPr>
          <a:xfrm rot="18900000">
            <a:off x="3377081" y="3394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0" name="Multiply 84"/>
          <p:cNvSpPr/>
          <p:nvPr/>
        </p:nvSpPr>
        <p:spPr>
          <a:xfrm rot="18900000">
            <a:off x="3525347" y="3556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1" name="Multiply 84"/>
          <p:cNvSpPr/>
          <p:nvPr/>
        </p:nvSpPr>
        <p:spPr>
          <a:xfrm rot="18900000">
            <a:off x="2606096" y="518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2" name="Multiply 84"/>
          <p:cNvSpPr/>
          <p:nvPr/>
        </p:nvSpPr>
        <p:spPr>
          <a:xfrm rot="18900000">
            <a:off x="2848713" y="4861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3" name="Multiply 84"/>
          <p:cNvSpPr/>
          <p:nvPr/>
        </p:nvSpPr>
        <p:spPr>
          <a:xfrm rot="18900000">
            <a:off x="4272072" y="5837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4" name="Multiply 84"/>
          <p:cNvSpPr/>
          <p:nvPr/>
        </p:nvSpPr>
        <p:spPr>
          <a:xfrm rot="18900000">
            <a:off x="2525224" y="5449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5" name="Multiply 84"/>
          <p:cNvSpPr/>
          <p:nvPr/>
        </p:nvSpPr>
        <p:spPr>
          <a:xfrm rot="18900000">
            <a:off x="4843572" y="53951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6" name="Multiply 84"/>
          <p:cNvSpPr/>
          <p:nvPr/>
        </p:nvSpPr>
        <p:spPr>
          <a:xfrm rot="18900000">
            <a:off x="2956544" y="5632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7" name="Multiply 84"/>
          <p:cNvSpPr/>
          <p:nvPr/>
        </p:nvSpPr>
        <p:spPr>
          <a:xfrm rot="18900000">
            <a:off x="3231510" y="5707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8" name="Multiply 84"/>
          <p:cNvSpPr/>
          <p:nvPr/>
        </p:nvSpPr>
        <p:spPr>
          <a:xfrm rot="18900000">
            <a:off x="5318024" y="5330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9" name="Multiply 84"/>
          <p:cNvSpPr/>
          <p:nvPr/>
        </p:nvSpPr>
        <p:spPr>
          <a:xfrm rot="18900000">
            <a:off x="3172204" y="540595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0" name="Multiply 84"/>
          <p:cNvSpPr/>
          <p:nvPr/>
        </p:nvSpPr>
        <p:spPr>
          <a:xfrm rot="18900000">
            <a:off x="4956793" y="5713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1" name="Multiply 84"/>
          <p:cNvSpPr/>
          <p:nvPr/>
        </p:nvSpPr>
        <p:spPr>
          <a:xfrm rot="18900000">
            <a:off x="3215336" y="59019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2" name="Multiply 84"/>
          <p:cNvSpPr/>
          <p:nvPr/>
        </p:nvSpPr>
        <p:spPr>
          <a:xfrm rot="18900000">
            <a:off x="3560392" y="5907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3" name="Multiply 84"/>
          <p:cNvSpPr/>
          <p:nvPr/>
        </p:nvSpPr>
        <p:spPr>
          <a:xfrm rot="18900000">
            <a:off x="3625090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4" name="Multiply 84"/>
          <p:cNvSpPr/>
          <p:nvPr/>
        </p:nvSpPr>
        <p:spPr>
          <a:xfrm rot="18900000">
            <a:off x="2525224" y="4980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5" name="Multiply 84"/>
          <p:cNvSpPr/>
          <p:nvPr/>
        </p:nvSpPr>
        <p:spPr>
          <a:xfrm rot="18900000">
            <a:off x="344717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6" name="Multiply 84"/>
          <p:cNvSpPr/>
          <p:nvPr/>
        </p:nvSpPr>
        <p:spPr>
          <a:xfrm rot="18900000">
            <a:off x="2552181" y="57779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7" name="Multiply 84"/>
          <p:cNvSpPr/>
          <p:nvPr/>
        </p:nvSpPr>
        <p:spPr>
          <a:xfrm rot="18900000">
            <a:off x="3927015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8" name="Multiply 84"/>
          <p:cNvSpPr/>
          <p:nvPr/>
        </p:nvSpPr>
        <p:spPr>
          <a:xfrm rot="18900000">
            <a:off x="2320346" y="52010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9" name="Multiply 84"/>
          <p:cNvSpPr/>
          <p:nvPr/>
        </p:nvSpPr>
        <p:spPr>
          <a:xfrm rot="18900000">
            <a:off x="4989143" y="5217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0" name="Multiply 84"/>
          <p:cNvSpPr/>
          <p:nvPr/>
        </p:nvSpPr>
        <p:spPr>
          <a:xfrm rot="18900000">
            <a:off x="2837931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1" name="Multiply 84"/>
          <p:cNvSpPr/>
          <p:nvPr/>
        </p:nvSpPr>
        <p:spPr>
          <a:xfrm rot="18900000">
            <a:off x="3641265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2" name="Multiply 84"/>
          <p:cNvSpPr/>
          <p:nvPr/>
        </p:nvSpPr>
        <p:spPr>
          <a:xfrm rot="18900000">
            <a:off x="2277213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3" name="Multiply 84"/>
          <p:cNvSpPr/>
          <p:nvPr/>
        </p:nvSpPr>
        <p:spPr>
          <a:xfrm rot="18900000">
            <a:off x="2961936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4" name="Multiply 84"/>
          <p:cNvSpPr/>
          <p:nvPr/>
        </p:nvSpPr>
        <p:spPr>
          <a:xfrm rot="18900000">
            <a:off x="4218156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5" name="Multiply 84"/>
          <p:cNvSpPr/>
          <p:nvPr/>
        </p:nvSpPr>
        <p:spPr>
          <a:xfrm rot="18900000">
            <a:off x="4654870" y="555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6" name="Multiply 84"/>
          <p:cNvSpPr/>
          <p:nvPr/>
        </p:nvSpPr>
        <p:spPr>
          <a:xfrm rot="18900000">
            <a:off x="3991713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7" name="Multiply 84"/>
          <p:cNvSpPr/>
          <p:nvPr/>
        </p:nvSpPr>
        <p:spPr>
          <a:xfrm rot="18900000">
            <a:off x="2757058" y="5842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8" name="Multiply 84"/>
          <p:cNvSpPr/>
          <p:nvPr/>
        </p:nvSpPr>
        <p:spPr>
          <a:xfrm rot="18900000">
            <a:off x="3312383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9" name="Multiply 84"/>
          <p:cNvSpPr/>
          <p:nvPr/>
        </p:nvSpPr>
        <p:spPr>
          <a:xfrm rot="18900000">
            <a:off x="2412001" y="56377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0" name="Multiply 84"/>
          <p:cNvSpPr/>
          <p:nvPr/>
        </p:nvSpPr>
        <p:spPr>
          <a:xfrm rot="18900000">
            <a:off x="3231510" y="4775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1" name="Multiply 84"/>
          <p:cNvSpPr/>
          <p:nvPr/>
        </p:nvSpPr>
        <p:spPr>
          <a:xfrm rot="18900000">
            <a:off x="4530864" y="5826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2" name="Multiply 84"/>
          <p:cNvSpPr/>
          <p:nvPr/>
        </p:nvSpPr>
        <p:spPr>
          <a:xfrm rot="18900000">
            <a:off x="4423034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3" name="Multiply 84"/>
          <p:cNvSpPr/>
          <p:nvPr/>
        </p:nvSpPr>
        <p:spPr>
          <a:xfrm rot="18900000">
            <a:off x="4611737" y="52819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4" name="Multiply 84"/>
          <p:cNvSpPr/>
          <p:nvPr/>
        </p:nvSpPr>
        <p:spPr>
          <a:xfrm rot="18900000">
            <a:off x="2719318" y="552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5" name="Multiply 84"/>
          <p:cNvSpPr/>
          <p:nvPr/>
        </p:nvSpPr>
        <p:spPr>
          <a:xfrm rot="18900000">
            <a:off x="2956544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6" name="Multiply 84"/>
          <p:cNvSpPr/>
          <p:nvPr/>
        </p:nvSpPr>
        <p:spPr>
          <a:xfrm rot="18900000">
            <a:off x="5237153" y="5513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7" name="Multiply 84"/>
          <p:cNvSpPr/>
          <p:nvPr/>
        </p:nvSpPr>
        <p:spPr>
          <a:xfrm rot="18900000">
            <a:off x="5199412" y="51148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8" name="Multiply 84"/>
          <p:cNvSpPr/>
          <p:nvPr/>
        </p:nvSpPr>
        <p:spPr>
          <a:xfrm rot="18900000">
            <a:off x="3592741" y="56917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9" name="Multiply 84"/>
          <p:cNvSpPr/>
          <p:nvPr/>
        </p:nvSpPr>
        <p:spPr>
          <a:xfrm rot="18900000">
            <a:off x="4848964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0" name="Multiply 84"/>
          <p:cNvSpPr/>
          <p:nvPr/>
        </p:nvSpPr>
        <p:spPr>
          <a:xfrm rot="18900000">
            <a:off x="444999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1" name="Multiply 84"/>
          <p:cNvSpPr/>
          <p:nvPr/>
        </p:nvSpPr>
        <p:spPr>
          <a:xfrm rot="18900000">
            <a:off x="4239723" y="50123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2" name="Multiply 84"/>
          <p:cNvSpPr/>
          <p:nvPr/>
        </p:nvSpPr>
        <p:spPr>
          <a:xfrm rot="18900000">
            <a:off x="2967326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3" name="Multiply 84"/>
          <p:cNvSpPr/>
          <p:nvPr/>
        </p:nvSpPr>
        <p:spPr>
          <a:xfrm rot="18900000">
            <a:off x="3883883" y="49153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4" name="Multiply 84"/>
          <p:cNvSpPr/>
          <p:nvPr/>
        </p:nvSpPr>
        <p:spPr>
          <a:xfrm rot="18900000">
            <a:off x="4757308" y="5794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5" name="Multiply 84"/>
          <p:cNvSpPr/>
          <p:nvPr/>
        </p:nvSpPr>
        <p:spPr>
          <a:xfrm rot="18900000">
            <a:off x="4304421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6" name="Multiply 84"/>
          <p:cNvSpPr/>
          <p:nvPr/>
        </p:nvSpPr>
        <p:spPr>
          <a:xfrm rot="18900000">
            <a:off x="5102365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7" name="Multiply 84"/>
          <p:cNvSpPr/>
          <p:nvPr/>
        </p:nvSpPr>
        <p:spPr>
          <a:xfrm rot="18900000">
            <a:off x="3851534" y="5675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8" name="Multiply 84"/>
          <p:cNvSpPr/>
          <p:nvPr/>
        </p:nvSpPr>
        <p:spPr>
          <a:xfrm rot="18900000">
            <a:off x="4967576" y="489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9" name="Multiply 84"/>
          <p:cNvSpPr/>
          <p:nvPr/>
        </p:nvSpPr>
        <p:spPr>
          <a:xfrm rot="18900000">
            <a:off x="4617129" y="4802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0" name="Multiply 84"/>
          <p:cNvSpPr/>
          <p:nvPr/>
        </p:nvSpPr>
        <p:spPr>
          <a:xfrm rot="18900000">
            <a:off x="4007888" y="465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1" name="Multiply 84"/>
          <p:cNvSpPr/>
          <p:nvPr/>
        </p:nvSpPr>
        <p:spPr>
          <a:xfrm rot="18900000">
            <a:off x="3565784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2" name="Organigramme : Données 1"/>
          <p:cNvSpPr/>
          <p:nvPr/>
        </p:nvSpPr>
        <p:spPr>
          <a:xfrm rot="21480000">
            <a:off x="2788123" y="4000186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3" name="Flèche : droite 248"/>
          <p:cNvGrpSpPr/>
          <p:nvPr/>
        </p:nvGrpSpPr>
        <p:grpSpPr>
          <a:xfrm>
            <a:off x="5459617" y="3876180"/>
            <a:ext cx="1003900" cy="484188"/>
            <a:chOff x="0" y="0"/>
            <a:chExt cx="1003899" cy="484187"/>
          </a:xfrm>
          <a:solidFill>
            <a:srgbClr val="3C1053"/>
          </a:solidFill>
        </p:grpSpPr>
        <p:sp>
          <p:nvSpPr>
            <p:cNvPr id="394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Proyección</a:t>
              </a:r>
            </a:p>
          </p:txBody>
        </p:sp>
      </p:grpSp>
      <p:sp>
        <p:nvSpPr>
          <p:cNvPr id="396" name="Straight Arrow Connector 81"/>
          <p:cNvSpPr/>
          <p:nvPr/>
        </p:nvSpPr>
        <p:spPr>
          <a:xfrm flipH="1" flipV="1">
            <a:off x="6500177" y="2717005"/>
            <a:ext cx="5393" cy="274818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Straight Arrow Connector 83"/>
          <p:cNvSpPr/>
          <p:nvPr/>
        </p:nvSpPr>
        <p:spPr>
          <a:xfrm flipV="1">
            <a:off x="6246776" y="5218666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98" name="Rectangle 251"/>
          <p:cNvGrpSpPr/>
          <p:nvPr/>
        </p:nvGrpSpPr>
        <p:grpSpPr>
          <a:xfrm>
            <a:off x="10074748" y="5251016"/>
            <a:ext cx="403615" cy="381361"/>
            <a:chOff x="0" y="0"/>
            <a:chExt cx="403614" cy="381360"/>
          </a:xfrm>
        </p:grpSpPr>
        <p:sp>
          <p:nvSpPr>
            <p:cNvPr id="39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00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401" name="Rectangle 252"/>
          <p:cNvGrpSpPr/>
          <p:nvPr/>
        </p:nvGrpSpPr>
        <p:grpSpPr>
          <a:xfrm>
            <a:off x="6110098" y="2334209"/>
            <a:ext cx="403615" cy="381361"/>
            <a:chOff x="0" y="0"/>
            <a:chExt cx="403614" cy="381360"/>
          </a:xfrm>
        </p:grpSpPr>
        <p:sp>
          <p:nvSpPr>
            <p:cNvPr id="40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03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404" name="Multiply 84"/>
          <p:cNvSpPr/>
          <p:nvPr/>
        </p:nvSpPr>
        <p:spPr>
          <a:xfrm rot="18900000">
            <a:off x="7016351" y="3049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5" name="Multiply 84"/>
          <p:cNvSpPr/>
          <p:nvPr/>
        </p:nvSpPr>
        <p:spPr>
          <a:xfrm rot="18900000">
            <a:off x="7215838" y="3950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6" name="Multiply 84"/>
          <p:cNvSpPr/>
          <p:nvPr/>
        </p:nvSpPr>
        <p:spPr>
          <a:xfrm rot="18900000">
            <a:off x="8601455" y="4904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7" name="Multiply 84"/>
          <p:cNvSpPr/>
          <p:nvPr/>
        </p:nvSpPr>
        <p:spPr>
          <a:xfrm rot="18900000">
            <a:off x="6978611" y="4397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8" name="Multiply 84"/>
          <p:cNvSpPr/>
          <p:nvPr/>
        </p:nvSpPr>
        <p:spPr>
          <a:xfrm rot="18900000">
            <a:off x="9873851" y="3675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9" name="Multiply 84"/>
          <p:cNvSpPr/>
          <p:nvPr/>
        </p:nvSpPr>
        <p:spPr>
          <a:xfrm rot="18900000">
            <a:off x="7215838" y="45433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0" name="Multiply 84"/>
          <p:cNvSpPr/>
          <p:nvPr/>
        </p:nvSpPr>
        <p:spPr>
          <a:xfrm rot="18900000">
            <a:off x="7560894" y="4775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1" name="Multiply 84"/>
          <p:cNvSpPr/>
          <p:nvPr/>
        </p:nvSpPr>
        <p:spPr>
          <a:xfrm rot="18900000">
            <a:off x="8623022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2" name="Multiply 84"/>
          <p:cNvSpPr/>
          <p:nvPr/>
        </p:nvSpPr>
        <p:spPr>
          <a:xfrm rot="18900000">
            <a:off x="9647407" y="443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3" name="Multiply 84"/>
          <p:cNvSpPr/>
          <p:nvPr/>
        </p:nvSpPr>
        <p:spPr>
          <a:xfrm rot="18900000">
            <a:off x="7560894" y="4397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4" name="Multiply 84"/>
          <p:cNvSpPr/>
          <p:nvPr/>
        </p:nvSpPr>
        <p:spPr>
          <a:xfrm rot="18900000">
            <a:off x="9296960" y="4694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5" name="Multiply 84"/>
          <p:cNvSpPr/>
          <p:nvPr/>
        </p:nvSpPr>
        <p:spPr>
          <a:xfrm rot="18900000">
            <a:off x="8773983" y="36537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6" name="Multiply 84"/>
          <p:cNvSpPr/>
          <p:nvPr/>
        </p:nvSpPr>
        <p:spPr>
          <a:xfrm rot="18900000">
            <a:off x="7480022" y="5028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7" name="Multiply 84"/>
          <p:cNvSpPr/>
          <p:nvPr/>
        </p:nvSpPr>
        <p:spPr>
          <a:xfrm rot="18900000">
            <a:off x="7889776" y="4980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8" name="Multiply 84"/>
          <p:cNvSpPr/>
          <p:nvPr/>
        </p:nvSpPr>
        <p:spPr>
          <a:xfrm rot="18900000">
            <a:off x="8019172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9" name="Multiply 84"/>
          <p:cNvSpPr/>
          <p:nvPr/>
        </p:nvSpPr>
        <p:spPr>
          <a:xfrm rot="18900000">
            <a:off x="8472058" y="31684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0" name="Multiply 84"/>
          <p:cNvSpPr/>
          <p:nvPr/>
        </p:nvSpPr>
        <p:spPr>
          <a:xfrm rot="18900000">
            <a:off x="9620450" y="38747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1" name="Multiply 84"/>
          <p:cNvSpPr/>
          <p:nvPr/>
        </p:nvSpPr>
        <p:spPr>
          <a:xfrm rot="18900000">
            <a:off x="8623022" y="40904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2" name="Multiply 84"/>
          <p:cNvSpPr/>
          <p:nvPr/>
        </p:nvSpPr>
        <p:spPr>
          <a:xfrm rot="18900000">
            <a:off x="8019172" y="40041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3" name="Multiply 84"/>
          <p:cNvSpPr/>
          <p:nvPr/>
        </p:nvSpPr>
        <p:spPr>
          <a:xfrm rot="18900000">
            <a:off x="6854605" y="404729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4" name="Multiply 84"/>
          <p:cNvSpPr/>
          <p:nvPr/>
        </p:nvSpPr>
        <p:spPr>
          <a:xfrm rot="18900000">
            <a:off x="7943690" y="45864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5" name="Multiply 84"/>
          <p:cNvSpPr/>
          <p:nvPr/>
        </p:nvSpPr>
        <p:spPr>
          <a:xfrm rot="18900000">
            <a:off x="8283355" y="347579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6" name="Multiply 84"/>
          <p:cNvSpPr/>
          <p:nvPr/>
        </p:nvSpPr>
        <p:spPr>
          <a:xfrm rot="18900000">
            <a:off x="8477450" y="37184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7" name="Multiply 84"/>
          <p:cNvSpPr/>
          <p:nvPr/>
        </p:nvSpPr>
        <p:spPr>
          <a:xfrm rot="18900000">
            <a:off x="6962437" y="3642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8" name="Multiply 84"/>
          <p:cNvSpPr/>
          <p:nvPr/>
        </p:nvSpPr>
        <p:spPr>
          <a:xfrm rot="18900000">
            <a:off x="8191700" y="49584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9" name="Multiply 84"/>
          <p:cNvSpPr/>
          <p:nvPr/>
        </p:nvSpPr>
        <p:spPr>
          <a:xfrm rot="18900000">
            <a:off x="6655121" y="42575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0" name="Multiply 84"/>
          <p:cNvSpPr/>
          <p:nvPr/>
        </p:nvSpPr>
        <p:spPr>
          <a:xfrm rot="18900000">
            <a:off x="9253827" y="42683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1" name="Multiply 84"/>
          <p:cNvSpPr/>
          <p:nvPr/>
        </p:nvSpPr>
        <p:spPr>
          <a:xfrm rot="18900000">
            <a:off x="7490805" y="32223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2" name="Multiply 84"/>
          <p:cNvSpPr/>
          <p:nvPr/>
        </p:nvSpPr>
        <p:spPr>
          <a:xfrm rot="18900000">
            <a:off x="8051522" y="25430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3" name="Multiply 84"/>
          <p:cNvSpPr/>
          <p:nvPr/>
        </p:nvSpPr>
        <p:spPr>
          <a:xfrm rot="18900000">
            <a:off x="6687470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4" name="Multiply 84"/>
          <p:cNvSpPr/>
          <p:nvPr/>
        </p:nvSpPr>
        <p:spPr>
          <a:xfrm rot="18900000">
            <a:off x="7372191" y="2839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5" name="Multiply 84"/>
          <p:cNvSpPr/>
          <p:nvPr/>
        </p:nvSpPr>
        <p:spPr>
          <a:xfrm rot="18900000">
            <a:off x="8439710" y="4608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6" name="Multiply 84"/>
          <p:cNvSpPr/>
          <p:nvPr/>
        </p:nvSpPr>
        <p:spPr>
          <a:xfrm rot="18900000">
            <a:off x="8897989" y="4521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7" name="Multiply 84"/>
          <p:cNvSpPr/>
          <p:nvPr/>
        </p:nvSpPr>
        <p:spPr>
          <a:xfrm rot="18900000">
            <a:off x="6622772" y="38154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8" name="Multiply 84"/>
          <p:cNvSpPr/>
          <p:nvPr/>
        </p:nvSpPr>
        <p:spPr>
          <a:xfrm rot="18900000">
            <a:off x="7108007" y="4839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9" name="Multiply 84"/>
          <p:cNvSpPr/>
          <p:nvPr/>
        </p:nvSpPr>
        <p:spPr>
          <a:xfrm rot="18900000">
            <a:off x="8283355" y="42791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0" name="Multiply 84"/>
          <p:cNvSpPr/>
          <p:nvPr/>
        </p:nvSpPr>
        <p:spPr>
          <a:xfrm rot="18900000">
            <a:off x="7657941" y="4036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1" name="Multiply 84"/>
          <p:cNvSpPr/>
          <p:nvPr/>
        </p:nvSpPr>
        <p:spPr>
          <a:xfrm rot="18900000">
            <a:off x="7798121" y="299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2" name="Multiply 84"/>
          <p:cNvSpPr/>
          <p:nvPr/>
        </p:nvSpPr>
        <p:spPr>
          <a:xfrm rot="18900000">
            <a:off x="6773734" y="4608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3" name="Multiply 84"/>
          <p:cNvSpPr/>
          <p:nvPr/>
        </p:nvSpPr>
        <p:spPr>
          <a:xfrm rot="18900000">
            <a:off x="7668724" y="26940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4" name="Multiply 84"/>
          <p:cNvSpPr/>
          <p:nvPr/>
        </p:nvSpPr>
        <p:spPr>
          <a:xfrm rot="18900000">
            <a:off x="8207874" y="3793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5" name="Multiply 84"/>
          <p:cNvSpPr/>
          <p:nvPr/>
        </p:nvSpPr>
        <p:spPr>
          <a:xfrm rot="18900000">
            <a:off x="8951903" y="4818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6" name="Multiply 84"/>
          <p:cNvSpPr/>
          <p:nvPr/>
        </p:nvSpPr>
        <p:spPr>
          <a:xfrm rot="18900000">
            <a:off x="8822506" y="3950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7" name="Multiply 84"/>
          <p:cNvSpPr/>
          <p:nvPr/>
        </p:nvSpPr>
        <p:spPr>
          <a:xfrm rot="18900000">
            <a:off x="8978860" y="4235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8" name="Multiply 84"/>
          <p:cNvSpPr/>
          <p:nvPr/>
        </p:nvSpPr>
        <p:spPr>
          <a:xfrm rot="18900000">
            <a:off x="8132393" y="320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9" name="Multiply 84"/>
          <p:cNvSpPr/>
          <p:nvPr/>
        </p:nvSpPr>
        <p:spPr>
          <a:xfrm rot="18900000">
            <a:off x="8703893" y="4322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0" name="Multiply 84"/>
          <p:cNvSpPr/>
          <p:nvPr/>
        </p:nvSpPr>
        <p:spPr>
          <a:xfrm rot="18900000">
            <a:off x="7895168" y="43006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1" name="Multiply 84"/>
          <p:cNvSpPr/>
          <p:nvPr/>
        </p:nvSpPr>
        <p:spPr>
          <a:xfrm rot="18900000">
            <a:off x="7657941" y="3675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2" name="Multiply 84"/>
          <p:cNvSpPr/>
          <p:nvPr/>
        </p:nvSpPr>
        <p:spPr>
          <a:xfrm rot="18900000">
            <a:off x="7825078" y="33571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3" name="Multiply 84"/>
          <p:cNvSpPr/>
          <p:nvPr/>
        </p:nvSpPr>
        <p:spPr>
          <a:xfrm rot="18900000">
            <a:off x="7129572" y="3335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4" name="Multiply 84"/>
          <p:cNvSpPr/>
          <p:nvPr/>
        </p:nvSpPr>
        <p:spPr>
          <a:xfrm rot="18900000">
            <a:off x="7329059" y="3664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5" name="Multiply 84"/>
          <p:cNvSpPr/>
          <p:nvPr/>
        </p:nvSpPr>
        <p:spPr>
          <a:xfrm rot="18900000">
            <a:off x="9647407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6" name="Multiply 84"/>
          <p:cNvSpPr/>
          <p:nvPr/>
        </p:nvSpPr>
        <p:spPr>
          <a:xfrm rot="18900000">
            <a:off x="9528794" y="418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7" name="Multiply 84"/>
          <p:cNvSpPr/>
          <p:nvPr/>
        </p:nvSpPr>
        <p:spPr>
          <a:xfrm rot="18900000">
            <a:off x="9280785" y="3287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8" name="Multiply 84"/>
          <p:cNvSpPr/>
          <p:nvPr/>
        </p:nvSpPr>
        <p:spPr>
          <a:xfrm rot="18900000">
            <a:off x="9345483" y="29797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9" name="Multiply 84"/>
          <p:cNvSpPr/>
          <p:nvPr/>
        </p:nvSpPr>
        <p:spPr>
          <a:xfrm rot="18900000">
            <a:off x="8978860" y="32116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0" name="Multiply 84"/>
          <p:cNvSpPr/>
          <p:nvPr/>
        </p:nvSpPr>
        <p:spPr>
          <a:xfrm rot="18900000">
            <a:off x="8741635" y="2925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1" name="Multiply 84"/>
          <p:cNvSpPr/>
          <p:nvPr/>
        </p:nvSpPr>
        <p:spPr>
          <a:xfrm rot="18900000">
            <a:off x="7296710" y="4235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2" name="Multiply 84"/>
          <p:cNvSpPr/>
          <p:nvPr/>
        </p:nvSpPr>
        <p:spPr>
          <a:xfrm rot="18900000">
            <a:off x="8294139" y="28611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3" name="Multiply 84"/>
          <p:cNvSpPr/>
          <p:nvPr/>
        </p:nvSpPr>
        <p:spPr>
          <a:xfrm rot="18900000">
            <a:off x="9140605" y="361058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4" name="Multiply 84"/>
          <p:cNvSpPr/>
          <p:nvPr/>
        </p:nvSpPr>
        <p:spPr>
          <a:xfrm rot="18900000">
            <a:off x="8698502" y="2596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5" name="Multiply 84"/>
          <p:cNvSpPr/>
          <p:nvPr/>
        </p:nvSpPr>
        <p:spPr>
          <a:xfrm rot="18900000">
            <a:off x="9426355" y="358901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6" name="Multiply 84"/>
          <p:cNvSpPr/>
          <p:nvPr/>
        </p:nvSpPr>
        <p:spPr>
          <a:xfrm rot="18900000">
            <a:off x="9873851" y="4058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7" name="Multiply 84"/>
          <p:cNvSpPr/>
          <p:nvPr/>
        </p:nvSpPr>
        <p:spPr>
          <a:xfrm rot="18900000">
            <a:off x="9226870" y="3917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8" name="Multiply 84"/>
          <p:cNvSpPr/>
          <p:nvPr/>
        </p:nvSpPr>
        <p:spPr>
          <a:xfrm rot="18900000">
            <a:off x="8315705" y="40149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9" name="Multiply 84"/>
          <p:cNvSpPr/>
          <p:nvPr/>
        </p:nvSpPr>
        <p:spPr>
          <a:xfrm rot="18900000">
            <a:off x="7825078" y="383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0" name="Multiply 84"/>
          <p:cNvSpPr/>
          <p:nvPr/>
        </p:nvSpPr>
        <p:spPr>
          <a:xfrm rot="18900000">
            <a:off x="8978860" y="27209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1" name="Multiply 84"/>
          <p:cNvSpPr/>
          <p:nvPr/>
        </p:nvSpPr>
        <p:spPr>
          <a:xfrm rot="18900000">
            <a:off x="8418143" y="2510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2" name="Multiply 84"/>
          <p:cNvSpPr/>
          <p:nvPr/>
        </p:nvSpPr>
        <p:spPr>
          <a:xfrm rot="18900000">
            <a:off x="7976039" y="2839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3" name="Ellipse 6"/>
          <p:cNvSpPr/>
          <p:nvPr/>
        </p:nvSpPr>
        <p:spPr>
          <a:xfrm rot="19680000">
            <a:off x="7534519" y="3146361"/>
            <a:ext cx="1558869" cy="129698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ZoneTexte 322"/>
          <p:cNvSpPr txBox="1"/>
          <p:nvPr/>
        </p:nvSpPr>
        <p:spPr>
          <a:xfrm>
            <a:off x="2930998" y="2387078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  <p:sp>
        <p:nvSpPr>
          <p:cNvPr id="477" name="ZoneTexte 324"/>
          <p:cNvSpPr txBox="1"/>
          <p:nvPr/>
        </p:nvSpPr>
        <p:spPr>
          <a:xfrm>
            <a:off x="7316992" y="2265456"/>
            <a:ext cx="209795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</p:spTree>
    <p:extLst>
      <p:ext uri="{BB962C8B-B14F-4D97-AF65-F5344CB8AC3E}">
        <p14:creationId xmlns:p14="http://schemas.microsoft.com/office/powerpoint/2010/main" val="20123839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937025" y="527280"/>
            <a:ext cx="7044948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Proyectando de vuelta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406827" y="11205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 Espacio 2D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1" name="Straight Arrow Connector 83"/>
          <p:cNvSpPr/>
          <p:nvPr/>
        </p:nvSpPr>
        <p:spPr>
          <a:xfrm flipH="1">
            <a:off x="1834212" y="4442291"/>
            <a:ext cx="913477" cy="150423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traight Arrow Connector 83"/>
          <p:cNvSpPr/>
          <p:nvPr/>
        </p:nvSpPr>
        <p:spPr>
          <a:xfrm>
            <a:off x="2755393" y="4447680"/>
            <a:ext cx="2299862" cy="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Arrow Connector 83"/>
          <p:cNvSpPr/>
          <p:nvPr/>
        </p:nvSpPr>
        <p:spPr>
          <a:xfrm flipV="1">
            <a:off x="2747688" y="2714311"/>
            <a:ext cx="3080" cy="174146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4" name="Rectangle 102"/>
          <p:cNvGrpSpPr/>
          <p:nvPr/>
        </p:nvGrpSpPr>
        <p:grpSpPr>
          <a:xfrm>
            <a:off x="1448068" y="5960549"/>
            <a:ext cx="403615" cy="381361"/>
            <a:chOff x="0" y="0"/>
            <a:chExt cx="403614" cy="381360"/>
          </a:xfrm>
        </p:grpSpPr>
        <p:sp>
          <p:nvSpPr>
            <p:cNvPr id="315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6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7" name="Rectangle 103"/>
          <p:cNvGrpSpPr/>
          <p:nvPr/>
        </p:nvGrpSpPr>
        <p:grpSpPr>
          <a:xfrm>
            <a:off x="5057568" y="4474638"/>
            <a:ext cx="403615" cy="381361"/>
            <a:chOff x="0" y="0"/>
            <a:chExt cx="403614" cy="381360"/>
          </a:xfrm>
        </p:grpSpPr>
        <p:sp>
          <p:nvSpPr>
            <p:cNvPr id="318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19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grpSp>
        <p:nvGrpSpPr>
          <p:cNvPr id="320" name="Rectangle 104"/>
          <p:cNvGrpSpPr/>
          <p:nvPr/>
        </p:nvGrpSpPr>
        <p:grpSpPr>
          <a:xfrm>
            <a:off x="2363000" y="2331514"/>
            <a:ext cx="403615" cy="381362"/>
            <a:chOff x="0" y="0"/>
            <a:chExt cx="403614" cy="381360"/>
          </a:xfrm>
        </p:grpSpPr>
        <p:sp>
          <p:nvSpPr>
            <p:cNvPr id="32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22" name="z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z</a:t>
              </a:r>
            </a:p>
          </p:txBody>
        </p:sp>
      </p:grpSp>
      <p:sp>
        <p:nvSpPr>
          <p:cNvPr id="323" name="Multiply 84"/>
          <p:cNvSpPr/>
          <p:nvPr/>
        </p:nvSpPr>
        <p:spPr>
          <a:xfrm rot="18900000">
            <a:off x="3641264" y="3163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4" name="Multiply 84"/>
          <p:cNvSpPr/>
          <p:nvPr/>
        </p:nvSpPr>
        <p:spPr>
          <a:xfrm rot="18900000">
            <a:off x="3873100" y="32978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5" name="Multiply 84"/>
          <p:cNvSpPr/>
          <p:nvPr/>
        </p:nvSpPr>
        <p:spPr>
          <a:xfrm rot="18900000">
            <a:off x="3840751" y="3087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6" name="Multiply 84"/>
          <p:cNvSpPr/>
          <p:nvPr/>
        </p:nvSpPr>
        <p:spPr>
          <a:xfrm rot="18900000">
            <a:off x="4072586" y="3114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7" name="Multiply 84"/>
          <p:cNvSpPr/>
          <p:nvPr/>
        </p:nvSpPr>
        <p:spPr>
          <a:xfrm rot="18900000">
            <a:off x="4153459" y="3330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8" name="Multiply 84"/>
          <p:cNvSpPr/>
          <p:nvPr/>
        </p:nvSpPr>
        <p:spPr>
          <a:xfrm rot="18900000">
            <a:off x="4414947" y="32493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9" name="Multiply 84"/>
          <p:cNvSpPr/>
          <p:nvPr/>
        </p:nvSpPr>
        <p:spPr>
          <a:xfrm rot="18900000">
            <a:off x="4396076" y="34596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0" name="Multiply 84"/>
          <p:cNvSpPr/>
          <p:nvPr/>
        </p:nvSpPr>
        <p:spPr>
          <a:xfrm rot="18900000">
            <a:off x="4220851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1" name="Multiply 84"/>
          <p:cNvSpPr/>
          <p:nvPr/>
        </p:nvSpPr>
        <p:spPr>
          <a:xfrm rot="18900000">
            <a:off x="3994408" y="35620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2" name="Multiply 84"/>
          <p:cNvSpPr/>
          <p:nvPr/>
        </p:nvSpPr>
        <p:spPr>
          <a:xfrm rot="18900000">
            <a:off x="3662832" y="33787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3" name="Multiply 84"/>
          <p:cNvSpPr/>
          <p:nvPr/>
        </p:nvSpPr>
        <p:spPr>
          <a:xfrm rot="18900000">
            <a:off x="3751790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4" name="Multiply 84"/>
          <p:cNvSpPr/>
          <p:nvPr/>
        </p:nvSpPr>
        <p:spPr>
          <a:xfrm rot="18900000">
            <a:off x="3608916" y="29312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5" name="Multiply 84"/>
          <p:cNvSpPr/>
          <p:nvPr/>
        </p:nvSpPr>
        <p:spPr>
          <a:xfrm rot="18900000">
            <a:off x="3921624" y="2863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6" name="Multiply 84"/>
          <p:cNvSpPr/>
          <p:nvPr/>
        </p:nvSpPr>
        <p:spPr>
          <a:xfrm rot="18900000">
            <a:off x="4188504" y="28989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7" name="Multiply 84"/>
          <p:cNvSpPr/>
          <p:nvPr/>
        </p:nvSpPr>
        <p:spPr>
          <a:xfrm rot="18900000">
            <a:off x="4336769" y="30660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8" name="Multiply 84"/>
          <p:cNvSpPr/>
          <p:nvPr/>
        </p:nvSpPr>
        <p:spPr>
          <a:xfrm rot="18900000">
            <a:off x="3393257" y="313074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9" name="Multiply 84"/>
          <p:cNvSpPr/>
          <p:nvPr/>
        </p:nvSpPr>
        <p:spPr>
          <a:xfrm rot="18900000">
            <a:off x="3377081" y="3394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0" name="Multiply 84"/>
          <p:cNvSpPr/>
          <p:nvPr/>
        </p:nvSpPr>
        <p:spPr>
          <a:xfrm rot="18900000">
            <a:off x="3525347" y="3556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1" name="Multiply 84"/>
          <p:cNvSpPr/>
          <p:nvPr/>
        </p:nvSpPr>
        <p:spPr>
          <a:xfrm rot="18900000">
            <a:off x="2606096" y="5184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2" name="Multiply 84"/>
          <p:cNvSpPr/>
          <p:nvPr/>
        </p:nvSpPr>
        <p:spPr>
          <a:xfrm rot="18900000">
            <a:off x="2848713" y="48614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3" name="Multiply 84"/>
          <p:cNvSpPr/>
          <p:nvPr/>
        </p:nvSpPr>
        <p:spPr>
          <a:xfrm rot="18900000">
            <a:off x="4272072" y="5837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4" name="Multiply 84"/>
          <p:cNvSpPr/>
          <p:nvPr/>
        </p:nvSpPr>
        <p:spPr>
          <a:xfrm rot="18900000">
            <a:off x="2525224" y="54490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5" name="Multiply 84"/>
          <p:cNvSpPr/>
          <p:nvPr/>
        </p:nvSpPr>
        <p:spPr>
          <a:xfrm rot="18900000">
            <a:off x="4843572" y="53951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6" name="Multiply 84"/>
          <p:cNvSpPr/>
          <p:nvPr/>
        </p:nvSpPr>
        <p:spPr>
          <a:xfrm rot="18900000">
            <a:off x="2956544" y="5632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7" name="Multiply 84"/>
          <p:cNvSpPr/>
          <p:nvPr/>
        </p:nvSpPr>
        <p:spPr>
          <a:xfrm rot="18900000">
            <a:off x="3231510" y="5707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8" name="Multiply 84"/>
          <p:cNvSpPr/>
          <p:nvPr/>
        </p:nvSpPr>
        <p:spPr>
          <a:xfrm rot="18900000">
            <a:off x="5318024" y="53304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9" name="Multiply 84"/>
          <p:cNvSpPr/>
          <p:nvPr/>
        </p:nvSpPr>
        <p:spPr>
          <a:xfrm rot="18900000">
            <a:off x="3172204" y="540595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0" name="Multiply 84"/>
          <p:cNvSpPr/>
          <p:nvPr/>
        </p:nvSpPr>
        <p:spPr>
          <a:xfrm rot="18900000">
            <a:off x="4956793" y="5713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1" name="Multiply 84"/>
          <p:cNvSpPr/>
          <p:nvPr/>
        </p:nvSpPr>
        <p:spPr>
          <a:xfrm rot="18900000">
            <a:off x="3215336" y="59019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2" name="Multiply 84"/>
          <p:cNvSpPr/>
          <p:nvPr/>
        </p:nvSpPr>
        <p:spPr>
          <a:xfrm rot="18900000">
            <a:off x="3560392" y="59073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3" name="Multiply 84"/>
          <p:cNvSpPr/>
          <p:nvPr/>
        </p:nvSpPr>
        <p:spPr>
          <a:xfrm rot="18900000">
            <a:off x="3625090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4" name="Multiply 84"/>
          <p:cNvSpPr/>
          <p:nvPr/>
        </p:nvSpPr>
        <p:spPr>
          <a:xfrm rot="18900000">
            <a:off x="2525224" y="4980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5" name="Multiply 84"/>
          <p:cNvSpPr/>
          <p:nvPr/>
        </p:nvSpPr>
        <p:spPr>
          <a:xfrm rot="18900000">
            <a:off x="344717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6" name="Multiply 84"/>
          <p:cNvSpPr/>
          <p:nvPr/>
        </p:nvSpPr>
        <p:spPr>
          <a:xfrm rot="18900000">
            <a:off x="2552181" y="57779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7" name="Multiply 84"/>
          <p:cNvSpPr/>
          <p:nvPr/>
        </p:nvSpPr>
        <p:spPr>
          <a:xfrm rot="18900000">
            <a:off x="3927015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8" name="Multiply 84"/>
          <p:cNvSpPr/>
          <p:nvPr/>
        </p:nvSpPr>
        <p:spPr>
          <a:xfrm rot="18900000">
            <a:off x="2320346" y="52010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9" name="Multiply 84"/>
          <p:cNvSpPr/>
          <p:nvPr/>
        </p:nvSpPr>
        <p:spPr>
          <a:xfrm rot="18900000">
            <a:off x="4989143" y="52172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0" name="Multiply 84"/>
          <p:cNvSpPr/>
          <p:nvPr/>
        </p:nvSpPr>
        <p:spPr>
          <a:xfrm rot="18900000">
            <a:off x="2837931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1" name="Multiply 84"/>
          <p:cNvSpPr/>
          <p:nvPr/>
        </p:nvSpPr>
        <p:spPr>
          <a:xfrm rot="18900000">
            <a:off x="3641265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2" name="Multiply 84"/>
          <p:cNvSpPr/>
          <p:nvPr/>
        </p:nvSpPr>
        <p:spPr>
          <a:xfrm rot="18900000">
            <a:off x="2277213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3" name="Multiply 84"/>
          <p:cNvSpPr/>
          <p:nvPr/>
        </p:nvSpPr>
        <p:spPr>
          <a:xfrm rot="18900000">
            <a:off x="2961936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4" name="Multiply 84"/>
          <p:cNvSpPr/>
          <p:nvPr/>
        </p:nvSpPr>
        <p:spPr>
          <a:xfrm rot="18900000">
            <a:off x="4218156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5" name="Multiply 84"/>
          <p:cNvSpPr/>
          <p:nvPr/>
        </p:nvSpPr>
        <p:spPr>
          <a:xfrm rot="18900000">
            <a:off x="4654870" y="5556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6" name="Multiply 84"/>
          <p:cNvSpPr/>
          <p:nvPr/>
        </p:nvSpPr>
        <p:spPr>
          <a:xfrm rot="18900000">
            <a:off x="3991713" y="52927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7" name="Multiply 84"/>
          <p:cNvSpPr/>
          <p:nvPr/>
        </p:nvSpPr>
        <p:spPr>
          <a:xfrm rot="18900000">
            <a:off x="2757058" y="5842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8" name="Multiply 84"/>
          <p:cNvSpPr/>
          <p:nvPr/>
        </p:nvSpPr>
        <p:spPr>
          <a:xfrm rot="18900000">
            <a:off x="3312383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9" name="Multiply 84"/>
          <p:cNvSpPr/>
          <p:nvPr/>
        </p:nvSpPr>
        <p:spPr>
          <a:xfrm rot="18900000">
            <a:off x="2412001" y="56377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0" name="Multiply 84"/>
          <p:cNvSpPr/>
          <p:nvPr/>
        </p:nvSpPr>
        <p:spPr>
          <a:xfrm rot="18900000">
            <a:off x="3231510" y="4775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1" name="Multiply 84"/>
          <p:cNvSpPr/>
          <p:nvPr/>
        </p:nvSpPr>
        <p:spPr>
          <a:xfrm rot="18900000">
            <a:off x="4530864" y="5826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2" name="Multiply 84"/>
          <p:cNvSpPr/>
          <p:nvPr/>
        </p:nvSpPr>
        <p:spPr>
          <a:xfrm rot="18900000">
            <a:off x="4423034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3" name="Multiply 84"/>
          <p:cNvSpPr/>
          <p:nvPr/>
        </p:nvSpPr>
        <p:spPr>
          <a:xfrm rot="18900000">
            <a:off x="4611737" y="52819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4" name="Multiply 84"/>
          <p:cNvSpPr/>
          <p:nvPr/>
        </p:nvSpPr>
        <p:spPr>
          <a:xfrm rot="18900000">
            <a:off x="2719318" y="552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5" name="Multiply 84"/>
          <p:cNvSpPr/>
          <p:nvPr/>
        </p:nvSpPr>
        <p:spPr>
          <a:xfrm rot="18900000">
            <a:off x="2956544" y="58911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6" name="Multiply 84"/>
          <p:cNvSpPr/>
          <p:nvPr/>
        </p:nvSpPr>
        <p:spPr>
          <a:xfrm rot="18900000">
            <a:off x="5237153" y="5513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7" name="Multiply 84"/>
          <p:cNvSpPr/>
          <p:nvPr/>
        </p:nvSpPr>
        <p:spPr>
          <a:xfrm rot="18900000">
            <a:off x="5199412" y="51148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8" name="Multiply 84"/>
          <p:cNvSpPr/>
          <p:nvPr/>
        </p:nvSpPr>
        <p:spPr>
          <a:xfrm rot="18900000">
            <a:off x="3592741" y="56917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9" name="Multiply 84"/>
          <p:cNvSpPr/>
          <p:nvPr/>
        </p:nvSpPr>
        <p:spPr>
          <a:xfrm rot="18900000">
            <a:off x="4848964" y="50716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0" name="Multiply 84"/>
          <p:cNvSpPr/>
          <p:nvPr/>
        </p:nvSpPr>
        <p:spPr>
          <a:xfrm rot="18900000">
            <a:off x="4449991" y="55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1" name="Multiply 84"/>
          <p:cNvSpPr/>
          <p:nvPr/>
        </p:nvSpPr>
        <p:spPr>
          <a:xfrm rot="18900000">
            <a:off x="4239723" y="50123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2" name="Multiply 84"/>
          <p:cNvSpPr/>
          <p:nvPr/>
        </p:nvSpPr>
        <p:spPr>
          <a:xfrm rot="18900000">
            <a:off x="2967326" y="51687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3" name="Multiply 84"/>
          <p:cNvSpPr/>
          <p:nvPr/>
        </p:nvSpPr>
        <p:spPr>
          <a:xfrm rot="18900000">
            <a:off x="3883883" y="49153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4" name="Multiply 84"/>
          <p:cNvSpPr/>
          <p:nvPr/>
        </p:nvSpPr>
        <p:spPr>
          <a:xfrm rot="18900000">
            <a:off x="4757308" y="5794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5" name="Multiply 84"/>
          <p:cNvSpPr/>
          <p:nvPr/>
        </p:nvSpPr>
        <p:spPr>
          <a:xfrm rot="18900000">
            <a:off x="4304421" y="4683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6" name="Multiply 84"/>
          <p:cNvSpPr/>
          <p:nvPr/>
        </p:nvSpPr>
        <p:spPr>
          <a:xfrm rot="18900000">
            <a:off x="5102365" y="5621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7" name="Multiply 84"/>
          <p:cNvSpPr/>
          <p:nvPr/>
        </p:nvSpPr>
        <p:spPr>
          <a:xfrm rot="18900000">
            <a:off x="3851534" y="56755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8" name="Multiply 84"/>
          <p:cNvSpPr/>
          <p:nvPr/>
        </p:nvSpPr>
        <p:spPr>
          <a:xfrm rot="18900000">
            <a:off x="4967576" y="489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9" name="Multiply 84"/>
          <p:cNvSpPr/>
          <p:nvPr/>
        </p:nvSpPr>
        <p:spPr>
          <a:xfrm rot="18900000">
            <a:off x="4617129" y="4802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0" name="Multiply 84"/>
          <p:cNvSpPr/>
          <p:nvPr/>
        </p:nvSpPr>
        <p:spPr>
          <a:xfrm rot="18900000">
            <a:off x="4007888" y="46511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1" name="Multiply 84"/>
          <p:cNvSpPr/>
          <p:nvPr/>
        </p:nvSpPr>
        <p:spPr>
          <a:xfrm rot="18900000">
            <a:off x="3565784" y="49746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2" name="Organigramme : Données 1"/>
          <p:cNvSpPr/>
          <p:nvPr/>
        </p:nvSpPr>
        <p:spPr>
          <a:xfrm rot="21480000">
            <a:off x="2788123" y="4000186"/>
            <a:ext cx="2305410" cy="37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0"/>
                </a:lnTo>
                <a:lnTo>
                  <a:pt x="21600" y="0"/>
                </a:lnTo>
                <a:lnTo>
                  <a:pt x="17280" y="2160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93" name="Flèche : droite 248"/>
          <p:cNvGrpSpPr/>
          <p:nvPr/>
        </p:nvGrpSpPr>
        <p:grpSpPr>
          <a:xfrm>
            <a:off x="5459617" y="3876180"/>
            <a:ext cx="1003900" cy="484188"/>
            <a:chOff x="0" y="0"/>
            <a:chExt cx="1003899" cy="484187"/>
          </a:xfrm>
          <a:solidFill>
            <a:srgbClr val="3C1053"/>
          </a:solidFill>
        </p:grpSpPr>
        <p:sp>
          <p:nvSpPr>
            <p:cNvPr id="394" name="Arrow"/>
            <p:cNvSpPr/>
            <p:nvPr/>
          </p:nvSpPr>
          <p:spPr>
            <a:xfrm>
              <a:off x="0" y="0"/>
              <a:ext cx="1003899" cy="484188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Proyección"/>
            <p:cNvSpPr txBox="1"/>
            <p:nvPr/>
          </p:nvSpPr>
          <p:spPr>
            <a:xfrm>
              <a:off x="-1" y="113823"/>
              <a:ext cx="882854" cy="2565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Proyección</a:t>
              </a:r>
            </a:p>
          </p:txBody>
        </p:sp>
      </p:grpSp>
      <p:sp>
        <p:nvSpPr>
          <p:cNvPr id="396" name="Straight Arrow Connector 81"/>
          <p:cNvSpPr/>
          <p:nvPr/>
        </p:nvSpPr>
        <p:spPr>
          <a:xfrm flipH="1" flipV="1">
            <a:off x="6500177" y="2717005"/>
            <a:ext cx="5393" cy="2748185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Straight Arrow Connector 83"/>
          <p:cNvSpPr/>
          <p:nvPr/>
        </p:nvSpPr>
        <p:spPr>
          <a:xfrm flipV="1">
            <a:off x="6246776" y="5218666"/>
            <a:ext cx="3836443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98" name="Rectangle 251"/>
          <p:cNvGrpSpPr/>
          <p:nvPr/>
        </p:nvGrpSpPr>
        <p:grpSpPr>
          <a:xfrm>
            <a:off x="10074748" y="5251016"/>
            <a:ext cx="403615" cy="381361"/>
            <a:chOff x="0" y="0"/>
            <a:chExt cx="403614" cy="381360"/>
          </a:xfrm>
        </p:grpSpPr>
        <p:sp>
          <p:nvSpPr>
            <p:cNvPr id="399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00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401" name="Rectangle 252"/>
          <p:cNvGrpSpPr/>
          <p:nvPr/>
        </p:nvGrpSpPr>
        <p:grpSpPr>
          <a:xfrm>
            <a:off x="6110098" y="2334209"/>
            <a:ext cx="403615" cy="381361"/>
            <a:chOff x="0" y="0"/>
            <a:chExt cx="403614" cy="381360"/>
          </a:xfrm>
        </p:grpSpPr>
        <p:sp>
          <p:nvSpPr>
            <p:cNvPr id="40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03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404" name="Multiply 84"/>
          <p:cNvSpPr/>
          <p:nvPr/>
        </p:nvSpPr>
        <p:spPr>
          <a:xfrm rot="18900000">
            <a:off x="7016351" y="3049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5" name="Multiply 84"/>
          <p:cNvSpPr/>
          <p:nvPr/>
        </p:nvSpPr>
        <p:spPr>
          <a:xfrm rot="18900000">
            <a:off x="7215838" y="3950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6" name="Multiply 84"/>
          <p:cNvSpPr/>
          <p:nvPr/>
        </p:nvSpPr>
        <p:spPr>
          <a:xfrm rot="18900000">
            <a:off x="8601455" y="49045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7" name="Multiply 84"/>
          <p:cNvSpPr/>
          <p:nvPr/>
        </p:nvSpPr>
        <p:spPr>
          <a:xfrm rot="18900000">
            <a:off x="6978611" y="4397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8" name="Multiply 84"/>
          <p:cNvSpPr/>
          <p:nvPr/>
        </p:nvSpPr>
        <p:spPr>
          <a:xfrm rot="18900000">
            <a:off x="9873851" y="3675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9" name="Multiply 84"/>
          <p:cNvSpPr/>
          <p:nvPr/>
        </p:nvSpPr>
        <p:spPr>
          <a:xfrm rot="18900000">
            <a:off x="7215838" y="45433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0" name="Multiply 84"/>
          <p:cNvSpPr/>
          <p:nvPr/>
        </p:nvSpPr>
        <p:spPr>
          <a:xfrm rot="18900000">
            <a:off x="7560894" y="4775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1" name="Multiply 84"/>
          <p:cNvSpPr/>
          <p:nvPr/>
        </p:nvSpPr>
        <p:spPr>
          <a:xfrm rot="18900000">
            <a:off x="8623022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2" name="Multiply 84"/>
          <p:cNvSpPr/>
          <p:nvPr/>
        </p:nvSpPr>
        <p:spPr>
          <a:xfrm rot="18900000">
            <a:off x="9647407" y="44354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3" name="Multiply 84"/>
          <p:cNvSpPr/>
          <p:nvPr/>
        </p:nvSpPr>
        <p:spPr>
          <a:xfrm rot="18900000">
            <a:off x="7560894" y="4397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4" name="Multiply 84"/>
          <p:cNvSpPr/>
          <p:nvPr/>
        </p:nvSpPr>
        <p:spPr>
          <a:xfrm rot="18900000">
            <a:off x="9296960" y="4694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5" name="Multiply 84"/>
          <p:cNvSpPr/>
          <p:nvPr/>
        </p:nvSpPr>
        <p:spPr>
          <a:xfrm rot="18900000">
            <a:off x="8773983" y="36537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6" name="Multiply 84"/>
          <p:cNvSpPr/>
          <p:nvPr/>
        </p:nvSpPr>
        <p:spPr>
          <a:xfrm rot="18900000">
            <a:off x="7480022" y="5028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7" name="Multiply 84"/>
          <p:cNvSpPr/>
          <p:nvPr/>
        </p:nvSpPr>
        <p:spPr>
          <a:xfrm rot="18900000">
            <a:off x="7889776" y="4980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8" name="Multiply 84"/>
          <p:cNvSpPr/>
          <p:nvPr/>
        </p:nvSpPr>
        <p:spPr>
          <a:xfrm rot="18900000">
            <a:off x="8019172" y="36105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9" name="Multiply 84"/>
          <p:cNvSpPr/>
          <p:nvPr/>
        </p:nvSpPr>
        <p:spPr>
          <a:xfrm rot="18900000">
            <a:off x="8472058" y="31684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0" name="Multiply 84"/>
          <p:cNvSpPr/>
          <p:nvPr/>
        </p:nvSpPr>
        <p:spPr>
          <a:xfrm rot="18900000">
            <a:off x="9620450" y="38747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1" name="Multiply 84"/>
          <p:cNvSpPr/>
          <p:nvPr/>
        </p:nvSpPr>
        <p:spPr>
          <a:xfrm rot="18900000">
            <a:off x="8623022" y="40904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2" name="Multiply 84"/>
          <p:cNvSpPr/>
          <p:nvPr/>
        </p:nvSpPr>
        <p:spPr>
          <a:xfrm rot="18900000">
            <a:off x="8019172" y="40041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3" name="Multiply 84"/>
          <p:cNvSpPr/>
          <p:nvPr/>
        </p:nvSpPr>
        <p:spPr>
          <a:xfrm rot="18900000">
            <a:off x="6854605" y="404729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4" name="Multiply 84"/>
          <p:cNvSpPr/>
          <p:nvPr/>
        </p:nvSpPr>
        <p:spPr>
          <a:xfrm rot="18900000">
            <a:off x="7943690" y="45864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5" name="Multiply 84"/>
          <p:cNvSpPr/>
          <p:nvPr/>
        </p:nvSpPr>
        <p:spPr>
          <a:xfrm rot="18900000">
            <a:off x="8283355" y="347579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6" name="Multiply 84"/>
          <p:cNvSpPr/>
          <p:nvPr/>
        </p:nvSpPr>
        <p:spPr>
          <a:xfrm rot="18900000">
            <a:off x="8477450" y="37184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7" name="Multiply 84"/>
          <p:cNvSpPr/>
          <p:nvPr/>
        </p:nvSpPr>
        <p:spPr>
          <a:xfrm rot="18900000">
            <a:off x="6962437" y="36429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8" name="Multiply 84"/>
          <p:cNvSpPr/>
          <p:nvPr/>
        </p:nvSpPr>
        <p:spPr>
          <a:xfrm rot="18900000">
            <a:off x="8191700" y="49584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9" name="Multiply 84"/>
          <p:cNvSpPr/>
          <p:nvPr/>
        </p:nvSpPr>
        <p:spPr>
          <a:xfrm rot="18900000">
            <a:off x="6655121" y="42575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0" name="Multiply 84"/>
          <p:cNvSpPr/>
          <p:nvPr/>
        </p:nvSpPr>
        <p:spPr>
          <a:xfrm rot="18900000">
            <a:off x="9253827" y="42683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1" name="Multiply 84"/>
          <p:cNvSpPr/>
          <p:nvPr/>
        </p:nvSpPr>
        <p:spPr>
          <a:xfrm rot="18900000">
            <a:off x="7490805" y="32223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2" name="Multiply 84"/>
          <p:cNvSpPr/>
          <p:nvPr/>
        </p:nvSpPr>
        <p:spPr>
          <a:xfrm rot="18900000">
            <a:off x="8051522" y="25430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3" name="Multiply 84"/>
          <p:cNvSpPr/>
          <p:nvPr/>
        </p:nvSpPr>
        <p:spPr>
          <a:xfrm rot="18900000">
            <a:off x="6687470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4" name="Multiply 84"/>
          <p:cNvSpPr/>
          <p:nvPr/>
        </p:nvSpPr>
        <p:spPr>
          <a:xfrm rot="18900000">
            <a:off x="7372191" y="2839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5" name="Multiply 84"/>
          <p:cNvSpPr/>
          <p:nvPr/>
        </p:nvSpPr>
        <p:spPr>
          <a:xfrm rot="18900000">
            <a:off x="8439710" y="4608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6" name="Multiply 84"/>
          <p:cNvSpPr/>
          <p:nvPr/>
        </p:nvSpPr>
        <p:spPr>
          <a:xfrm rot="18900000">
            <a:off x="8897989" y="4521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7" name="Multiply 84"/>
          <p:cNvSpPr/>
          <p:nvPr/>
        </p:nvSpPr>
        <p:spPr>
          <a:xfrm rot="18900000">
            <a:off x="6622772" y="38154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8" name="Multiply 84"/>
          <p:cNvSpPr/>
          <p:nvPr/>
        </p:nvSpPr>
        <p:spPr>
          <a:xfrm rot="18900000">
            <a:off x="7108007" y="4839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9" name="Multiply 84"/>
          <p:cNvSpPr/>
          <p:nvPr/>
        </p:nvSpPr>
        <p:spPr>
          <a:xfrm rot="18900000">
            <a:off x="8283355" y="42791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0" name="Multiply 84"/>
          <p:cNvSpPr/>
          <p:nvPr/>
        </p:nvSpPr>
        <p:spPr>
          <a:xfrm rot="18900000">
            <a:off x="7657941" y="40365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1" name="Multiply 84"/>
          <p:cNvSpPr/>
          <p:nvPr/>
        </p:nvSpPr>
        <p:spPr>
          <a:xfrm rot="18900000">
            <a:off x="7798121" y="29905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2" name="Multiply 84"/>
          <p:cNvSpPr/>
          <p:nvPr/>
        </p:nvSpPr>
        <p:spPr>
          <a:xfrm rot="18900000">
            <a:off x="6773734" y="4608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3" name="Multiply 84"/>
          <p:cNvSpPr/>
          <p:nvPr/>
        </p:nvSpPr>
        <p:spPr>
          <a:xfrm rot="18900000">
            <a:off x="7668724" y="26940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4" name="Multiply 84"/>
          <p:cNvSpPr/>
          <p:nvPr/>
        </p:nvSpPr>
        <p:spPr>
          <a:xfrm rot="18900000">
            <a:off x="8207874" y="3793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5" name="Multiply 84"/>
          <p:cNvSpPr/>
          <p:nvPr/>
        </p:nvSpPr>
        <p:spPr>
          <a:xfrm rot="18900000">
            <a:off x="8951903" y="48182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6" name="Multiply 84"/>
          <p:cNvSpPr/>
          <p:nvPr/>
        </p:nvSpPr>
        <p:spPr>
          <a:xfrm rot="18900000">
            <a:off x="8822506" y="3950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7" name="Multiply 84"/>
          <p:cNvSpPr/>
          <p:nvPr/>
        </p:nvSpPr>
        <p:spPr>
          <a:xfrm rot="18900000">
            <a:off x="8978860" y="4235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8" name="Multiply 84"/>
          <p:cNvSpPr/>
          <p:nvPr/>
        </p:nvSpPr>
        <p:spPr>
          <a:xfrm rot="18900000">
            <a:off x="8132393" y="320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9" name="Multiply 84"/>
          <p:cNvSpPr/>
          <p:nvPr/>
        </p:nvSpPr>
        <p:spPr>
          <a:xfrm rot="18900000">
            <a:off x="8703893" y="43222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0" name="Multiply 84"/>
          <p:cNvSpPr/>
          <p:nvPr/>
        </p:nvSpPr>
        <p:spPr>
          <a:xfrm rot="18900000">
            <a:off x="7895168" y="43006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1" name="Multiply 84"/>
          <p:cNvSpPr/>
          <p:nvPr/>
        </p:nvSpPr>
        <p:spPr>
          <a:xfrm rot="18900000">
            <a:off x="7657941" y="36752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2" name="Multiply 84"/>
          <p:cNvSpPr/>
          <p:nvPr/>
        </p:nvSpPr>
        <p:spPr>
          <a:xfrm rot="18900000">
            <a:off x="7825078" y="33571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3" name="Multiply 84"/>
          <p:cNvSpPr/>
          <p:nvPr/>
        </p:nvSpPr>
        <p:spPr>
          <a:xfrm rot="18900000">
            <a:off x="7129572" y="33356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4" name="Multiply 84"/>
          <p:cNvSpPr/>
          <p:nvPr/>
        </p:nvSpPr>
        <p:spPr>
          <a:xfrm rot="18900000">
            <a:off x="7329059" y="36644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5" name="Multiply 84"/>
          <p:cNvSpPr/>
          <p:nvPr/>
        </p:nvSpPr>
        <p:spPr>
          <a:xfrm rot="18900000">
            <a:off x="9647407" y="33787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6" name="Multiply 84"/>
          <p:cNvSpPr/>
          <p:nvPr/>
        </p:nvSpPr>
        <p:spPr>
          <a:xfrm rot="18900000">
            <a:off x="9528794" y="418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7" name="Multiply 84"/>
          <p:cNvSpPr/>
          <p:nvPr/>
        </p:nvSpPr>
        <p:spPr>
          <a:xfrm rot="18900000">
            <a:off x="9280785" y="3287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8" name="Multiply 84"/>
          <p:cNvSpPr/>
          <p:nvPr/>
        </p:nvSpPr>
        <p:spPr>
          <a:xfrm rot="18900000">
            <a:off x="9345483" y="29797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9" name="Multiply 84"/>
          <p:cNvSpPr/>
          <p:nvPr/>
        </p:nvSpPr>
        <p:spPr>
          <a:xfrm rot="18900000">
            <a:off x="8978860" y="32116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0" name="Multiply 84"/>
          <p:cNvSpPr/>
          <p:nvPr/>
        </p:nvSpPr>
        <p:spPr>
          <a:xfrm rot="18900000">
            <a:off x="8741635" y="2925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1" name="Multiply 84"/>
          <p:cNvSpPr/>
          <p:nvPr/>
        </p:nvSpPr>
        <p:spPr>
          <a:xfrm rot="18900000">
            <a:off x="7296710" y="4235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2" name="Multiply 84"/>
          <p:cNvSpPr/>
          <p:nvPr/>
        </p:nvSpPr>
        <p:spPr>
          <a:xfrm rot="18900000">
            <a:off x="8294139" y="28611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3" name="Multiply 84"/>
          <p:cNvSpPr/>
          <p:nvPr/>
        </p:nvSpPr>
        <p:spPr>
          <a:xfrm rot="18900000">
            <a:off x="9140605" y="361058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4" name="Multiply 84"/>
          <p:cNvSpPr/>
          <p:nvPr/>
        </p:nvSpPr>
        <p:spPr>
          <a:xfrm rot="18900000">
            <a:off x="8698502" y="25969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5" name="Multiply 84"/>
          <p:cNvSpPr/>
          <p:nvPr/>
        </p:nvSpPr>
        <p:spPr>
          <a:xfrm rot="18900000">
            <a:off x="9426355" y="358901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6" name="Multiply 84"/>
          <p:cNvSpPr/>
          <p:nvPr/>
        </p:nvSpPr>
        <p:spPr>
          <a:xfrm rot="18900000">
            <a:off x="9873851" y="4058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7" name="Multiply 84"/>
          <p:cNvSpPr/>
          <p:nvPr/>
        </p:nvSpPr>
        <p:spPr>
          <a:xfrm rot="18900000">
            <a:off x="9226870" y="39179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8" name="Multiply 84"/>
          <p:cNvSpPr/>
          <p:nvPr/>
        </p:nvSpPr>
        <p:spPr>
          <a:xfrm rot="18900000">
            <a:off x="8315705" y="40149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69" name="Multiply 84"/>
          <p:cNvSpPr/>
          <p:nvPr/>
        </p:nvSpPr>
        <p:spPr>
          <a:xfrm rot="18900000">
            <a:off x="7825078" y="38370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0" name="Multiply 84"/>
          <p:cNvSpPr/>
          <p:nvPr/>
        </p:nvSpPr>
        <p:spPr>
          <a:xfrm rot="18900000">
            <a:off x="8978860" y="27209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1" name="Multiply 84"/>
          <p:cNvSpPr/>
          <p:nvPr/>
        </p:nvSpPr>
        <p:spPr>
          <a:xfrm rot="18900000">
            <a:off x="8418143" y="2510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2" name="Multiply 84"/>
          <p:cNvSpPr/>
          <p:nvPr/>
        </p:nvSpPr>
        <p:spPr>
          <a:xfrm rot="18900000">
            <a:off x="7976039" y="2839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3" name="Ellipse 6"/>
          <p:cNvSpPr/>
          <p:nvPr/>
        </p:nvSpPr>
        <p:spPr>
          <a:xfrm rot="19680000">
            <a:off x="7534519" y="3146361"/>
            <a:ext cx="1558869" cy="1296989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ZoneTexte 322"/>
          <p:cNvSpPr txBox="1"/>
          <p:nvPr/>
        </p:nvSpPr>
        <p:spPr>
          <a:xfrm>
            <a:off x="2930998" y="2387078"/>
            <a:ext cx="20979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3D</a:t>
            </a:r>
          </a:p>
        </p:txBody>
      </p:sp>
      <p:sp>
        <p:nvSpPr>
          <p:cNvPr id="475" name="Connecteur droit avec flèche 323"/>
          <p:cNvSpPr/>
          <p:nvPr/>
        </p:nvSpPr>
        <p:spPr>
          <a:xfrm>
            <a:off x="6211733" y="3226796"/>
            <a:ext cx="1431986" cy="353685"/>
          </a:xfrm>
          <a:prstGeom prst="line">
            <a:avLst/>
          </a:prstGeom>
          <a:ln w="12700">
            <a:solidFill>
              <a:srgbClr val="4A452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6" name="ZoneTexte 7"/>
          <p:cNvSpPr txBox="1"/>
          <p:nvPr/>
        </p:nvSpPr>
        <p:spPr>
          <a:xfrm>
            <a:off x="4712892" y="3024323"/>
            <a:ext cx="16861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t>Separador No Lineal</a:t>
            </a:r>
          </a:p>
        </p:txBody>
      </p:sp>
      <p:sp>
        <p:nvSpPr>
          <p:cNvPr id="477" name="ZoneTexte 324"/>
          <p:cNvSpPr txBox="1"/>
          <p:nvPr/>
        </p:nvSpPr>
        <p:spPr>
          <a:xfrm>
            <a:off x="7316992" y="2265456"/>
            <a:ext cx="209795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</p:spTree>
    <p:extLst>
      <p:ext uri="{BB962C8B-B14F-4D97-AF65-F5344CB8AC3E}">
        <p14:creationId xmlns:p14="http://schemas.microsoft.com/office/powerpoint/2010/main" val="28148345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Kernel SVM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Kernel SVM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176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C8A85D9-BA3B-34E1-65ED-C13BE1A17710}"/>
              </a:ext>
            </a:extLst>
          </p:cNvPr>
          <p:cNvSpPr/>
          <p:nvPr/>
        </p:nvSpPr>
        <p:spPr>
          <a:xfrm>
            <a:off x="3220464" y="5471667"/>
            <a:ext cx="785480" cy="785480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B8A2BA9-0FB4-B473-2424-71F600D6F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" t="11666" b="11169"/>
          <a:stretch/>
        </p:blipFill>
        <p:spPr>
          <a:xfrm>
            <a:off x="-65789" y="-19053"/>
            <a:ext cx="4115584" cy="6877033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xmlns="" id="{378050CA-87CF-DFA9-1F54-36E652240942}"/>
              </a:ext>
            </a:extLst>
          </p:cNvPr>
          <p:cNvSpPr/>
          <p:nvPr/>
        </p:nvSpPr>
        <p:spPr>
          <a:xfrm>
            <a:off x="9486228" y="1019642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43D9498-3B13-9706-6260-DAB3585F2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8946" y="1662545"/>
            <a:ext cx="5854143" cy="5195454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94F759E2-5E43-8258-79F2-5896CBE8FA3C}"/>
              </a:ext>
            </a:extLst>
          </p:cNvPr>
          <p:cNvSpPr/>
          <p:nvPr/>
        </p:nvSpPr>
        <p:spPr>
          <a:xfrm>
            <a:off x="-652865" y="4877527"/>
            <a:ext cx="2377255" cy="2377255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>
                  <a:alpha val="50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20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69CEE8A2-B2B9-F0E8-D697-C35C906B2C7A}"/>
              </a:ext>
            </a:extLst>
          </p:cNvPr>
          <p:cNvSpPr txBox="1"/>
          <p:nvPr/>
        </p:nvSpPr>
        <p:spPr>
          <a:xfrm>
            <a:off x="5689348" y="2424793"/>
            <a:ext cx="5602108" cy="34532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s-MX" sz="2800" b="0" i="0" smtClean="0">
                <a:solidFill>
                  <a:schemeClr val="tx2"/>
                </a:solidFill>
                <a:effectLst/>
                <a:latin typeface="Verdana"/>
                <a:ea typeface="Verdana"/>
              </a:rPr>
              <a:t>Pero hay un precio que pagar…</a:t>
            </a:r>
          </a:p>
          <a:p>
            <a:pPr>
              <a:lnSpc>
                <a:spcPct val="130000"/>
              </a:lnSpc>
            </a:pPr>
            <a:r>
              <a:rPr lang="es-MX" sz="2800">
                <a:solidFill>
                  <a:schemeClr val="tx2"/>
                </a:solidFill>
                <a:latin typeface="Verdana"/>
                <a:ea typeface="Verdana"/>
              </a:rPr>
              <a:t>Transformar una variable a un Espacio de Dimension Superior puede ser muy costoso computacionalmente</a:t>
            </a:r>
            <a:endParaRPr lang="es-MX" sz="2800" dirty="0">
              <a:solidFill>
                <a:schemeClr val="tx2"/>
              </a:solidFill>
              <a:latin typeface="Verdana"/>
              <a:ea typeface="Verdana"/>
            </a:endParaRPr>
          </a:p>
        </p:txBody>
      </p: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xmlns="" id="{2FE428FF-248B-D4D5-22EE-95BE6FB258C7}"/>
              </a:ext>
            </a:extLst>
          </p:cNvPr>
          <p:cNvSpPr/>
          <p:nvPr/>
        </p:nvSpPr>
        <p:spPr>
          <a:xfrm>
            <a:off x="5804569" y="2188116"/>
            <a:ext cx="1315097" cy="5925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97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xmlns="" id="{6DA4F564-EF44-159E-FEA7-8FC61249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77F53CBD-6B76-EA37-2CF0-85FFE061C1FC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El Truco del Kernel</a:t>
            </a:r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3F520380-FEF6-6F48-BE06-805EEA186A14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EECE0154-0C10-FEF2-3989-0CE76929EBA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El Truco de Kernel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4B265B8B-1FD1-015C-553B-517F5F5E6035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1687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Gaussiano RBF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909" t="6819" r="51212" b="4544"/>
          <a:stretch>
            <a:fillRect/>
          </a:stretch>
        </p:blipFill>
        <p:spPr>
          <a:xfrm>
            <a:off x="1852612" y="1590675"/>
            <a:ext cx="4800601" cy="39834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2"/>
          <p:cNvSpPr txBox="1"/>
          <p:nvPr/>
        </p:nvSpPr>
        <p:spPr>
          <a:xfrm>
            <a:off x="2169557" y="5684260"/>
            <a:ext cx="482433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1200" smtClean="0">
                <a:latin typeface="Verdana" panose="020B0604030504040204" pitchFamily="34" charset="0"/>
                <a:ea typeface="Verdana" panose="020B0604030504040204" pitchFamily="34" charset="0"/>
              </a:rPr>
              <a:t>http</a:t>
            </a:r>
            <a:r>
              <a:rPr sz="1200">
                <a:latin typeface="Verdana" panose="020B0604030504040204" pitchFamily="34" charset="0"/>
                <a:ea typeface="Verdana" panose="020B0604030504040204" pitchFamily="34" charset="0"/>
              </a:rPr>
              <a:t>://www.cs.toronto.edu/~duvenaud/cookbook/index.html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4"/>
              <p:cNvSpPr txBox="1"/>
              <p:nvPr/>
            </p:nvSpPr>
            <p:spPr>
              <a:xfrm>
                <a:off x="7153816" y="3031235"/>
                <a:ext cx="2941106" cy="8097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Upp>
                                <m:limUp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li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lim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limUpp>
                                            <m:limUppPr>
                                              <m:ctrlP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lim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</m:lim>
                                          </m:limUpp>
                                        </m:e>
                                        <m:sup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16" y="3031235"/>
                <a:ext cx="2941106" cy="809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5"/>
          <p:cNvSpPr/>
          <p:nvPr/>
        </p:nvSpPr>
        <p:spPr>
          <a:xfrm>
            <a:off x="4262438" y="4253103"/>
            <a:ext cx="205755" cy="8077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traight Connector 7"/>
          <p:cNvSpPr/>
          <p:nvPr/>
        </p:nvSpPr>
        <p:spPr>
          <a:xfrm flipH="1">
            <a:off x="4367212" y="2505075"/>
            <a:ext cx="1" cy="1714500"/>
          </a:xfrm>
          <a:prstGeom prst="line">
            <a:avLst/>
          </a:prstGeom>
          <a:ln w="38100">
            <a:solidFill>
              <a:srgbClr val="FFFFFF"/>
            </a:solidFill>
            <a:prstDash val="sysDash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4566273" y="48503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3995500" y="428199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" name="Straight Arrow Connector 22"/>
          <p:cNvSpPr/>
          <p:nvPr/>
        </p:nvSpPr>
        <p:spPr>
          <a:xfrm>
            <a:off x="4365314" y="4333874"/>
            <a:ext cx="230499" cy="533402"/>
          </a:xfrm>
          <a:prstGeom prst="line">
            <a:avLst/>
          </a:prstGeom>
          <a:ln w="127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9" name="Straight Arrow Connector 27"/>
          <p:cNvCxnSpPr>
            <a:stCxn id="12" idx="0"/>
            <a:endCxn id="15" idx="0"/>
          </p:cNvCxnSpPr>
          <p:nvPr/>
        </p:nvCxnSpPr>
        <p:spPr>
          <a:xfrm flipH="1">
            <a:off x="4051302" y="4293489"/>
            <a:ext cx="314014" cy="44302"/>
          </a:xfrm>
          <a:prstGeom prst="straightConnector1">
            <a:avLst/>
          </a:prstGeom>
          <a:ln w="12700">
            <a:solidFill>
              <a:srgbClr val="FFFFFF"/>
            </a:solidFill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1430108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8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22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8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8" grpId="0" animBg="1" advAuto="0"/>
      <p:bldP spid="19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Gaussiano RBF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Oval 87"/>
          <p:cNvSpPr/>
          <p:nvPr/>
        </p:nvSpPr>
        <p:spPr>
          <a:xfrm>
            <a:off x="3708121" y="3913030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909" t="6819" r="51212" b="4544"/>
          <a:stretch>
            <a:fillRect/>
          </a:stretch>
        </p:blipFill>
        <p:spPr>
          <a:xfrm>
            <a:off x="7342874" y="2138496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traight Arrow Connector 83"/>
          <p:cNvSpPr/>
          <p:nvPr/>
        </p:nvSpPr>
        <p:spPr>
          <a:xfrm flipV="1">
            <a:off x="1805256" y="5452751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" name="Rectangle 5"/>
          <p:cNvGrpSpPr/>
          <p:nvPr/>
        </p:nvGrpSpPr>
        <p:grpSpPr>
          <a:xfrm>
            <a:off x="5552393" y="5485099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2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25" name="Multiply 84"/>
          <p:cNvSpPr/>
          <p:nvPr/>
        </p:nvSpPr>
        <p:spPr>
          <a:xfrm rot="18900000">
            <a:off x="2556498" y="32785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2755983" y="41843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4141601" y="51386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2518758" y="46318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5413998" y="39039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2755983" y="4772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3101040" y="50038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4163167" y="360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5187555" y="46695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3101040" y="46318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837107" y="49283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314130" y="38877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3020167" y="52572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3429922" y="52087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3559318" y="3844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012206" y="34025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5160596" y="4103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163167" y="4324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3559318" y="42328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2394752" y="428137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3483837" y="48151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3823502" y="370448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017596" y="39524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502583" y="3877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3731846" y="51871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195267" y="44862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4793975" y="44970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3030950" y="3456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3591667" y="277714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2227616" y="36128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912337" y="30736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979856" y="48420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4438135" y="4750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2162918" y="4049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2648154" y="50685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823502" y="450782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198087" y="4265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338266" y="32246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2313880" y="48420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208870" y="29227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748021" y="40225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492050" y="50469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362654" y="41789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519008" y="446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3672540" y="34349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244040" y="45509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3435313" y="45293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198087" y="39039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365224" y="35912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2669719" y="35643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2869206" y="3898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5187555" y="360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5068942" y="44107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820932" y="35157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885630" y="3208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4519008" y="34456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4281780" y="31545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2836856" y="446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3834285" y="30952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4680752" y="383927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4238648" y="28310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4966502" y="382309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5413998" y="42921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4767017" y="41465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3855851" y="42490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3365224" y="40711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4519008" y="29496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3958290" y="2744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3516186" y="306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Straight Arrow Connector 81"/>
          <p:cNvSpPr/>
          <p:nvPr/>
        </p:nvSpPr>
        <p:spPr>
          <a:xfrm flipV="1">
            <a:off x="2072140" y="2646464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ZoneTexte 77"/>
          <p:cNvSpPr txBox="1"/>
          <p:nvPr/>
        </p:nvSpPr>
        <p:spPr>
          <a:xfrm>
            <a:off x="2872056" y="2131248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  <p:grpSp>
        <p:nvGrpSpPr>
          <p:cNvPr id="96" name="Rectangle 78"/>
          <p:cNvGrpSpPr/>
          <p:nvPr/>
        </p:nvGrpSpPr>
        <p:grpSpPr>
          <a:xfrm>
            <a:off x="1640818" y="2263668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9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8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99" name="Freeform: Shape 1"/>
          <p:cNvSpPr/>
          <p:nvPr/>
        </p:nvSpPr>
        <p:spPr>
          <a:xfrm>
            <a:off x="8234660" y="3441702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reeform: Shape 81"/>
          <p:cNvSpPr/>
          <p:nvPr/>
        </p:nvSpPr>
        <p:spPr>
          <a:xfrm>
            <a:off x="4608762" y="3651426"/>
            <a:ext cx="3607267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Ellipse 6"/>
          <p:cNvSpPr/>
          <p:nvPr/>
        </p:nvSpPr>
        <p:spPr>
          <a:xfrm rot="19680000">
            <a:off x="3031820" y="3307079"/>
            <a:ext cx="1558869" cy="1408199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Freeform: Shape 82"/>
          <p:cNvSpPr/>
          <p:nvPr/>
        </p:nvSpPr>
        <p:spPr>
          <a:xfrm>
            <a:off x="8987815" y="3617870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84"/>
              <p:cNvSpPr txBox="1"/>
              <p:nvPr/>
            </p:nvSpPr>
            <p:spPr>
              <a:xfrm>
                <a:off x="7201084" y="4373997"/>
                <a:ext cx="2941105" cy="8097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Upp>
                                <m:limUp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li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lim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limUpp>
                                            <m:limUppPr>
                                              <m:ctrlP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lim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</m:lim>
                                          </m:limUpp>
                                        </m:e>
                                        <m:sup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03" name="Rectangl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84" y="4373997"/>
                <a:ext cx="2941105" cy="809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88"/>
          <p:cNvGrpSpPr/>
          <p:nvPr/>
        </p:nvGrpSpPr>
        <p:grpSpPr>
          <a:xfrm>
            <a:off x="3987977" y="4096043"/>
            <a:ext cx="4068662" cy="1634347"/>
            <a:chOff x="0" y="0"/>
            <a:chExt cx="4068660" cy="1634345"/>
          </a:xfrm>
        </p:grpSpPr>
        <p:sp>
          <p:nvSpPr>
            <p:cNvPr id="105" name="Freeform: Shape 86"/>
            <p:cNvSpPr/>
            <p:nvPr/>
          </p:nvSpPr>
          <p:spPr>
            <a:xfrm>
              <a:off x="-1" y="-1"/>
              <a:ext cx="4068662" cy="163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7" extrusionOk="0">
                  <a:moveTo>
                    <a:pt x="21600" y="13145"/>
                  </a:moveTo>
                  <a:cubicBezTo>
                    <a:pt x="20906" y="17372"/>
                    <a:pt x="20212" y="21600"/>
                    <a:pt x="16612" y="19409"/>
                  </a:cubicBezTo>
                  <a:cubicBezTo>
                    <a:pt x="13012" y="17218"/>
                    <a:pt x="2531" y="289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04EE8"/>
              </a:solidFill>
              <a:prstDash val="solid"/>
              <a:round/>
              <a:tailEnd type="triangle" w="med" len="med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ZoneTexte 77"/>
            <p:cNvSpPr txBox="1"/>
            <p:nvPr/>
          </p:nvSpPr>
          <p:spPr>
            <a:xfrm rot="1571179">
              <a:off x="1242948" y="859313"/>
              <a:ext cx="197221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 b="1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Landmark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5097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dvAuto="0"/>
      <p:bldP spid="99" grpId="0" animBg="1" advAuto="0"/>
      <p:bldP spid="100" grpId="0" animBg="1" advAuto="0"/>
      <p:bldP spid="101" grpId="0" animBg="1" advAuto="0"/>
      <p:bldP spid="102" grpId="0" animBg="1" advAuto="0"/>
      <p:bldP spid="104" grpId="0" animBg="1" advAuto="0"/>
      <p:bldP spid="104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Gaussiano RBF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Oval 88"/>
          <p:cNvSpPr/>
          <p:nvPr/>
        </p:nvSpPr>
        <p:spPr>
          <a:xfrm>
            <a:off x="3708121" y="3899631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909" t="6819" r="51212" b="4544"/>
          <a:stretch>
            <a:fillRect/>
          </a:stretch>
        </p:blipFill>
        <p:spPr>
          <a:xfrm>
            <a:off x="7342874" y="2125097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Arrow Connector 83"/>
          <p:cNvSpPr/>
          <p:nvPr/>
        </p:nvSpPr>
        <p:spPr>
          <a:xfrm flipV="1">
            <a:off x="1805256" y="5439352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1" name="Rectangle 5"/>
          <p:cNvGrpSpPr/>
          <p:nvPr/>
        </p:nvGrpSpPr>
        <p:grpSpPr>
          <a:xfrm>
            <a:off x="5552393" y="5471700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12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13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14" name="Multiply 84"/>
          <p:cNvSpPr/>
          <p:nvPr/>
        </p:nvSpPr>
        <p:spPr>
          <a:xfrm rot="18900000">
            <a:off x="2556498" y="32651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2755983" y="41709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4141601" y="5125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2518758" y="4618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5413998" y="3890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2755983" y="47586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3101040" y="4990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4163167" y="3594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5187555" y="46561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Multiply 84"/>
          <p:cNvSpPr/>
          <p:nvPr/>
        </p:nvSpPr>
        <p:spPr>
          <a:xfrm rot="18900000">
            <a:off x="3101040" y="4618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4837107" y="49149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4314130" y="3874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3020167" y="5243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3429922" y="51953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3559318" y="38312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4012206" y="3389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5160596" y="40900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4163167" y="4311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3559318" y="42194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2394752" y="426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3483837" y="4801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3823502" y="369108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4017596" y="3939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2502583" y="38636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3731846" y="51737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2195267" y="447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4793975" y="4483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3030950" y="34430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3591667" y="276374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3" name="Multiply 84"/>
          <p:cNvSpPr/>
          <p:nvPr/>
        </p:nvSpPr>
        <p:spPr>
          <a:xfrm rot="18900000">
            <a:off x="2227616" y="3599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Multiply 84"/>
          <p:cNvSpPr/>
          <p:nvPr/>
        </p:nvSpPr>
        <p:spPr>
          <a:xfrm rot="18900000">
            <a:off x="2912337" y="3060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Multiply 84"/>
          <p:cNvSpPr/>
          <p:nvPr/>
        </p:nvSpPr>
        <p:spPr>
          <a:xfrm rot="18900000">
            <a:off x="3979856" y="4828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6" name="Multiply 84"/>
          <p:cNvSpPr/>
          <p:nvPr/>
        </p:nvSpPr>
        <p:spPr>
          <a:xfrm rot="18900000">
            <a:off x="4438135" y="4737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7" name="Multiply 84"/>
          <p:cNvSpPr/>
          <p:nvPr/>
        </p:nvSpPr>
        <p:spPr>
          <a:xfrm rot="18900000">
            <a:off x="2162918" y="403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8" name="Multiply 84"/>
          <p:cNvSpPr/>
          <p:nvPr/>
        </p:nvSpPr>
        <p:spPr>
          <a:xfrm rot="18900000">
            <a:off x="2648154" y="50551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9" name="Multiply 84"/>
          <p:cNvSpPr/>
          <p:nvPr/>
        </p:nvSpPr>
        <p:spPr>
          <a:xfrm rot="18900000">
            <a:off x="3823502" y="449442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84"/>
          <p:cNvSpPr/>
          <p:nvPr/>
        </p:nvSpPr>
        <p:spPr>
          <a:xfrm rot="18900000">
            <a:off x="3198087" y="42518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84"/>
          <p:cNvSpPr/>
          <p:nvPr/>
        </p:nvSpPr>
        <p:spPr>
          <a:xfrm rot="18900000">
            <a:off x="3338266" y="32112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84"/>
          <p:cNvSpPr/>
          <p:nvPr/>
        </p:nvSpPr>
        <p:spPr>
          <a:xfrm rot="18900000">
            <a:off x="2313880" y="4828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84"/>
          <p:cNvSpPr/>
          <p:nvPr/>
        </p:nvSpPr>
        <p:spPr>
          <a:xfrm rot="18900000">
            <a:off x="3208870" y="29093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84"/>
          <p:cNvSpPr/>
          <p:nvPr/>
        </p:nvSpPr>
        <p:spPr>
          <a:xfrm rot="18900000">
            <a:off x="3748021" y="400918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84"/>
          <p:cNvSpPr/>
          <p:nvPr/>
        </p:nvSpPr>
        <p:spPr>
          <a:xfrm rot="18900000">
            <a:off x="4492050" y="5033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84"/>
          <p:cNvSpPr/>
          <p:nvPr/>
        </p:nvSpPr>
        <p:spPr>
          <a:xfrm rot="18900000">
            <a:off x="4362654" y="4165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84"/>
          <p:cNvSpPr/>
          <p:nvPr/>
        </p:nvSpPr>
        <p:spPr>
          <a:xfrm rot="18900000">
            <a:off x="4519008" y="445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84"/>
          <p:cNvSpPr/>
          <p:nvPr/>
        </p:nvSpPr>
        <p:spPr>
          <a:xfrm rot="18900000">
            <a:off x="3672540" y="3421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84"/>
          <p:cNvSpPr/>
          <p:nvPr/>
        </p:nvSpPr>
        <p:spPr>
          <a:xfrm rot="18900000">
            <a:off x="4244040" y="4537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Multiply 84"/>
          <p:cNvSpPr/>
          <p:nvPr/>
        </p:nvSpPr>
        <p:spPr>
          <a:xfrm rot="18900000">
            <a:off x="3435313" y="45159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1" name="Multiply 84"/>
          <p:cNvSpPr/>
          <p:nvPr/>
        </p:nvSpPr>
        <p:spPr>
          <a:xfrm rot="18900000">
            <a:off x="3198087" y="3890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2" name="Multiply 84"/>
          <p:cNvSpPr/>
          <p:nvPr/>
        </p:nvSpPr>
        <p:spPr>
          <a:xfrm rot="18900000">
            <a:off x="3365224" y="3577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3" name="Multiply 84"/>
          <p:cNvSpPr/>
          <p:nvPr/>
        </p:nvSpPr>
        <p:spPr>
          <a:xfrm rot="18900000">
            <a:off x="2669719" y="35509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2869206" y="388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5187555" y="3594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5068942" y="43973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4820932" y="35023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4885630" y="31950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4519008" y="343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4281780" y="3141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2836856" y="445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3834285" y="30818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4680752" y="382587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4238648" y="2817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4966502" y="380969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5413998" y="427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4767017" y="413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3855851" y="4235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3365224" y="40577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4519008" y="2936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3958290" y="2731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3516186" y="30548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Straight Arrow Connector 81"/>
          <p:cNvSpPr/>
          <p:nvPr/>
        </p:nvSpPr>
        <p:spPr>
          <a:xfrm flipV="1">
            <a:off x="2072140" y="2633065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ZoneTexte 77"/>
          <p:cNvSpPr txBox="1"/>
          <p:nvPr/>
        </p:nvSpPr>
        <p:spPr>
          <a:xfrm>
            <a:off x="2872056" y="2117849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  <p:grpSp>
        <p:nvGrpSpPr>
          <p:cNvPr id="185" name="Rectangle 78"/>
          <p:cNvGrpSpPr/>
          <p:nvPr/>
        </p:nvGrpSpPr>
        <p:grpSpPr>
          <a:xfrm>
            <a:off x="1640818" y="2250269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188" name="Freeform: Shape 1"/>
          <p:cNvSpPr/>
          <p:nvPr/>
        </p:nvSpPr>
        <p:spPr>
          <a:xfrm>
            <a:off x="8234660" y="3428303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Freeform: Shape 81"/>
          <p:cNvSpPr/>
          <p:nvPr/>
        </p:nvSpPr>
        <p:spPr>
          <a:xfrm>
            <a:off x="5056473" y="3638027"/>
            <a:ext cx="3159557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Ellipse 6"/>
          <p:cNvSpPr/>
          <p:nvPr/>
        </p:nvSpPr>
        <p:spPr>
          <a:xfrm rot="19680000">
            <a:off x="2604490" y="2907653"/>
            <a:ext cx="2413529" cy="2180253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Freeform: Shape 82"/>
          <p:cNvSpPr/>
          <p:nvPr/>
        </p:nvSpPr>
        <p:spPr>
          <a:xfrm>
            <a:off x="8987815" y="3604471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868" y="2814174"/>
            <a:ext cx="705683" cy="70568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Arrow: Down 2"/>
          <p:cNvSpPr/>
          <p:nvPr/>
        </p:nvSpPr>
        <p:spPr>
          <a:xfrm rot="10800000">
            <a:off x="6468222" y="2966979"/>
            <a:ext cx="323646" cy="442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87"/>
              <p:cNvSpPr txBox="1"/>
              <p:nvPr/>
            </p:nvSpPr>
            <p:spPr>
              <a:xfrm>
                <a:off x="7201084" y="4360598"/>
                <a:ext cx="2941105" cy="8097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Upp>
                                <m:limUp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li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lim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limUpp>
                                            <m:limUppPr>
                                              <m:ctrlP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lim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</m:lim>
                                          </m:limUpp>
                                        </m:e>
                                        <m:sup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194" name="Rectangl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84" y="4360598"/>
                <a:ext cx="2941105" cy="809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8247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Gaussiano RBF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85"/>
          <p:cNvSpPr/>
          <p:nvPr/>
        </p:nvSpPr>
        <p:spPr>
          <a:xfrm>
            <a:off x="3708121" y="3899631"/>
            <a:ext cx="210271" cy="21027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50D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8909" t="6819" r="51212" b="4544"/>
          <a:stretch>
            <a:fillRect/>
          </a:stretch>
        </p:blipFill>
        <p:spPr>
          <a:xfrm>
            <a:off x="7342874" y="2125097"/>
            <a:ext cx="2387601" cy="19812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83"/>
          <p:cNvSpPr/>
          <p:nvPr/>
        </p:nvSpPr>
        <p:spPr>
          <a:xfrm flipV="1">
            <a:off x="1805256" y="5439352"/>
            <a:ext cx="3750177" cy="539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" name="Rectangle 5"/>
          <p:cNvGrpSpPr/>
          <p:nvPr/>
        </p:nvGrpSpPr>
        <p:grpSpPr>
          <a:xfrm>
            <a:off x="5552393" y="5471700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11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sp>
        <p:nvSpPr>
          <p:cNvPr id="13" name="Multiply 84"/>
          <p:cNvSpPr/>
          <p:nvPr/>
        </p:nvSpPr>
        <p:spPr>
          <a:xfrm rot="18900000">
            <a:off x="2556498" y="32651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2755983" y="41709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4141601" y="51252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2518758" y="4618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5413998" y="3890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755983" y="47586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3101040" y="4990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163167" y="3594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5187555" y="46561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3101040" y="46184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4837107" y="49149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4314130" y="38743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3020167" y="5243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3429922" y="51953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3559318" y="38312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4012206" y="3389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5160596" y="40900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4163167" y="4311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3559318" y="42194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2394752" y="426797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3483837" y="48017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823502" y="369108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4017596" y="3939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2502583" y="38636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3731846" y="51737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2195267" y="447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793975" y="4483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3030950" y="34430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3591667" y="276374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2227616" y="35994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2912337" y="3060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3979856" y="4828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438135" y="4737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2162918" y="40361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648154" y="50551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3823502" y="449442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3198087" y="42518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3338266" y="32112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313880" y="4828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3208870" y="29093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748021" y="4009184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4492050" y="5033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4362654" y="4165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4519008" y="445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672540" y="3421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4244040" y="4537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435313" y="45159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198087" y="3890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365224" y="3577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2669719" y="35509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2869206" y="388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187555" y="3594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5068942" y="43973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820932" y="35023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885630" y="31950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519008" y="343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4281780" y="3141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2836856" y="445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834285" y="30818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4680752" y="382587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238648" y="2817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4966502" y="3809698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5413998" y="427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4767017" y="413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3855851" y="42356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3365224" y="40577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4519008" y="2936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1" name="Multiply 84"/>
          <p:cNvSpPr/>
          <p:nvPr/>
        </p:nvSpPr>
        <p:spPr>
          <a:xfrm rot="18900000">
            <a:off x="3958290" y="2731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3516186" y="30548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3" name="Straight Arrow Connector 81"/>
          <p:cNvSpPr/>
          <p:nvPr/>
        </p:nvSpPr>
        <p:spPr>
          <a:xfrm flipV="1">
            <a:off x="2072140" y="2633065"/>
            <a:ext cx="1" cy="299619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ZoneTexte 77"/>
          <p:cNvSpPr txBox="1"/>
          <p:nvPr/>
        </p:nvSpPr>
        <p:spPr>
          <a:xfrm>
            <a:off x="2872056" y="2117849"/>
            <a:ext cx="1972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Espacio 2D</a:t>
            </a:r>
          </a:p>
        </p:txBody>
      </p:sp>
      <p:grpSp>
        <p:nvGrpSpPr>
          <p:cNvPr id="85" name="Rectangle 78"/>
          <p:cNvGrpSpPr/>
          <p:nvPr/>
        </p:nvGrpSpPr>
        <p:grpSpPr>
          <a:xfrm>
            <a:off x="1640818" y="2250269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Freeform: Shape 1"/>
          <p:cNvSpPr/>
          <p:nvPr/>
        </p:nvSpPr>
        <p:spPr>
          <a:xfrm>
            <a:off x="8234660" y="3428303"/>
            <a:ext cx="724931" cy="20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9" h="21600" extrusionOk="0">
                <a:moveTo>
                  <a:pt x="2032" y="0"/>
                </a:moveTo>
                <a:cubicBezTo>
                  <a:pt x="662" y="5112"/>
                  <a:pt x="-707" y="10224"/>
                  <a:pt x="412" y="13824"/>
                </a:cubicBezTo>
                <a:cubicBezTo>
                  <a:pt x="1530" y="17424"/>
                  <a:pt x="5580" y="21600"/>
                  <a:pt x="8743" y="21600"/>
                </a:cubicBezTo>
                <a:cubicBezTo>
                  <a:pt x="11906" y="21600"/>
                  <a:pt x="17884" y="17424"/>
                  <a:pt x="19389" y="13824"/>
                </a:cubicBezTo>
                <a:cubicBezTo>
                  <a:pt x="20893" y="10224"/>
                  <a:pt x="19331" y="5112"/>
                  <a:pt x="17769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Freeform: Shape 81"/>
          <p:cNvSpPr/>
          <p:nvPr/>
        </p:nvSpPr>
        <p:spPr>
          <a:xfrm>
            <a:off x="4305392" y="3638027"/>
            <a:ext cx="3910638" cy="43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0" extrusionOk="0">
                <a:moveTo>
                  <a:pt x="21600" y="0"/>
                </a:moveTo>
                <a:cubicBezTo>
                  <a:pt x="21068" y="9170"/>
                  <a:pt x="20537" y="18340"/>
                  <a:pt x="19741" y="19155"/>
                </a:cubicBezTo>
                <a:cubicBezTo>
                  <a:pt x="18946" y="19970"/>
                  <a:pt x="17766" y="4755"/>
                  <a:pt x="16828" y="4891"/>
                </a:cubicBezTo>
                <a:cubicBezTo>
                  <a:pt x="15890" y="5026"/>
                  <a:pt x="15078" y="20581"/>
                  <a:pt x="14115" y="19970"/>
                </a:cubicBezTo>
                <a:cubicBezTo>
                  <a:pt x="13153" y="19359"/>
                  <a:pt x="12089" y="1019"/>
                  <a:pt x="11051" y="1223"/>
                </a:cubicBezTo>
                <a:cubicBezTo>
                  <a:pt x="10013" y="1426"/>
                  <a:pt x="9075" y="20785"/>
                  <a:pt x="7887" y="21192"/>
                </a:cubicBezTo>
                <a:cubicBezTo>
                  <a:pt x="6698" y="21600"/>
                  <a:pt x="5233" y="6045"/>
                  <a:pt x="3918" y="3668"/>
                </a:cubicBezTo>
                <a:cubicBezTo>
                  <a:pt x="2604" y="1291"/>
                  <a:pt x="469" y="6725"/>
                  <a:pt x="0" y="6928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Ellipse 6"/>
          <p:cNvSpPr/>
          <p:nvPr/>
        </p:nvSpPr>
        <p:spPr>
          <a:xfrm rot="19680000">
            <a:off x="3361149" y="3591178"/>
            <a:ext cx="900211" cy="813203"/>
          </a:xfrm>
          <a:prstGeom prst="ellipse">
            <a:avLst/>
          </a:prstGeom>
          <a:ln w="381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Freeform: Shape 82"/>
          <p:cNvSpPr/>
          <p:nvPr/>
        </p:nvSpPr>
        <p:spPr>
          <a:xfrm>
            <a:off x="8987815" y="3604471"/>
            <a:ext cx="1032285" cy="168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21488" extrusionOk="0">
                <a:moveTo>
                  <a:pt x="10286" y="18668"/>
                </a:moveTo>
                <a:cubicBezTo>
                  <a:pt x="10800" y="20018"/>
                  <a:pt x="11314" y="21368"/>
                  <a:pt x="13029" y="21457"/>
                </a:cubicBezTo>
                <a:cubicBezTo>
                  <a:pt x="14743" y="21546"/>
                  <a:pt x="19714" y="21600"/>
                  <a:pt x="20571" y="19204"/>
                </a:cubicBezTo>
                <a:cubicBezTo>
                  <a:pt x="21429" y="16808"/>
                  <a:pt x="21600" y="10281"/>
                  <a:pt x="18171" y="7081"/>
                </a:cubicBezTo>
                <a:cubicBezTo>
                  <a:pt x="14743" y="3880"/>
                  <a:pt x="7371" y="1940"/>
                  <a:pt x="0" y="0"/>
                </a:cubicBezTo>
              </a:path>
            </a:pathLst>
          </a:custGeom>
          <a:ln w="38100">
            <a:solidFill>
              <a:srgbClr val="F04EE8"/>
            </a:solidFill>
            <a:tailEnd type="triangle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868" y="2814174"/>
            <a:ext cx="705683" cy="70568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Arrow: Down 2"/>
          <p:cNvSpPr/>
          <p:nvPr/>
        </p:nvSpPr>
        <p:spPr>
          <a:xfrm>
            <a:off x="6468222" y="2966979"/>
            <a:ext cx="323646" cy="442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698"/>
                </a:moveTo>
                <a:lnTo>
                  <a:pt x="5400" y="13698"/>
                </a:lnTo>
                <a:lnTo>
                  <a:pt x="5400" y="0"/>
                </a:lnTo>
                <a:lnTo>
                  <a:pt x="16200" y="0"/>
                </a:lnTo>
                <a:lnTo>
                  <a:pt x="16200" y="13698"/>
                </a:lnTo>
                <a:lnTo>
                  <a:pt x="21600" y="1369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84"/>
              <p:cNvSpPr txBox="1"/>
              <p:nvPr/>
            </p:nvSpPr>
            <p:spPr>
              <a:xfrm>
                <a:off x="7201084" y="4360598"/>
                <a:ext cx="2941105" cy="8097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Upp>
                                <m:limUp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li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lim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limUpp>
                                            <m:limUppPr>
                                              <m:ctrlP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lim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</m:lim>
                                          </m:limUpp>
                                        </m:e>
                                        <m:sup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94" name="Rectangl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84" y="4360598"/>
                <a:ext cx="2941105" cy="809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3048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5A0FA56-6BC6-7784-94A4-A9567E2F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54907EA-BE49-8C79-8001-ED786CE7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10487A4-FC39-F9DB-395D-BC3AAAD2DD6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Tipos de Kernels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0A200FAD-0C14-22BB-89C2-69791A41F502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B922D37A-5A96-E5D0-C485-E8157F4E2ED8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Tipos de Kernels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xmlns="" id="{37EA0076-F26D-845D-19A3-81F443B3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429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Kernels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492" y="2024062"/>
            <a:ext cx="1502865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1712" y="4403567"/>
            <a:ext cx="1752600" cy="146356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138"/>
              <p:cNvSpPr txBox="1"/>
              <p:nvPr/>
            </p:nvSpPr>
            <p:spPr>
              <a:xfrm>
                <a:off x="7738241" y="1947862"/>
                <a:ext cx="2941105" cy="8097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limUpp>
                                <m:limUp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li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lim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limUpp>
                                            <m:limUppPr>
                                              <m:ctrlP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lim>
                                              <m:r>
                                                <a:rPr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</m:lim>
                                          </m:limUpp>
                                        </m:e>
                                        <m:sup>
                                          <m:r>
                                            <a:rPr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97" name="Rectangl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41" y="1947862"/>
                <a:ext cx="2941105" cy="809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Rectangle 140"/>
          <p:cNvGrpSpPr/>
          <p:nvPr/>
        </p:nvGrpSpPr>
        <p:grpSpPr>
          <a:xfrm>
            <a:off x="4605661" y="2366781"/>
            <a:ext cx="2793345" cy="381361"/>
            <a:chOff x="0" y="0"/>
            <a:chExt cx="2793344" cy="381360"/>
          </a:xfrm>
          <a:solidFill>
            <a:srgbClr val="F4364C"/>
          </a:solidFill>
        </p:grpSpPr>
        <p:sp>
          <p:nvSpPr>
            <p:cNvPr id="99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0" name="Kernel Gaussiano RBF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Kernel Gaussiano RBF</a:t>
              </a:r>
            </a:p>
          </p:txBody>
        </p:sp>
      </p:grpSp>
      <p:grpSp>
        <p:nvGrpSpPr>
          <p:cNvPr id="101" name="Rectangle 141"/>
          <p:cNvGrpSpPr/>
          <p:nvPr/>
        </p:nvGrpSpPr>
        <p:grpSpPr>
          <a:xfrm>
            <a:off x="4605661" y="3558440"/>
            <a:ext cx="2793345" cy="381361"/>
            <a:chOff x="0" y="0"/>
            <a:chExt cx="2793344" cy="381360"/>
          </a:xfrm>
          <a:solidFill>
            <a:srgbClr val="F4364C"/>
          </a:solidFill>
        </p:grpSpPr>
        <p:sp>
          <p:nvSpPr>
            <p:cNvPr id="102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3" name="Kernel Sigmoide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Kernel Sigmoide</a:t>
              </a:r>
            </a:p>
          </p:txBody>
        </p:sp>
      </p:grpSp>
      <p:grpSp>
        <p:nvGrpSpPr>
          <p:cNvPr id="104" name="Rectangle 146"/>
          <p:cNvGrpSpPr/>
          <p:nvPr/>
        </p:nvGrpSpPr>
        <p:grpSpPr>
          <a:xfrm>
            <a:off x="4605661" y="4843461"/>
            <a:ext cx="2793345" cy="381362"/>
            <a:chOff x="0" y="0"/>
            <a:chExt cx="2793344" cy="381360"/>
          </a:xfrm>
          <a:solidFill>
            <a:srgbClr val="F4364C"/>
          </a:solidFill>
        </p:grpSpPr>
        <p:sp>
          <p:nvSpPr>
            <p:cNvPr id="105" name="Rectangle"/>
            <p:cNvSpPr/>
            <p:nvPr/>
          </p:nvSpPr>
          <p:spPr>
            <a:xfrm>
              <a:off x="-1" y="-1"/>
              <a:ext cx="279334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6" name="Kernel Polinómico"/>
            <p:cNvSpPr txBox="1"/>
            <p:nvPr/>
          </p:nvSpPr>
          <p:spPr>
            <a:xfrm>
              <a:off x="-1" y="5260"/>
              <a:ext cx="279334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Kernel Polinómico</a:t>
              </a:r>
            </a:p>
          </p:txBody>
        </p:sp>
      </p:grpSp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0262" y="3186112"/>
            <a:ext cx="1962150" cy="113804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"/>
              <p:cNvSpPr txBox="1"/>
              <p:nvPr/>
            </p:nvSpPr>
            <p:spPr>
              <a:xfrm>
                <a:off x="7845448" y="3539248"/>
                <a:ext cx="2705246" cy="2814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08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48" y="3539248"/>
                <a:ext cx="2705246" cy="281408"/>
              </a:xfrm>
              <a:prstGeom prst="rect">
                <a:avLst/>
              </a:prstGeom>
              <a:blipFill rotWithShape="0">
                <a:blip r:embed="rId6"/>
                <a:stretch>
                  <a:fillRect l="-3153" t="-4348" r="-1802" b="-1956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2"/>
              <p:cNvSpPr txBox="1"/>
              <p:nvPr/>
            </p:nvSpPr>
            <p:spPr>
              <a:xfrm>
                <a:off x="7596624" y="4865971"/>
                <a:ext cx="3089084" cy="3330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0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24" y="4865971"/>
                <a:ext cx="3089084" cy="333021"/>
              </a:xfrm>
              <a:prstGeom prst="rect">
                <a:avLst/>
              </a:prstGeom>
              <a:blipFill rotWithShape="0">
                <a:blip r:embed="rId7"/>
                <a:stretch>
                  <a:fillRect l="-2564" t="-3636" r="-2761" b="-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12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dvAuto="0"/>
      <p:bldP spid="96" grpId="0" animBg="1" advAuto="0"/>
      <p:bldP spid="97" grpId="0" animBg="1" advAuto="0"/>
      <p:bldP spid="98" grpId="0" advAuto="0"/>
      <p:bldP spid="101" grpId="0" advAuto="0"/>
      <p:bldP spid="104" grpId="0" advAuto="0"/>
      <p:bldP spid="107" grpId="0" animBg="1" advAuto="0"/>
      <p:bldP spid="108" grpId="0" animBg="1" advAuto="0"/>
      <p:bldP spid="10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88087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SVM separa bien estos puntos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Straight Arrow Connector 81"/>
          <p:cNvSpPr/>
          <p:nvPr/>
        </p:nvSpPr>
        <p:spPr>
          <a:xfrm flipV="1">
            <a:off x="3794164" y="3069466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Arrow Connector 83"/>
          <p:cNvSpPr/>
          <p:nvPr/>
        </p:nvSpPr>
        <p:spPr>
          <a:xfrm>
            <a:off x="3649133" y="556573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4715240" y="4680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4947075" y="45722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5243608" y="44267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833853" y="43350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5092646" y="41517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5259782" y="4685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5491617" y="41517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5195084" y="4965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5513183" y="47555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4866202" y="50251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6720881" y="32567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6871844" y="3537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6575311" y="36018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6111641" y="349398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6968891" y="38821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6111641" y="38821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6418957" y="33807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7103679" y="33106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6" name="Rectangle 33"/>
          <p:cNvGrpSpPr/>
          <p:nvPr/>
        </p:nvGrpSpPr>
        <p:grpSpPr>
          <a:xfrm>
            <a:off x="8328963" y="5592693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77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79" name="Rectangle 34"/>
          <p:cNvGrpSpPr/>
          <p:nvPr/>
        </p:nvGrpSpPr>
        <p:grpSpPr>
          <a:xfrm>
            <a:off x="3362843" y="2692060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0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2" name="Connecteur droit avec flèche 1"/>
          <p:cNvSpPr/>
          <p:nvPr/>
        </p:nvSpPr>
        <p:spPr>
          <a:xfrm>
            <a:off x="4972243" y="2977155"/>
            <a:ext cx="1712343" cy="2143667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2597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492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Connecteur droit avec flèche 1"/>
          <p:cNvSpPr/>
          <p:nvPr/>
        </p:nvSpPr>
        <p:spPr>
          <a:xfrm>
            <a:off x="4497332" y="2442001"/>
            <a:ext cx="3324405" cy="2483332"/>
          </a:xfrm>
          <a:prstGeom prst="line">
            <a:avLst/>
          </a:prstGeom>
          <a:ln w="25400">
            <a:solidFill>
              <a:srgbClr val="3C1053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49430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Connecteur droit avec flèche 1"/>
          <p:cNvSpPr/>
          <p:nvPr/>
        </p:nvSpPr>
        <p:spPr>
          <a:xfrm>
            <a:off x="4092344" y="3716010"/>
            <a:ext cx="4300271" cy="19412"/>
          </a:xfrm>
          <a:prstGeom prst="line">
            <a:avLst/>
          </a:prstGeom>
          <a:ln w="25400">
            <a:solidFill>
              <a:srgbClr val="3C1053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798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Connecteur droit avec flèche 1"/>
          <p:cNvSpPr/>
          <p:nvPr/>
        </p:nvSpPr>
        <p:spPr>
          <a:xfrm flipH="1" flipV="1">
            <a:off x="6223828" y="2158607"/>
            <a:ext cx="12935" cy="2924354"/>
          </a:xfrm>
          <a:prstGeom prst="line">
            <a:avLst/>
          </a:prstGeom>
          <a:ln w="25400">
            <a:solidFill>
              <a:srgbClr val="3C1053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3976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Connecteur droit avec flèche 1"/>
          <p:cNvSpPr/>
          <p:nvPr/>
        </p:nvSpPr>
        <p:spPr>
          <a:xfrm>
            <a:off x="4389897" y="2952237"/>
            <a:ext cx="2235323" cy="2186798"/>
          </a:xfrm>
          <a:prstGeom prst="line">
            <a:avLst/>
          </a:prstGeom>
          <a:ln w="25400">
            <a:solidFill>
              <a:srgbClr val="3C1053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4181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¿Y estos puntos?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traight Arrow Connector 81"/>
          <p:cNvSpPr/>
          <p:nvPr/>
        </p:nvSpPr>
        <p:spPr>
          <a:xfrm flipV="1">
            <a:off x="3976236" y="2700320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Arrow Connector 83"/>
          <p:cNvSpPr/>
          <p:nvPr/>
        </p:nvSpPr>
        <p:spPr>
          <a:xfrm>
            <a:off x="3831205" y="5196588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4889224" y="28930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7746724" y="35177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5086015" y="438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854180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5091407" y="37987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7522977" y="427862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5433946" y="42462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6468937" y="475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5433946" y="4617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7172529" y="4541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6498589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6649553" y="3502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6353020" y="35669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5889349" y="34591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6498589" y="39389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5889349" y="3847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6158925" y="331533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6344932" y="3011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5" name="Rectangle 33"/>
          <p:cNvGrpSpPr/>
          <p:nvPr/>
        </p:nvGrpSpPr>
        <p:grpSpPr>
          <a:xfrm>
            <a:off x="8511035" y="5223547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5" name="Rectangle 34"/>
          <p:cNvGrpSpPr/>
          <p:nvPr/>
        </p:nvGrpSpPr>
        <p:grpSpPr>
          <a:xfrm>
            <a:off x="3544915" y="2322914"/>
            <a:ext cx="403615" cy="381361"/>
            <a:chOff x="0" y="0"/>
            <a:chExt cx="403614" cy="381360"/>
          </a:xfrm>
          <a:solidFill>
            <a:srgbClr val="C126B8"/>
          </a:solidFill>
        </p:grpSpPr>
        <p:sp>
          <p:nvSpPr>
            <p:cNvPr id="86" name="Rectangle"/>
            <p:cNvSpPr/>
            <p:nvPr/>
          </p:nvSpPr>
          <p:spPr>
            <a:xfrm>
              <a:off x="-1" y="-1"/>
              <a:ext cx="403616" cy="381362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5260"/>
              <a:ext cx="403616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2</a:t>
              </a:r>
            </a:p>
          </p:txBody>
        </p:sp>
      </p:grpSp>
      <p:sp>
        <p:nvSpPr>
          <p:cNvPr id="88" name="Multiply 84"/>
          <p:cNvSpPr/>
          <p:nvPr/>
        </p:nvSpPr>
        <p:spPr>
          <a:xfrm rot="18900000">
            <a:off x="5355591" y="48716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7493324" y="3712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5759955" y="4823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5813868" y="442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4722087" y="38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4530689" y="40953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6312583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4560341" y="32272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6765470" y="43648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6067270" y="4796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7129397" y="41078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4835310" y="34860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5360983" y="3070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5924395" y="2386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5245065" y="26827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5665781" y="2839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5544294" y="253177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4646606" y="4456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6827472" y="4659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4975489" y="46775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4490252" y="36603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6156230" y="4118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5522728" y="3876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6080747" y="363640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6695380" y="3793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5522728" y="3517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5697951" y="3202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5002447" y="31733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5201932" y="351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5770737" y="4143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6005266" y="30493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6576766" y="4160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6854430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7520281" y="32218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7404364" y="40252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5169585" y="40791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6161620" y="27042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7102440" y="375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7013480" y="3453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7156355" y="31248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6854430" y="30547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7218357" y="2817521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6614507" y="27636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6571375" y="2440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Multiply 84"/>
          <p:cNvSpPr/>
          <p:nvPr/>
        </p:nvSpPr>
        <p:spPr>
          <a:xfrm rot="18900000">
            <a:off x="7293838" y="3433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5" name="Multiply 84"/>
          <p:cNvSpPr/>
          <p:nvPr/>
        </p:nvSpPr>
        <p:spPr>
          <a:xfrm rot="18900000">
            <a:off x="7746724" y="39066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6" name="Multiply 84"/>
          <p:cNvSpPr/>
          <p:nvPr/>
        </p:nvSpPr>
        <p:spPr>
          <a:xfrm rot="18900000">
            <a:off x="6182649" y="38634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7" name="Multiply 84"/>
          <p:cNvSpPr/>
          <p:nvPr/>
        </p:nvSpPr>
        <p:spPr>
          <a:xfrm rot="18900000">
            <a:off x="5697951" y="36855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6854430" y="2558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6293174" y="235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5848913" y="26773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ZoneTexte 2"/>
          <p:cNvSpPr txBox="1"/>
          <p:nvPr/>
        </p:nvSpPr>
        <p:spPr>
          <a:xfrm>
            <a:off x="4001467" y="2905659"/>
            <a:ext cx="447396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96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solidFill>
                  <a:srgbClr val="3C105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5795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purl.org/dc/dcmitype/"/>
    <ds:schemaRef ds:uri="http://schemas.microsoft.com/office/2006/documentManagement/types"/>
    <ds:schemaRef ds:uri="http://purl.org/dc/terms/"/>
    <ds:schemaRef ds:uri="494b7d94-68f9-41b0-9fd8-f8ea6ae98d38"/>
    <ds:schemaRef ds:uri="http://www.w3.org/XML/1998/namespace"/>
    <ds:schemaRef ds:uri="5715b14d-6155-4883-b773-4a6f0b526cee"/>
    <ds:schemaRef ds:uri="0d112806-a571-4b5c-9687-83175e2be7e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307</Words>
  <Application>Microsoft Office PowerPoint</Application>
  <PresentationFormat>Widescreen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Gaussiano RBF</vt:lpstr>
      <vt:lpstr>Kernel Gaussiano RBF</vt:lpstr>
      <vt:lpstr>Kernel Gaussiano RBF</vt:lpstr>
      <vt:lpstr>Kernel Gaussiano RBF</vt:lpstr>
      <vt:lpstr>PowerPoint Presentation</vt:lpstr>
      <vt:lpstr>Tipos de Kernels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119</cp:revision>
  <dcterms:created xsi:type="dcterms:W3CDTF">2023-04-03T19:17:52Z</dcterms:created>
  <dcterms:modified xsi:type="dcterms:W3CDTF">2023-06-26T22:24:09Z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