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9"/>
  </p:notesMasterIdLst>
  <p:sldIdLst>
    <p:sldId id="307" r:id="rId6"/>
    <p:sldId id="420" r:id="rId7"/>
    <p:sldId id="42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F03455"/>
    <a:srgbClr val="3C1053"/>
    <a:srgbClr val="C126B8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31/08/2023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31/08/2023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31/08/2023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0F9540A-A86D-7869-2F93-5CAFAFFA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2CC210-A003-3F99-CD8F-E9BF7A8E1E2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Regresión</a:t>
            </a:r>
            <a:endParaRPr lang="es-ES" sz="8800"/>
          </a:p>
          <a:p>
            <a:endParaRPr lang="es-MX" sz="8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EC24E8A5-BDF0-4A47-632F-0C684A039C09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xmlns="" id="{BDA91683-1A76-3D64-9D24-EA38286227F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Regresión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xmlns="" id="{371AF7D7-FFEF-56F9-73C8-D4733F92685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215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51ADADEB-F009-86F2-7812-E5415CE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13822F3-3E3D-DAD9-3B0A-48AC127D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CC6C02-8E98-7FF9-40D3-92EB720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03480"/>
              </p:ext>
            </p:extLst>
          </p:nvPr>
        </p:nvGraphicFramePr>
        <p:xfrm>
          <a:off x="1449701" y="2320154"/>
          <a:ext cx="9323922" cy="38185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07974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Modelo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Linear Regression</a:t>
                      </a:r>
                      <a:endParaRPr lang="en-US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Trabaja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con cualquier tamaño de conjunto de datos, proporciona información sobre las características relevantes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Supestos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Regresión Lineal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Polynomial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Trabaja con cualquier tamaño de conjunto de datos, trabaja bien con problemas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necesita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elegir el grado correcto del polinomio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SVR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Facilmente adaptable, trabaja bien con problemas no lineales, no se ve afectado por outliers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 obligatorio aplicar escalamiento, no es mut conocido, más dificil de entender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Decision Tree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puede interpretar, no se requiere escalamiento,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trabaja con problemas lineales y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Malos resultados en conjuntos de datos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pequeños, puede incurrir en overfitting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Random Forest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Poderoso y preciso, bueno desempeño en varios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tipos de problemas, incluyendo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se puede interpretar, puede incurrir en overfotting, se necesita elegir el número de árboles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16F858-00FF-66A7-B056-231BF24CB87D}"/>
              </a:ext>
            </a:extLst>
          </p:cNvPr>
          <p:cNvSpPr txBox="1"/>
          <p:nvPr/>
        </p:nvSpPr>
        <p:spPr>
          <a:xfrm>
            <a:off x="1321364" y="568994"/>
            <a:ext cx="4708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smtClean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Evaluación Modelos</a:t>
            </a:r>
            <a:endParaRPr lang="es-ES" sz="3200" b="1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  <a:p>
            <a:r>
              <a:rPr lang="es-ES" sz="3200" b="1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    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de Regresión</a:t>
            </a:r>
            <a:endParaRPr lang="es-ES" sz="3200">
              <a:solidFill>
                <a:srgbClr val="C125B7"/>
              </a:solidFill>
              <a:latin typeface="Verdana"/>
              <a:ea typeface="Verdana"/>
            </a:endParaRPr>
          </a:p>
          <a:p>
            <a:endParaRPr lang="es-MX" sz="320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C183F7E1-E3AD-D3C2-15C3-95E18331251E}"/>
              </a:ext>
            </a:extLst>
          </p:cNvPr>
          <p:cNvSpPr/>
          <p:nvPr/>
        </p:nvSpPr>
        <p:spPr>
          <a:xfrm>
            <a:off x="1109859" y="1936602"/>
            <a:ext cx="9972278" cy="4551872"/>
          </a:xfrm>
          <a:prstGeom prst="roundRect">
            <a:avLst/>
          </a:prstGeom>
          <a:noFill/>
          <a:ln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52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0d112806-a571-4b5c-9687-83175e2be7e0"/>
    <ds:schemaRef ds:uri="5715b14d-6155-4883-b773-4a6f0b526ce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94b7d94-68f9-41b0-9fd8-f8ea6ae98d38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156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125</cp:revision>
  <dcterms:created xsi:type="dcterms:W3CDTF">2023-04-03T19:17:52Z</dcterms:created>
  <dcterms:modified xsi:type="dcterms:W3CDTF">2023-08-31T20:38:31Z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