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1A2-7E0A-964D-8B5F-C299FDA8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C257-A990-9544-BBC8-0816D5EB7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3D15-9FE3-AD40-9B80-FA70D486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BEEF-4A73-2D4F-A4C1-E4B24B44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2DEA-EDF1-534F-AD41-326ACCFA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8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4076-F716-814B-A941-627C67D8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1F4A-9A89-DA47-A67A-DAC3E4C9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7DE4-38F7-574E-86FE-55F951E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5408-039C-DA4C-8E1E-19C41011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A4D7-B450-5343-A06F-D42F1541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29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88E23-AE7B-8345-8095-406FD41B5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2E5F-1CEB-FC44-8DB3-88D85FAC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7D1-F0C9-B341-B85B-5E894DA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C46A-C947-464A-BC19-4D8449B8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71A93-D922-484F-80D8-61C88ABD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B102-E6EC-044A-99FB-7E3E3855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8980-1CB6-A04B-AE8E-4E056FDF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45AD-5189-1A4A-9F2E-7DABBA72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D089-9852-8C48-855A-97A893BD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DD5B-A4B9-BF44-A2AD-7B1EE32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24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534-3955-A847-A159-B450E3A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457A-DBC9-5746-BEB5-1E78ECA7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D91C-AC2A-6543-8E4B-7C939650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2383-5206-F44C-8FAC-4846AA25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95F8-E70B-0943-8633-C24F5380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5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37D6-564A-1543-B3A9-8B26E097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DCE9-49FD-984F-B1A5-B05805179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312B5-54F3-2042-A2FD-77FAE422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44BC1-314E-214D-AB8B-348A91BB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5952D-2C7D-A04A-A081-BD2E57C4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E17A-F874-3344-A79C-A9BFEC6D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0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0815-4C08-7546-9CDA-AF6B9050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1C51-BE32-A64A-8409-8FA612CB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6D8C-3C64-3945-8AB1-0F2790C4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9610E-0275-A544-8A72-F01F714D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F034-D698-1045-A579-4051AC05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03E46-3C94-0840-9124-486FD893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67D7B-A812-5A41-8251-A3CDD4E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78343-574E-6C42-A8E9-9C11D03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07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8C5F-FBB9-764B-8AD1-FE68C9CD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7E6CC-0DF9-1B4D-B017-4F5E4297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7AB99-13B0-2142-B34C-514618BD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87939-9E9E-FE42-8148-A1CFFF5B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03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69AAF-1366-8D44-8249-7DFEC69C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4410-53C8-7842-B1BE-4C95DF33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8964A-06FD-5140-B561-E021EA3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7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83D4-FB12-134F-A898-7F26096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05C2-18EB-A744-A31A-6141A3A0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06245-ACCE-AF43-8AAA-43266F15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4A10-386A-0E44-A045-61A954C4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1BD2-F831-D648-B756-6B79D854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D806-7A58-2743-9A49-ADD4C52E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4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934-D855-984A-808A-E56CD173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31CA3-AE2C-1C42-9EF3-CBAE17DA0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2837-BBC2-B54F-883E-C35D9635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6BEA-51B2-5E4B-9EB0-4F1BA2B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8BD8-785B-AF40-9946-BBDEEC8E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9381-E91B-8043-AB90-F142D110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93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44499-BEDF-CA4B-9C81-6F5A0FCA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C2829-92DF-6644-A2B2-A378155A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7E4-3FEC-DF4A-9DCB-B6719774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A050-BEC0-BD4D-A444-8A001335B43D}" type="datetimeFigureOut">
              <a:rPr lang="hu-HU" smtClean="0"/>
              <a:t>2019. 03. 21.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BCB5-46E7-1C4D-AF57-6009391A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CB7D-C9A6-1240-AEE0-46C574C79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4E13-252B-1348-93EB-8AE37D199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73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D17B-8D6E-B64F-94DC-72FBD1386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modul</a:t>
            </a:r>
          </a:p>
        </p:txBody>
      </p:sp>
    </p:spTree>
    <p:extLst>
      <p:ext uri="{BB962C8B-B14F-4D97-AF65-F5344CB8AC3E}">
        <p14:creationId xmlns:p14="http://schemas.microsoft.com/office/powerpoint/2010/main" val="298129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57E8-33C0-6F4E-A0C7-021E3F90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Konfig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fájl módosítások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49CA-0A3B-F64B-84AA-4EF5490F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Modul paraméterek formátumának standardizálása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Webes megjelenítés megkönnyítéséhez – JSON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949A9-F4FB-F247-B166-5503641F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24" y="2786743"/>
            <a:ext cx="6572552" cy="38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6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ABD4-54EA-3440-9580-BC5EF080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Új irányok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0375-37FC-DF42-9B91-5C387C8A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Hibás, hiányzó adatok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metaadatainak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vizsgálata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Classification,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unsupervised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Writer modul</vt:lpstr>
      <vt:lpstr>Konfig fájl módosítások</vt:lpstr>
      <vt:lpstr>Új irányok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Writer modul</dc:title>
  <dc:creator>Csanaki Richárd [STUDENT]</dc:creator>
  <cp:lastModifiedBy>Csanaki Richárd [STUDENT]</cp:lastModifiedBy>
  <cp:revision>7</cp:revision>
  <dcterms:created xsi:type="dcterms:W3CDTF">2019-03-21T11:35:37Z</dcterms:created>
  <dcterms:modified xsi:type="dcterms:W3CDTF">2019-03-21T12:43:16Z</dcterms:modified>
</cp:coreProperties>
</file>