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handoutMasterIdLst>
    <p:handoutMasterId r:id="rId28"/>
  </p:handoutMasterIdLst>
  <p:sldIdLst>
    <p:sldId id="266" r:id="rId2"/>
    <p:sldId id="285" r:id="rId3"/>
    <p:sldId id="287" r:id="rId4"/>
    <p:sldId id="296" r:id="rId5"/>
    <p:sldId id="293" r:id="rId6"/>
    <p:sldId id="300" r:id="rId7"/>
    <p:sldId id="305" r:id="rId8"/>
    <p:sldId id="299" r:id="rId9"/>
    <p:sldId id="288" r:id="rId10"/>
    <p:sldId id="298" r:id="rId11"/>
    <p:sldId id="302" r:id="rId12"/>
    <p:sldId id="307" r:id="rId13"/>
    <p:sldId id="294" r:id="rId14"/>
    <p:sldId id="289" r:id="rId15"/>
    <p:sldId id="292" r:id="rId16"/>
    <p:sldId id="310" r:id="rId17"/>
    <p:sldId id="312" r:id="rId18"/>
    <p:sldId id="311" r:id="rId19"/>
    <p:sldId id="313" r:id="rId20"/>
    <p:sldId id="290" r:id="rId21"/>
    <p:sldId id="315" r:id="rId22"/>
    <p:sldId id="316" r:id="rId23"/>
    <p:sldId id="317" r:id="rId24"/>
    <p:sldId id="319" r:id="rId25"/>
    <p:sldId id="320" r:id="rId26"/>
  </p:sldIdLst>
  <p:sldSz cx="12211050" cy="6858000"/>
  <p:notesSz cx="6858000" cy="9144000"/>
  <p:defaultTextStyle>
    <a:defPPr>
      <a:defRPr lang="zh-CN"/>
    </a:defPPr>
    <a:lvl1pPr marL="0" lvl="0"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323">
          <p15:clr>
            <a:srgbClr val="A4A3A4"/>
          </p15:clr>
        </p15:guide>
        <p15:guide id="2" pos="369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808080"/>
    <a:srgbClr val="969696"/>
    <a:srgbClr val="B2B2B2"/>
    <a:srgbClr val="000000"/>
    <a:srgbClr val="C00000"/>
    <a:srgbClr val="FFFFFF"/>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88FBAF-FF41-526C-DA63-F14066554746}" v="17" dt="2023-10-04T21:54:47.116"/>
    <p1510:client id="{4F9E6A18-8CD4-6A29-748C-08CAB8A64545}" v="96" dt="2023-10-05T02:41:47.8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323"/>
        <p:guide pos="3694"/>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2024/5/14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2024/5/14</a:t>
            </a:fld>
            <a:endParaRPr lang="zh-CN" altLang="en-US"/>
          </a:p>
        </p:txBody>
      </p:sp>
      <p:sp>
        <p:nvSpPr>
          <p:cNvPr id="4" name="幻灯片图像占位符 3"/>
          <p:cNvSpPr>
            <a:spLocks noGrp="1" noRot="1" noChangeAspect="1"/>
          </p:cNvSpPr>
          <p:nvPr>
            <p:ph type="sldImg" idx="2"/>
          </p:nvPr>
        </p:nvSpPr>
        <p:spPr>
          <a:xfrm>
            <a:off x="681514" y="1143000"/>
            <a:ext cx="5494973"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AEAEA">
            <a:alpha val="100000"/>
          </a:srgbClr>
        </a:solidFill>
        <a:effectLst/>
      </p:bgPr>
    </p:bg>
    <p:spTree>
      <p:nvGrpSpPr>
        <p:cNvPr id="1" name=""/>
        <p:cNvGrpSpPr/>
        <p:nvPr/>
      </p:nvGrpSpPr>
      <p:grpSpPr>
        <a:xfrm>
          <a:off x="0" y="0"/>
          <a:ext cx="0" cy="0"/>
          <a:chOff x="0" y="0"/>
          <a:chExt cx="0" cy="0"/>
        </a:xfrm>
      </p:grpSpPr>
      <p:sp>
        <p:nvSpPr>
          <p:cNvPr id="1026" name="标题 1025"/>
          <p:cNvSpPr>
            <a:spLocks noGrp="1"/>
          </p:cNvSpPr>
          <p:nvPr>
            <p:ph type="title"/>
          </p:nvPr>
        </p:nvSpPr>
        <p:spPr>
          <a:xfrm>
            <a:off x="611188" y="274638"/>
            <a:ext cx="10990262" cy="1143000"/>
          </a:xfrm>
          <a:prstGeom prst="rect">
            <a:avLst/>
          </a:prstGeom>
          <a:noFill/>
          <a:ln w="9525">
            <a:noFill/>
          </a:ln>
        </p:spPr>
        <p:txBody>
          <a:bodyPr anchor="ctr"/>
          <a:lstStyle/>
          <a:p>
            <a:pPr lvl="0"/>
            <a:r>
              <a:rPr lang="zh-CN" altLang="en-US">
                <a:sym typeface="+mn-ea"/>
              </a:rPr>
              <a:t>Click here to edit the master subtitle style</a:t>
            </a:r>
            <a:endParaRPr lang="zh-CN" altLang="en-US"/>
          </a:p>
        </p:txBody>
      </p:sp>
      <p:sp>
        <p:nvSpPr>
          <p:cNvPr id="1027" name="文本占位符 1026"/>
          <p:cNvSpPr>
            <a:spLocks noGrp="1"/>
          </p:cNvSpPr>
          <p:nvPr>
            <p:ph type="body" idx="1"/>
          </p:nvPr>
        </p:nvSpPr>
        <p:spPr>
          <a:xfrm>
            <a:off x="611188" y="1600200"/>
            <a:ext cx="10990262" cy="4525963"/>
          </a:xfrm>
          <a:prstGeom prst="rect">
            <a:avLst/>
          </a:prstGeom>
          <a:noFill/>
          <a:ln w="9525">
            <a:noFill/>
          </a:ln>
        </p:spPr>
        <p:txBody>
          <a:bodyPr/>
          <a:lstStyle/>
          <a:p>
            <a:pPr lvl="1"/>
            <a:r>
              <a:rPr lang="zh-CN" altLang="en-US" sz="3200">
                <a:sym typeface="+mn-ea"/>
              </a:rPr>
              <a:t>Click here to edit the master text style</a:t>
            </a:r>
            <a:endParaRPr lang="zh-CN" altLang="en-US" sz="3200"/>
          </a:p>
          <a:p>
            <a:pPr lvl="1"/>
            <a:r>
              <a:rPr lang="zh-CN" altLang="en-US" sz="3200">
                <a:sym typeface="+mn-ea"/>
              </a:rPr>
              <a:t>The second level</a:t>
            </a:r>
            <a:endParaRPr lang="zh-CN" altLang="en-US" sz="3200"/>
          </a:p>
          <a:p>
            <a:pPr lvl="2"/>
            <a:r>
              <a:rPr lang="zh-CN" altLang="en-US" sz="3200">
                <a:sym typeface="+mn-ea"/>
              </a:rPr>
              <a:t>The third level</a:t>
            </a:r>
            <a:endParaRPr lang="zh-CN" altLang="en-US" sz="3200"/>
          </a:p>
          <a:p>
            <a:pPr lvl="3"/>
            <a:r>
              <a:rPr lang="zh-CN" altLang="en-US" sz="3200">
                <a:sym typeface="+mn-ea"/>
              </a:rPr>
              <a:t>The fourth level</a:t>
            </a:r>
            <a:endParaRPr lang="zh-CN" altLang="en-US" sz="3200"/>
          </a:p>
          <a:p>
            <a:pPr lvl="4"/>
            <a:r>
              <a:rPr lang="zh-CN" altLang="en-US" sz="3200">
                <a:sym typeface="+mn-ea"/>
              </a:rPr>
              <a:t>Fifth level</a:t>
            </a:r>
            <a:endParaRPr lang="zh-CN" altLang="en-US"/>
          </a:p>
        </p:txBody>
      </p:sp>
      <p:sp>
        <p:nvSpPr>
          <p:cNvPr id="1028" name="日期占位符 1027"/>
          <p:cNvSpPr>
            <a:spLocks noGrp="1"/>
          </p:cNvSpPr>
          <p:nvPr>
            <p:ph type="dt" sz="half" idx="2"/>
          </p:nvPr>
        </p:nvSpPr>
        <p:spPr>
          <a:xfrm>
            <a:off x="611188" y="6245225"/>
            <a:ext cx="2849562"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4171950" y="6245225"/>
            <a:ext cx="386715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8751888" y="6245225"/>
            <a:ext cx="2849562"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cstate="print"/>
          <a:stretch>
            <a:fillRect b="-156"/>
          </a:stretch>
        </a:blipFill>
        <a:effectLst/>
      </p:bgPr>
    </p:bg>
    <p:spTree>
      <p:nvGrpSpPr>
        <p:cNvPr id="1" name=""/>
        <p:cNvGrpSpPr/>
        <p:nvPr/>
      </p:nvGrpSpPr>
      <p:grpSpPr>
        <a:xfrm>
          <a:off x="0" y="0"/>
          <a:ext cx="0" cy="0"/>
          <a:chOff x="0" y="0"/>
          <a:chExt cx="0" cy="0"/>
        </a:xfrm>
      </p:grpSpPr>
      <p:sp>
        <p:nvSpPr>
          <p:cNvPr id="3" name="矩形 2"/>
          <p:cNvSpPr/>
          <p:nvPr/>
        </p:nvSpPr>
        <p:spPr>
          <a:xfrm>
            <a:off x="-5080" y="-19050"/>
            <a:ext cx="12205335" cy="6883400"/>
          </a:xfrm>
          <a:prstGeom prst="rect">
            <a:avLst/>
          </a:prstGeom>
          <a:solidFill>
            <a:schemeClr val="tx1">
              <a:alpha val="5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74" name="直角三角形 10"/>
          <p:cNvSpPr/>
          <p:nvPr/>
        </p:nvSpPr>
        <p:spPr>
          <a:xfrm rot="10800000">
            <a:off x="9315450" y="-19050"/>
            <a:ext cx="2944813" cy="2946400"/>
          </a:xfrm>
          <a:prstGeom prst="rtTriangle">
            <a:avLst/>
          </a:prstGeom>
          <a:solidFill>
            <a:srgbClr val="C00000">
              <a:alpha val="50000"/>
            </a:srgbClr>
          </a:solidFill>
          <a:ln w="9525">
            <a:noFill/>
          </a:ln>
        </p:spPr>
        <p:txBody>
          <a:bodyPr vert="horz" wrap="square" anchor="ctr"/>
          <a:lstStyle/>
          <a:p>
            <a:pPr algn="ctr"/>
            <a:endParaRPr>
              <a:solidFill>
                <a:srgbClr val="FFFFFF"/>
              </a:solidFill>
              <a:latin typeface="Arial" panose="020B0604020202020204" pitchFamily="34" charset="0"/>
              <a:ea typeface="微软雅黑" panose="020B0503020204020204" charset="-122"/>
            </a:endParaRPr>
          </a:p>
        </p:txBody>
      </p:sp>
      <p:sp>
        <p:nvSpPr>
          <p:cNvPr id="3075" name="直角三角形 10"/>
          <p:cNvSpPr/>
          <p:nvPr/>
        </p:nvSpPr>
        <p:spPr>
          <a:xfrm>
            <a:off x="-5397" y="-19050"/>
            <a:ext cx="6881812" cy="6883400"/>
          </a:xfrm>
          <a:prstGeom prst="rtTriangle">
            <a:avLst/>
          </a:prstGeom>
          <a:solidFill>
            <a:srgbClr val="C00000">
              <a:alpha val="50000"/>
            </a:srgbClr>
          </a:solidFill>
          <a:ln w="9525">
            <a:noFill/>
          </a:ln>
        </p:spPr>
        <p:txBody>
          <a:bodyPr vert="horz" wrap="square" anchor="ctr"/>
          <a:lstStyle/>
          <a:p>
            <a:pPr algn="ctr"/>
            <a:endParaRPr>
              <a:solidFill>
                <a:srgbClr val="FFFFFF"/>
              </a:solidFill>
              <a:latin typeface="Arial" panose="020B0604020202020204" pitchFamily="34" charset="0"/>
              <a:ea typeface="微软雅黑" panose="020B0503020204020204" charset="-122"/>
            </a:endParaRPr>
          </a:p>
        </p:txBody>
      </p:sp>
      <p:sp>
        <p:nvSpPr>
          <p:cNvPr id="3076" name="文本框 3075"/>
          <p:cNvSpPr txBox="1"/>
          <p:nvPr/>
        </p:nvSpPr>
        <p:spPr>
          <a:xfrm>
            <a:off x="2566" y="-249"/>
            <a:ext cx="9677906" cy="1015663"/>
          </a:xfrm>
          <a:prstGeom prst="rect">
            <a:avLst/>
          </a:prstGeom>
          <a:noFill/>
          <a:ln w="9525">
            <a:noFill/>
          </a:ln>
        </p:spPr>
        <p:txBody>
          <a:bodyPr wrap="none" anchor="t">
            <a:spAutoFit/>
          </a:bodyPr>
          <a:lstStyle/>
          <a:p>
            <a:pPr algn="ctr"/>
            <a:r>
              <a:rPr lang="en-US" altLang="zh-CN" sz="6000" b="1">
                <a:solidFill>
                  <a:schemeClr val="bg1"/>
                </a:solidFill>
                <a:latin typeface="微软雅黑" panose="020B0503020204020204" charset="-122"/>
                <a:ea typeface="微软雅黑" panose="020B0503020204020204" charset="-122"/>
              </a:rPr>
              <a:t>Winning Formula for IPL</a:t>
            </a:r>
          </a:p>
        </p:txBody>
      </p:sp>
      <p:sp>
        <p:nvSpPr>
          <p:cNvPr id="3077" name="矩形 3076"/>
          <p:cNvSpPr/>
          <p:nvPr/>
        </p:nvSpPr>
        <p:spPr>
          <a:xfrm>
            <a:off x="1681163" y="5233988"/>
            <a:ext cx="8848725" cy="76200"/>
          </a:xfrm>
          <a:prstGeom prst="rect">
            <a:avLst/>
          </a:prstGeom>
          <a:solidFill>
            <a:schemeClr val="bg1"/>
          </a:solidFill>
          <a:ln w="9525">
            <a:noFill/>
          </a:ln>
        </p:spPr>
        <p:txBody>
          <a:bodyPr/>
          <a:lstStyle/>
          <a:p>
            <a:endParaRPr lang="zh-CN" altLang="en-US"/>
          </a:p>
        </p:txBody>
      </p:sp>
      <p:sp>
        <p:nvSpPr>
          <p:cNvPr id="4" name="Rounded Rectangle 72">
            <a:extLst>
              <a:ext uri="{FF2B5EF4-FFF2-40B4-BE49-F238E27FC236}">
                <a16:creationId xmlns:a16="http://schemas.microsoft.com/office/drawing/2014/main" id="{AB7C3080-316B-5908-13E7-FF49CC9F4381}"/>
              </a:ext>
            </a:extLst>
          </p:cNvPr>
          <p:cNvSpPr/>
          <p:nvPr/>
        </p:nvSpPr>
        <p:spPr>
          <a:xfrm>
            <a:off x="6248260" y="3946389"/>
            <a:ext cx="1412254" cy="459053"/>
          </a:xfrm>
          <a:prstGeom prst="roundRect">
            <a:avLst>
              <a:gd name="adj" fmla="val 21111"/>
            </a:avLst>
          </a:prstGeom>
          <a:solidFill>
            <a:srgbClr val="C00000">
              <a:alpha val="100000"/>
            </a:srgbClr>
          </a:solidFill>
          <a:ln w="9525">
            <a:noFill/>
          </a:ln>
        </p:spPr>
        <p:txBody>
          <a:bodyPr vert="horz" wrap="square" lIns="91440" tIns="45720" rIns="91440" bIns="45720" anchor="ctr"/>
          <a:lstStyle/>
          <a:p>
            <a:pPr algn="ctr"/>
            <a:r>
              <a:rPr lang="en-US" altLang="zh-CN" sz="1400" b="1" dirty="0">
                <a:solidFill>
                  <a:schemeClr val="bg1"/>
                </a:solidFill>
                <a:latin typeface="Arial"/>
                <a:ea typeface="微软雅黑"/>
                <a:cs typeface="Arial"/>
              </a:rPr>
              <a:t>Anto Henry Mohan Dass</a:t>
            </a:r>
            <a:endParaRPr lang="en-US" altLang="zh-CN" dirty="0">
              <a:solidFill>
                <a:schemeClr val="bg1"/>
              </a:solidFill>
              <a:ea typeface="微软雅黑"/>
            </a:endParaRPr>
          </a:p>
        </p:txBody>
      </p:sp>
      <p:sp>
        <p:nvSpPr>
          <p:cNvPr id="8" name="Rounded Rectangle 72">
            <a:extLst>
              <a:ext uri="{FF2B5EF4-FFF2-40B4-BE49-F238E27FC236}">
                <a16:creationId xmlns:a16="http://schemas.microsoft.com/office/drawing/2014/main" id="{EAA2D3F3-936E-E793-E086-2FCA394CD5EB}"/>
              </a:ext>
            </a:extLst>
          </p:cNvPr>
          <p:cNvSpPr/>
          <p:nvPr/>
        </p:nvSpPr>
        <p:spPr>
          <a:xfrm>
            <a:off x="7712926" y="3946389"/>
            <a:ext cx="1645771" cy="459053"/>
          </a:xfrm>
          <a:prstGeom prst="roundRect">
            <a:avLst>
              <a:gd name="adj" fmla="val 21111"/>
            </a:avLst>
          </a:prstGeom>
          <a:solidFill>
            <a:srgbClr val="C00000">
              <a:alpha val="100000"/>
            </a:srgbClr>
          </a:solidFill>
          <a:ln w="9525">
            <a:noFill/>
          </a:ln>
        </p:spPr>
        <p:txBody>
          <a:bodyPr vert="horz" wrap="square" lIns="91440" tIns="45720" rIns="91440" bIns="45720" anchor="ctr"/>
          <a:lstStyle/>
          <a:p>
            <a:pPr algn="ctr"/>
            <a:r>
              <a:rPr lang="en-US" altLang="zh-CN" sz="1400" b="1" dirty="0">
                <a:solidFill>
                  <a:schemeClr val="bg1"/>
                </a:solidFill>
                <a:latin typeface="Arial"/>
                <a:ea typeface="微软雅黑"/>
                <a:cs typeface="Arial"/>
              </a:rPr>
              <a:t>Kavyasri </a:t>
            </a:r>
            <a:r>
              <a:rPr lang="en-US" altLang="zh-CN" sz="1400" b="1" dirty="0" err="1">
                <a:solidFill>
                  <a:schemeClr val="bg1"/>
                </a:solidFill>
                <a:latin typeface="Arial"/>
                <a:ea typeface="微软雅黑"/>
                <a:cs typeface="Arial"/>
              </a:rPr>
              <a:t>Jadala</a:t>
            </a:r>
            <a:endParaRPr lang="en-US" altLang="zh-CN" sz="1400" b="1" dirty="0" err="1">
              <a:solidFill>
                <a:schemeClr val="bg1"/>
              </a:solidFill>
              <a:ea typeface="微软雅黑"/>
              <a:cs typeface="Arial"/>
            </a:endParaRPr>
          </a:p>
        </p:txBody>
      </p:sp>
      <p:sp>
        <p:nvSpPr>
          <p:cNvPr id="12" name="Rounded Rectangle 72">
            <a:extLst>
              <a:ext uri="{FF2B5EF4-FFF2-40B4-BE49-F238E27FC236}">
                <a16:creationId xmlns:a16="http://schemas.microsoft.com/office/drawing/2014/main" id="{A8840236-6264-9E53-2123-2F44C4DADD4E}"/>
              </a:ext>
            </a:extLst>
          </p:cNvPr>
          <p:cNvSpPr/>
          <p:nvPr/>
        </p:nvSpPr>
        <p:spPr>
          <a:xfrm>
            <a:off x="9457977" y="3946389"/>
            <a:ext cx="1447043" cy="459053"/>
          </a:xfrm>
          <a:prstGeom prst="roundRect">
            <a:avLst>
              <a:gd name="adj" fmla="val 21111"/>
            </a:avLst>
          </a:prstGeom>
          <a:solidFill>
            <a:srgbClr val="C00000">
              <a:alpha val="100000"/>
            </a:srgbClr>
          </a:solidFill>
          <a:ln w="9525">
            <a:noFill/>
          </a:ln>
        </p:spPr>
        <p:txBody>
          <a:bodyPr vert="horz" wrap="square" lIns="91440" tIns="45720" rIns="91440" bIns="45720" anchor="ctr"/>
          <a:lstStyle/>
          <a:p>
            <a:pPr algn="ctr"/>
            <a:r>
              <a:rPr lang="en-US" altLang="zh-CN" sz="1400" b="1" dirty="0">
                <a:solidFill>
                  <a:schemeClr val="bg1"/>
                </a:solidFill>
                <a:latin typeface="Arial"/>
                <a:ea typeface="微软雅黑"/>
                <a:cs typeface="Arial"/>
              </a:rPr>
              <a:t>Prashanth Chari</a:t>
            </a:r>
            <a:endParaRPr lang="en-US" altLang="zh-CN" dirty="0">
              <a:solidFill>
                <a:schemeClr val="bg1"/>
              </a:solidFill>
              <a:ea typeface="微软雅黑"/>
            </a:endParaRPr>
          </a:p>
        </p:txBody>
      </p:sp>
      <p:sp>
        <p:nvSpPr>
          <p:cNvPr id="16" name="Rounded Rectangle 72">
            <a:extLst>
              <a:ext uri="{FF2B5EF4-FFF2-40B4-BE49-F238E27FC236}">
                <a16:creationId xmlns:a16="http://schemas.microsoft.com/office/drawing/2014/main" id="{4B52359A-774F-B82F-8A9C-14C072C1D4FC}"/>
              </a:ext>
            </a:extLst>
          </p:cNvPr>
          <p:cNvSpPr/>
          <p:nvPr/>
        </p:nvSpPr>
        <p:spPr>
          <a:xfrm>
            <a:off x="6875771" y="4561831"/>
            <a:ext cx="1460228" cy="424241"/>
          </a:xfrm>
          <a:prstGeom prst="roundRect">
            <a:avLst>
              <a:gd name="adj" fmla="val 21111"/>
            </a:avLst>
          </a:prstGeom>
          <a:solidFill>
            <a:srgbClr val="C00000">
              <a:alpha val="100000"/>
            </a:srgbClr>
          </a:solidFill>
          <a:ln w="9525">
            <a:noFill/>
          </a:ln>
        </p:spPr>
        <p:txBody>
          <a:bodyPr vert="horz" wrap="square" lIns="91440" tIns="45720" rIns="91440" bIns="45720" anchor="ctr"/>
          <a:lstStyle/>
          <a:p>
            <a:pPr algn="ctr"/>
            <a:r>
              <a:rPr lang="en-US" altLang="zh-CN" sz="1400" b="1" dirty="0">
                <a:solidFill>
                  <a:schemeClr val="bg1"/>
                </a:solidFill>
                <a:latin typeface="Arial"/>
                <a:ea typeface="微软雅黑"/>
                <a:cs typeface="Arial"/>
              </a:rPr>
              <a:t>Gautam Raghu</a:t>
            </a:r>
            <a:endParaRPr lang="en-US" altLang="zh-CN" dirty="0">
              <a:solidFill>
                <a:schemeClr val="bg1"/>
              </a:solidFill>
              <a:ea typeface="微软雅黑"/>
            </a:endParaRPr>
          </a:p>
        </p:txBody>
      </p:sp>
      <p:sp>
        <p:nvSpPr>
          <p:cNvPr id="20" name="Rounded Rectangle 72">
            <a:extLst>
              <a:ext uri="{FF2B5EF4-FFF2-40B4-BE49-F238E27FC236}">
                <a16:creationId xmlns:a16="http://schemas.microsoft.com/office/drawing/2014/main" id="{82735E7F-C0B6-4927-9F23-29A68E84491C}"/>
              </a:ext>
            </a:extLst>
          </p:cNvPr>
          <p:cNvSpPr/>
          <p:nvPr/>
        </p:nvSpPr>
        <p:spPr>
          <a:xfrm>
            <a:off x="8530723" y="4561831"/>
            <a:ext cx="1402246" cy="424241"/>
          </a:xfrm>
          <a:prstGeom prst="roundRect">
            <a:avLst>
              <a:gd name="adj" fmla="val 21111"/>
            </a:avLst>
          </a:prstGeom>
          <a:solidFill>
            <a:srgbClr val="C00000">
              <a:alpha val="100000"/>
            </a:srgbClr>
          </a:solidFill>
          <a:ln w="9525">
            <a:noFill/>
          </a:ln>
        </p:spPr>
        <p:txBody>
          <a:bodyPr vert="horz" wrap="square" lIns="91440" tIns="45720" rIns="91440" bIns="45720" anchor="ctr"/>
          <a:lstStyle/>
          <a:p>
            <a:pPr algn="ctr"/>
            <a:r>
              <a:rPr lang="en-US" altLang="zh-CN" sz="1400" b="1" dirty="0">
                <a:solidFill>
                  <a:schemeClr val="bg1"/>
                </a:solidFill>
                <a:latin typeface="Arial"/>
                <a:ea typeface="微软雅黑"/>
                <a:cs typeface="Arial"/>
              </a:rPr>
              <a:t>Chaitanya Varma</a:t>
            </a:r>
            <a:endParaRPr lang="en-US" altLang="zh-CN" dirty="0">
              <a:solidFill>
                <a:schemeClr val="bg1"/>
              </a:solidFill>
              <a:ea typeface="微软雅黑"/>
            </a:endParaRP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cstate="print"/>
          <a:stretch>
            <a:fillRect b="-156"/>
          </a:stretch>
        </a:blipFill>
        <a:effectLst/>
      </p:bgPr>
    </p:bg>
    <p:spTree>
      <p:nvGrpSpPr>
        <p:cNvPr id="1" name=""/>
        <p:cNvGrpSpPr/>
        <p:nvPr/>
      </p:nvGrpSpPr>
      <p:grpSpPr>
        <a:xfrm>
          <a:off x="0" y="0"/>
          <a:ext cx="0" cy="0"/>
          <a:chOff x="0" y="0"/>
          <a:chExt cx="0" cy="0"/>
        </a:xfrm>
      </p:grpSpPr>
      <p:sp>
        <p:nvSpPr>
          <p:cNvPr id="3" name="矩形 2"/>
          <p:cNvSpPr/>
          <p:nvPr/>
        </p:nvSpPr>
        <p:spPr>
          <a:xfrm>
            <a:off x="-5080" y="-19050"/>
            <a:ext cx="12205335" cy="6883400"/>
          </a:xfrm>
          <a:prstGeom prst="rect">
            <a:avLst/>
          </a:prstGeom>
          <a:solidFill>
            <a:schemeClr val="tx1">
              <a:alpha val="5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10" name="直角三角形 1"/>
          <p:cNvSpPr/>
          <p:nvPr/>
        </p:nvSpPr>
        <p:spPr>
          <a:xfrm rot="10800000">
            <a:off x="5235575" y="-28575"/>
            <a:ext cx="6994525" cy="6994525"/>
          </a:xfrm>
          <a:prstGeom prst="rtTriangle">
            <a:avLst/>
          </a:prstGeom>
          <a:solidFill>
            <a:srgbClr val="C00000">
              <a:alpha val="50000"/>
            </a:srgbClr>
          </a:solidFill>
          <a:ln w="9525">
            <a:noFill/>
          </a:ln>
        </p:spPr>
        <p:txBody>
          <a:bodyPr vert="horz" wrap="square" anchor="ctr"/>
          <a:lstStyle/>
          <a:p>
            <a:pPr algn="ctr"/>
            <a:endParaRPr>
              <a:solidFill>
                <a:srgbClr val="FFFFFF"/>
              </a:solidFill>
              <a:latin typeface="Arial" panose="020B0604020202020204" pitchFamily="34" charset="0"/>
              <a:ea typeface="微软雅黑" panose="020B0503020204020204" charset="-122"/>
            </a:endParaRPr>
          </a:p>
        </p:txBody>
      </p:sp>
      <p:sp>
        <p:nvSpPr>
          <p:cNvPr id="17411" name="直角三角形 19"/>
          <p:cNvSpPr/>
          <p:nvPr/>
        </p:nvSpPr>
        <p:spPr>
          <a:xfrm rot="10800000">
            <a:off x="11017250" y="-44450"/>
            <a:ext cx="1212850" cy="1212850"/>
          </a:xfrm>
          <a:prstGeom prst="rtTriangle">
            <a:avLst/>
          </a:prstGeom>
          <a:solidFill>
            <a:schemeClr val="bg1">
              <a:alpha val="100000"/>
            </a:schemeClr>
          </a:solidFill>
          <a:ln w="9525">
            <a:noFill/>
          </a:ln>
        </p:spPr>
        <p:txBody>
          <a:bodyPr vert="horz" wrap="square" anchor="ctr"/>
          <a:lstStyle/>
          <a:p>
            <a:pPr algn="ctr"/>
            <a:endParaRPr>
              <a:solidFill>
                <a:srgbClr val="FFFFFF"/>
              </a:solidFill>
              <a:latin typeface="Arial" panose="020B0604020202020204" pitchFamily="34" charset="0"/>
              <a:ea typeface="微软雅黑" panose="020B0503020204020204" charset="-122"/>
            </a:endParaRPr>
          </a:p>
        </p:txBody>
      </p:sp>
      <p:sp>
        <p:nvSpPr>
          <p:cNvPr id="17412" name="文本框 17411"/>
          <p:cNvSpPr txBox="1"/>
          <p:nvPr/>
        </p:nvSpPr>
        <p:spPr>
          <a:xfrm>
            <a:off x="768350" y="1931988"/>
            <a:ext cx="3473450" cy="1198880"/>
          </a:xfrm>
          <a:prstGeom prst="rect">
            <a:avLst/>
          </a:prstGeom>
          <a:solidFill>
            <a:srgbClr val="C00000">
              <a:alpha val="70000"/>
            </a:srgbClr>
          </a:solidFill>
          <a:ln w="9525">
            <a:noFill/>
          </a:ln>
        </p:spPr>
        <p:txBody>
          <a:bodyPr vert="horz" wrap="square" anchor="t">
            <a:spAutoFit/>
          </a:bodyPr>
          <a:lstStyle/>
          <a:p>
            <a:pPr algn="r"/>
            <a:r>
              <a:rPr lang="zh-CN" altLang="en-US" sz="3600" b="1">
                <a:solidFill>
                  <a:srgbClr val="FFFFFF"/>
                </a:solidFill>
                <a:latin typeface="Arial" panose="020B0604020202020204" pitchFamily="34" charset="0"/>
                <a:ea typeface="微软雅黑" panose="020B0503020204020204" charset="-122"/>
              </a:rPr>
              <a:t>Add your</a:t>
            </a:r>
          </a:p>
          <a:p>
            <a:pPr algn="r"/>
            <a:r>
              <a:rPr lang="zh-CN" altLang="en-US" sz="3600" b="1">
                <a:solidFill>
                  <a:srgbClr val="FFFFFF"/>
                </a:solidFill>
                <a:latin typeface="Arial" panose="020B0604020202020204" pitchFamily="34" charset="0"/>
                <a:ea typeface="微软雅黑" panose="020B0503020204020204" charset="-122"/>
              </a:rPr>
              <a:t>title</a:t>
            </a:r>
            <a:endParaRPr lang="zh-CN" altLang="en-US">
              <a:latin typeface="Arial" panose="020B0604020202020204" pitchFamily="34" charset="0"/>
            </a:endParaRPr>
          </a:p>
        </p:txBody>
      </p:sp>
      <p:sp>
        <p:nvSpPr>
          <p:cNvPr id="17413" name="文本框 17412"/>
          <p:cNvSpPr txBox="1"/>
          <p:nvPr/>
        </p:nvSpPr>
        <p:spPr>
          <a:xfrm>
            <a:off x="768350" y="3605213"/>
            <a:ext cx="3473450" cy="1198880"/>
          </a:xfrm>
          <a:prstGeom prst="rect">
            <a:avLst/>
          </a:prstGeom>
          <a:solidFill>
            <a:srgbClr val="C00000">
              <a:alpha val="70000"/>
            </a:srgbClr>
          </a:solidFill>
          <a:ln w="9525">
            <a:noFill/>
          </a:ln>
        </p:spPr>
        <p:txBody>
          <a:bodyPr vert="horz" wrap="square" anchor="t">
            <a:spAutoFit/>
          </a:bodyPr>
          <a:lstStyle/>
          <a:p>
            <a:pPr algn="r"/>
            <a:r>
              <a:rPr lang="zh-CN" altLang="en-US" sz="1200">
                <a:solidFill>
                  <a:srgbClr val="FFFFFF"/>
                </a:solidFill>
                <a:latin typeface="Arial" panose="020B0604020202020204" pitchFamily="34" charset="0"/>
                <a:ea typeface="微软雅黑" panose="020B0503020204020204" charset="-122"/>
                <a:sym typeface="Arial" panose="020B0604020202020204" pitchFamily="34" charset="0"/>
              </a:rPr>
              <a:t>Here you can enter your relevant text to explain your products or services to attendees.Here you can enter your relevant text to explain your products or services to attendees.Here you can enter your relevant text to explain your products or services to attendees.</a:t>
            </a:r>
          </a:p>
        </p:txBody>
      </p:sp>
      <p:sp>
        <p:nvSpPr>
          <p:cNvPr id="17414" name="直接连接符 17413"/>
          <p:cNvSpPr/>
          <p:nvPr/>
        </p:nvSpPr>
        <p:spPr>
          <a:xfrm>
            <a:off x="768350" y="3327400"/>
            <a:ext cx="3473450" cy="1588"/>
          </a:xfrm>
          <a:prstGeom prst="line">
            <a:avLst/>
          </a:prstGeom>
          <a:ln w="38100" cap="flat" cmpd="sng">
            <a:solidFill>
              <a:srgbClr val="C00000"/>
            </a:solidFill>
            <a:prstDash val="solid"/>
            <a:miter/>
            <a:headEnd type="none" w="med" len="med"/>
            <a:tailEnd type="none" w="med" len="med"/>
          </a:ln>
        </p:spPr>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0">
          <a:blip r:embed="rId2" cstate="print"/>
          <a:stretch>
            <a:fillRect b="-156"/>
          </a:stretch>
        </a:blipFill>
        <a:effectLst/>
      </p:bgPr>
    </p:bg>
    <p:spTree>
      <p:nvGrpSpPr>
        <p:cNvPr id="1" name=""/>
        <p:cNvGrpSpPr/>
        <p:nvPr/>
      </p:nvGrpSpPr>
      <p:grpSpPr>
        <a:xfrm>
          <a:off x="0" y="0"/>
          <a:ext cx="0" cy="0"/>
          <a:chOff x="0" y="0"/>
          <a:chExt cx="0" cy="0"/>
        </a:xfrm>
      </p:grpSpPr>
      <p:sp>
        <p:nvSpPr>
          <p:cNvPr id="20482" name="矩形 20481"/>
          <p:cNvSpPr/>
          <p:nvPr/>
        </p:nvSpPr>
        <p:spPr>
          <a:xfrm>
            <a:off x="-28575" y="6300788"/>
            <a:ext cx="12268200" cy="581025"/>
          </a:xfrm>
          <a:prstGeom prst="rect">
            <a:avLst/>
          </a:prstGeom>
          <a:solidFill>
            <a:srgbClr val="C00000">
              <a:alpha val="100000"/>
            </a:srgbClr>
          </a:solidFill>
          <a:ln w="9525">
            <a:noFill/>
          </a:ln>
        </p:spPr>
        <p:txBody>
          <a:bodyPr/>
          <a:lstStyle/>
          <a:p>
            <a:endParaRPr lang="zh-CN" altLang="en-US"/>
          </a:p>
        </p:txBody>
      </p:sp>
      <p:sp>
        <p:nvSpPr>
          <p:cNvPr id="20483" name="文本框 20482"/>
          <p:cNvSpPr txBox="1"/>
          <p:nvPr/>
        </p:nvSpPr>
        <p:spPr>
          <a:xfrm>
            <a:off x="366713" y="381000"/>
            <a:ext cx="2055812" cy="953135"/>
          </a:xfrm>
          <a:prstGeom prst="rect">
            <a:avLst/>
          </a:prstGeom>
          <a:noFill/>
          <a:ln w="9525">
            <a:noFill/>
          </a:ln>
        </p:spPr>
        <p:txBody>
          <a:bodyPr wrap="square" anchor="t">
            <a:spAutoFit/>
          </a:bodyPr>
          <a:lstStyle/>
          <a:p>
            <a:pPr algn="r"/>
            <a:r>
              <a:rPr lang="zh-CN" altLang="en-US" sz="2800" b="1">
                <a:solidFill>
                  <a:schemeClr val="bg1"/>
                </a:solidFill>
                <a:latin typeface="Arial" panose="020B0604020202020204" pitchFamily="34" charset="0"/>
                <a:ea typeface="微软雅黑" panose="020B0503020204020204" charset="-122"/>
              </a:rPr>
              <a:t>Add your</a:t>
            </a:r>
          </a:p>
          <a:p>
            <a:pPr algn="r"/>
            <a:r>
              <a:rPr lang="zh-CN" altLang="en-US" sz="2800" b="1">
                <a:solidFill>
                  <a:schemeClr val="bg1"/>
                </a:solidFill>
                <a:latin typeface="Arial" panose="020B0604020202020204" pitchFamily="34" charset="0"/>
                <a:ea typeface="微软雅黑" panose="020B0503020204020204" charset="-122"/>
              </a:rPr>
              <a:t>title</a:t>
            </a:r>
          </a:p>
        </p:txBody>
      </p:sp>
      <p:sp>
        <p:nvSpPr>
          <p:cNvPr id="20484" name="文本框 20483"/>
          <p:cNvSpPr txBox="1"/>
          <p:nvPr/>
        </p:nvSpPr>
        <p:spPr>
          <a:xfrm>
            <a:off x="2606675" y="458788"/>
            <a:ext cx="8864600" cy="1014730"/>
          </a:xfrm>
          <a:prstGeom prst="rect">
            <a:avLst/>
          </a:prstGeom>
          <a:noFill/>
          <a:ln w="9525">
            <a:noFill/>
          </a:ln>
        </p:spPr>
        <p:txBody>
          <a:bodyPr vert="horz" wrap="square" anchor="t">
            <a:spAutoFit/>
          </a:bodyPr>
          <a:lstStyle/>
          <a:p>
            <a:r>
              <a:rPr lang="zh-CN" altLang="en-US" sz="1200">
                <a:solidFill>
                  <a:schemeClr val="bg1"/>
                </a:solidFill>
                <a:latin typeface="Arial" panose="020B0604020202020204" pitchFamily="34" charset="0"/>
                <a:ea typeface="微软雅黑" panose="020B0503020204020204" charset="-122"/>
              </a:rPr>
              <a:t>Here you can enter your relevant text to explain your products or services to attendees.Here you can enter your relevant text to explain your products or services to attendees.Here you can enter your relevant text to explain your products or services to attendees.Here you can enter your relevant text to explain your products or services to attendees.Here you can enter your relevant text to explain your products or services to attendees.Here you can enter your relevant text to explain your products or services to attendees.</a:t>
            </a:r>
            <a:endParaRPr lang="zh-CN" altLang="en-US">
              <a:solidFill>
                <a:schemeClr val="bg1"/>
              </a:solidFill>
              <a:latin typeface="Arial" panose="020B0604020202020204" pitchFamily="34" charset="0"/>
            </a:endParaRPr>
          </a:p>
        </p:txBody>
      </p:sp>
      <p:sp>
        <p:nvSpPr>
          <p:cNvPr id="20485" name="矩形 20484"/>
          <p:cNvSpPr/>
          <p:nvPr/>
        </p:nvSpPr>
        <p:spPr>
          <a:xfrm rot="2700000">
            <a:off x="5621338" y="3162300"/>
            <a:ext cx="914400" cy="915988"/>
          </a:xfrm>
          <a:prstGeom prst="rect">
            <a:avLst/>
          </a:prstGeom>
          <a:solidFill>
            <a:srgbClr val="C00000">
              <a:alpha val="100000"/>
            </a:srgbClr>
          </a:solidFill>
          <a:ln w="9525">
            <a:noFill/>
          </a:ln>
        </p:spPr>
        <p:txBody>
          <a:bodyPr/>
          <a:lstStyle/>
          <a:p>
            <a:endParaRPr lang="zh-CN" altLang="en-US"/>
          </a:p>
        </p:txBody>
      </p:sp>
      <p:sp>
        <p:nvSpPr>
          <p:cNvPr id="20486" name="矩形 20485"/>
          <p:cNvSpPr/>
          <p:nvPr/>
        </p:nvSpPr>
        <p:spPr>
          <a:xfrm rot="2700000">
            <a:off x="4957763" y="3833813"/>
            <a:ext cx="914400" cy="914400"/>
          </a:xfrm>
          <a:prstGeom prst="rect">
            <a:avLst/>
          </a:prstGeom>
          <a:solidFill>
            <a:srgbClr val="C00000">
              <a:alpha val="100000"/>
            </a:srgbClr>
          </a:solidFill>
          <a:ln w="9525">
            <a:noFill/>
          </a:ln>
        </p:spPr>
        <p:txBody>
          <a:bodyPr/>
          <a:lstStyle/>
          <a:p>
            <a:endParaRPr lang="zh-CN" altLang="en-US"/>
          </a:p>
        </p:txBody>
      </p:sp>
      <p:sp>
        <p:nvSpPr>
          <p:cNvPr id="20487" name="矩形 20486"/>
          <p:cNvSpPr/>
          <p:nvPr/>
        </p:nvSpPr>
        <p:spPr>
          <a:xfrm rot="2700000">
            <a:off x="4291013" y="4495800"/>
            <a:ext cx="914400" cy="915988"/>
          </a:xfrm>
          <a:prstGeom prst="rect">
            <a:avLst/>
          </a:prstGeom>
          <a:solidFill>
            <a:schemeClr val="bg1">
              <a:alpha val="100000"/>
            </a:schemeClr>
          </a:solidFill>
          <a:ln w="9525">
            <a:noFill/>
          </a:ln>
        </p:spPr>
        <p:txBody>
          <a:bodyPr/>
          <a:lstStyle/>
          <a:p>
            <a:endParaRPr lang="zh-CN" altLang="en-US"/>
          </a:p>
        </p:txBody>
      </p:sp>
      <p:sp>
        <p:nvSpPr>
          <p:cNvPr id="20488" name="矩形 20487"/>
          <p:cNvSpPr/>
          <p:nvPr/>
        </p:nvSpPr>
        <p:spPr>
          <a:xfrm rot="2700000">
            <a:off x="6292850" y="3830638"/>
            <a:ext cx="912813" cy="914400"/>
          </a:xfrm>
          <a:prstGeom prst="rect">
            <a:avLst/>
          </a:prstGeom>
          <a:solidFill>
            <a:schemeClr val="bg1">
              <a:alpha val="100000"/>
            </a:schemeClr>
          </a:solidFill>
          <a:ln w="9525">
            <a:noFill/>
          </a:ln>
        </p:spPr>
        <p:txBody>
          <a:bodyPr/>
          <a:lstStyle/>
          <a:p>
            <a:endParaRPr lang="zh-CN" altLang="en-US"/>
          </a:p>
        </p:txBody>
      </p:sp>
      <p:sp>
        <p:nvSpPr>
          <p:cNvPr id="20489" name="矩形 20488"/>
          <p:cNvSpPr/>
          <p:nvPr/>
        </p:nvSpPr>
        <p:spPr>
          <a:xfrm rot="2700000">
            <a:off x="6962775" y="4491038"/>
            <a:ext cx="911225" cy="914400"/>
          </a:xfrm>
          <a:prstGeom prst="rect">
            <a:avLst/>
          </a:prstGeom>
          <a:solidFill>
            <a:srgbClr val="C00000">
              <a:alpha val="100000"/>
            </a:srgbClr>
          </a:solidFill>
          <a:ln w="9525">
            <a:noFill/>
          </a:ln>
        </p:spPr>
        <p:txBody>
          <a:bodyPr/>
          <a:lstStyle/>
          <a:p>
            <a:endParaRPr lang="zh-CN" altLang="en-US"/>
          </a:p>
        </p:txBody>
      </p:sp>
      <p:sp>
        <p:nvSpPr>
          <p:cNvPr id="20490" name="文本框 20489"/>
          <p:cNvSpPr txBox="1"/>
          <p:nvPr/>
        </p:nvSpPr>
        <p:spPr>
          <a:xfrm>
            <a:off x="4514850" y="4721225"/>
            <a:ext cx="423863" cy="385763"/>
          </a:xfrm>
          <a:prstGeom prst="rect">
            <a:avLst/>
          </a:prstGeom>
          <a:noFill/>
          <a:ln w="9525">
            <a:noFill/>
          </a:ln>
        </p:spPr>
        <p:txBody>
          <a:bodyPr vert="horz" wrap="none" lIns="156803" tIns="78402" rIns="156803" bIns="78402" anchor="t">
            <a:spAutoFit/>
          </a:bodyPr>
          <a:lstStyle/>
          <a:p>
            <a:pPr algn="ctr"/>
            <a:r>
              <a:rPr lang="zh-CN" altLang="en-US" sz="1500">
                <a:solidFill>
                  <a:srgbClr val="C00000"/>
                </a:solidFill>
                <a:latin typeface="微软雅黑" panose="020B0503020204020204" charset="-122"/>
                <a:ea typeface="微软雅黑" panose="020B0503020204020204" charset="-122"/>
              </a:rPr>
              <a:t>4</a:t>
            </a:r>
          </a:p>
        </p:txBody>
      </p:sp>
      <p:sp>
        <p:nvSpPr>
          <p:cNvPr id="20491" name="文本框 20490"/>
          <p:cNvSpPr txBox="1"/>
          <p:nvPr/>
        </p:nvSpPr>
        <p:spPr>
          <a:xfrm>
            <a:off x="5172075" y="4078288"/>
            <a:ext cx="422275" cy="385762"/>
          </a:xfrm>
          <a:prstGeom prst="rect">
            <a:avLst/>
          </a:prstGeom>
          <a:noFill/>
          <a:ln w="9525">
            <a:noFill/>
          </a:ln>
        </p:spPr>
        <p:txBody>
          <a:bodyPr vert="horz" wrap="none" lIns="156803" tIns="78402" rIns="156803" bIns="78402" anchor="t">
            <a:spAutoFit/>
          </a:bodyPr>
          <a:lstStyle/>
          <a:p>
            <a:pPr algn="ctr"/>
            <a:r>
              <a:rPr lang="zh-CN" altLang="en-US" sz="1500">
                <a:solidFill>
                  <a:schemeClr val="bg1"/>
                </a:solidFill>
                <a:latin typeface="微软雅黑" panose="020B0503020204020204" charset="-122"/>
                <a:ea typeface="微软雅黑" panose="020B0503020204020204" charset="-122"/>
              </a:rPr>
              <a:t>2</a:t>
            </a:r>
          </a:p>
        </p:txBody>
      </p:sp>
      <p:sp>
        <p:nvSpPr>
          <p:cNvPr id="20492" name="文本框 20491"/>
          <p:cNvSpPr txBox="1"/>
          <p:nvPr/>
        </p:nvSpPr>
        <p:spPr>
          <a:xfrm>
            <a:off x="5857875" y="3362325"/>
            <a:ext cx="422275" cy="385763"/>
          </a:xfrm>
          <a:prstGeom prst="rect">
            <a:avLst/>
          </a:prstGeom>
          <a:noFill/>
          <a:ln w="9525">
            <a:noFill/>
          </a:ln>
        </p:spPr>
        <p:txBody>
          <a:bodyPr vert="horz" wrap="none" lIns="156803" tIns="78402" rIns="156803" bIns="78402" anchor="t">
            <a:spAutoFit/>
          </a:bodyPr>
          <a:lstStyle/>
          <a:p>
            <a:pPr algn="ctr"/>
            <a:r>
              <a:rPr lang="zh-CN" altLang="en-US" sz="1500">
                <a:solidFill>
                  <a:schemeClr val="bg1"/>
                </a:solidFill>
                <a:latin typeface="微软雅黑" panose="020B0503020204020204" charset="-122"/>
                <a:ea typeface="微软雅黑" panose="020B0503020204020204" charset="-122"/>
              </a:rPr>
              <a:t>1</a:t>
            </a:r>
          </a:p>
        </p:txBody>
      </p:sp>
      <p:sp>
        <p:nvSpPr>
          <p:cNvPr id="20493" name="文本框 20492"/>
          <p:cNvSpPr txBox="1"/>
          <p:nvPr/>
        </p:nvSpPr>
        <p:spPr>
          <a:xfrm>
            <a:off x="6559550" y="4106863"/>
            <a:ext cx="422275" cy="385762"/>
          </a:xfrm>
          <a:prstGeom prst="rect">
            <a:avLst/>
          </a:prstGeom>
          <a:noFill/>
          <a:ln w="9525">
            <a:noFill/>
          </a:ln>
        </p:spPr>
        <p:txBody>
          <a:bodyPr vert="horz" wrap="none" lIns="156803" tIns="78402" rIns="156803" bIns="78402" anchor="t">
            <a:spAutoFit/>
          </a:bodyPr>
          <a:lstStyle/>
          <a:p>
            <a:pPr algn="ctr"/>
            <a:r>
              <a:rPr lang="zh-CN" altLang="en-US" sz="1500">
                <a:solidFill>
                  <a:srgbClr val="C00000"/>
                </a:solidFill>
                <a:latin typeface="微软雅黑" panose="020B0503020204020204" charset="-122"/>
                <a:ea typeface="微软雅黑" panose="020B0503020204020204" charset="-122"/>
              </a:rPr>
              <a:t>3</a:t>
            </a:r>
          </a:p>
        </p:txBody>
      </p:sp>
      <p:sp>
        <p:nvSpPr>
          <p:cNvPr id="20494" name="文本框 20493"/>
          <p:cNvSpPr txBox="1"/>
          <p:nvPr/>
        </p:nvSpPr>
        <p:spPr>
          <a:xfrm>
            <a:off x="7200900" y="4703763"/>
            <a:ext cx="423863" cy="385762"/>
          </a:xfrm>
          <a:prstGeom prst="rect">
            <a:avLst/>
          </a:prstGeom>
          <a:noFill/>
          <a:ln w="9525">
            <a:noFill/>
          </a:ln>
        </p:spPr>
        <p:txBody>
          <a:bodyPr vert="horz" wrap="none" lIns="156803" tIns="78402" rIns="156803" bIns="78402" anchor="t">
            <a:spAutoFit/>
          </a:bodyPr>
          <a:lstStyle/>
          <a:p>
            <a:pPr algn="ctr"/>
            <a:r>
              <a:rPr lang="zh-CN" altLang="en-US" sz="1500">
                <a:solidFill>
                  <a:schemeClr val="bg1"/>
                </a:solidFill>
                <a:latin typeface="微软雅黑" panose="020B0503020204020204" charset="-122"/>
                <a:ea typeface="微软雅黑" panose="020B0503020204020204" charset="-122"/>
              </a:rPr>
              <a:t>5</a:t>
            </a:r>
          </a:p>
        </p:txBody>
      </p:sp>
      <p:sp>
        <p:nvSpPr>
          <p:cNvPr id="20495" name="文本框 20494"/>
          <p:cNvSpPr txBox="1"/>
          <p:nvPr/>
        </p:nvSpPr>
        <p:spPr>
          <a:xfrm>
            <a:off x="1316038" y="4748213"/>
            <a:ext cx="2624137" cy="617855"/>
          </a:xfrm>
          <a:prstGeom prst="rect">
            <a:avLst/>
          </a:prstGeom>
          <a:noFill/>
          <a:ln w="9525">
            <a:noFill/>
          </a:ln>
        </p:spPr>
        <p:txBody>
          <a:bodyPr vert="horz" wrap="square" lIns="156803" tIns="78402" rIns="156803" bIns="78402" anchor="t">
            <a:spAutoFit/>
          </a:bodyPr>
          <a:lstStyle/>
          <a:p>
            <a:r>
              <a:rPr lang="zh-CN" altLang="en-US" sz="1000">
                <a:solidFill>
                  <a:schemeClr val="bg1"/>
                </a:solidFill>
                <a:latin typeface="微软雅黑" panose="020B0503020204020204" charset="-122"/>
                <a:ea typeface="微软雅黑" panose="020B0503020204020204" charset="-122"/>
              </a:rPr>
              <a:t>Here you can enter your relevant text to explain your products or services to attendees.</a:t>
            </a:r>
          </a:p>
        </p:txBody>
      </p:sp>
      <p:sp>
        <p:nvSpPr>
          <p:cNvPr id="20496" name="文本框 20495"/>
          <p:cNvSpPr txBox="1"/>
          <p:nvPr/>
        </p:nvSpPr>
        <p:spPr>
          <a:xfrm>
            <a:off x="1912938" y="3582988"/>
            <a:ext cx="2624137" cy="617855"/>
          </a:xfrm>
          <a:prstGeom prst="rect">
            <a:avLst/>
          </a:prstGeom>
          <a:noFill/>
          <a:ln w="9525">
            <a:noFill/>
          </a:ln>
        </p:spPr>
        <p:txBody>
          <a:bodyPr vert="horz" wrap="square" lIns="156803" tIns="78402" rIns="156803" bIns="78402" anchor="t">
            <a:spAutoFit/>
          </a:bodyPr>
          <a:lstStyle/>
          <a:p>
            <a:r>
              <a:rPr lang="zh-CN" altLang="en-US" sz="1000">
                <a:solidFill>
                  <a:schemeClr val="bg1"/>
                </a:solidFill>
                <a:latin typeface="微软雅黑" panose="020B0503020204020204" charset="-122"/>
                <a:ea typeface="微软雅黑" panose="020B0503020204020204" charset="-122"/>
              </a:rPr>
              <a:t>Here you can enter your relevant text to explain your products or services to attendees.</a:t>
            </a:r>
          </a:p>
        </p:txBody>
      </p:sp>
      <p:sp>
        <p:nvSpPr>
          <p:cNvPr id="20497" name="文本框 20496"/>
          <p:cNvSpPr txBox="1"/>
          <p:nvPr/>
        </p:nvSpPr>
        <p:spPr>
          <a:xfrm>
            <a:off x="4756150" y="2230438"/>
            <a:ext cx="2624138" cy="617855"/>
          </a:xfrm>
          <a:prstGeom prst="rect">
            <a:avLst/>
          </a:prstGeom>
          <a:noFill/>
          <a:ln w="9525">
            <a:noFill/>
          </a:ln>
        </p:spPr>
        <p:txBody>
          <a:bodyPr vert="horz" wrap="square" lIns="156803" tIns="78402" rIns="156803" bIns="78402" anchor="t">
            <a:spAutoFit/>
          </a:bodyPr>
          <a:lstStyle/>
          <a:p>
            <a:r>
              <a:rPr lang="zh-CN" altLang="en-US" sz="1000">
                <a:solidFill>
                  <a:schemeClr val="bg1"/>
                </a:solidFill>
                <a:latin typeface="微软雅黑" panose="020B0503020204020204" charset="-122"/>
                <a:ea typeface="微软雅黑" panose="020B0503020204020204" charset="-122"/>
              </a:rPr>
              <a:t>Here you can enter your relevant text to explain your products or services to attendees.</a:t>
            </a:r>
          </a:p>
        </p:txBody>
      </p:sp>
      <p:sp>
        <p:nvSpPr>
          <p:cNvPr id="20498" name="文本框 20497"/>
          <p:cNvSpPr txBox="1"/>
          <p:nvPr/>
        </p:nvSpPr>
        <p:spPr>
          <a:xfrm>
            <a:off x="7837488" y="3659188"/>
            <a:ext cx="2624137" cy="617855"/>
          </a:xfrm>
          <a:prstGeom prst="rect">
            <a:avLst/>
          </a:prstGeom>
          <a:noFill/>
          <a:ln w="9525">
            <a:noFill/>
          </a:ln>
        </p:spPr>
        <p:txBody>
          <a:bodyPr vert="horz" wrap="square" lIns="156803" tIns="78402" rIns="156803" bIns="78402" anchor="t">
            <a:spAutoFit/>
          </a:bodyPr>
          <a:lstStyle/>
          <a:p>
            <a:r>
              <a:rPr lang="zh-CN" altLang="en-US" sz="1000">
                <a:solidFill>
                  <a:schemeClr val="bg1"/>
                </a:solidFill>
                <a:latin typeface="微软雅黑" panose="020B0503020204020204" charset="-122"/>
                <a:ea typeface="微软雅黑" panose="020B0503020204020204" charset="-122"/>
              </a:rPr>
              <a:t>Here you can enter your relevant text to explain your products or services to attendees.</a:t>
            </a:r>
          </a:p>
        </p:txBody>
      </p:sp>
      <p:sp>
        <p:nvSpPr>
          <p:cNvPr id="20499" name="文本框 20498"/>
          <p:cNvSpPr txBox="1"/>
          <p:nvPr/>
        </p:nvSpPr>
        <p:spPr>
          <a:xfrm>
            <a:off x="8420100" y="4718050"/>
            <a:ext cx="2624138" cy="617855"/>
          </a:xfrm>
          <a:prstGeom prst="rect">
            <a:avLst/>
          </a:prstGeom>
          <a:noFill/>
          <a:ln w="9525">
            <a:noFill/>
          </a:ln>
        </p:spPr>
        <p:txBody>
          <a:bodyPr vert="horz" wrap="square" lIns="156803" tIns="78402" rIns="156803" bIns="78402" anchor="t">
            <a:spAutoFit/>
          </a:bodyPr>
          <a:lstStyle/>
          <a:p>
            <a:r>
              <a:rPr lang="zh-CN" altLang="en-US" sz="1000">
                <a:solidFill>
                  <a:schemeClr val="bg1"/>
                </a:solidFill>
                <a:latin typeface="微软雅黑" panose="020B0503020204020204" charset="-122"/>
                <a:ea typeface="微软雅黑" panose="020B0503020204020204" charset="-122"/>
              </a:rPr>
              <a:t>Here you can enter your relevant text to explain your products or services to attendees.</a:t>
            </a:r>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0">
          <a:blip r:embed="rId2" cstate="print"/>
          <a:stretch>
            <a:fillRect b="-156"/>
          </a:stretch>
        </a:blipFill>
        <a:effectLst/>
      </p:bgPr>
    </p:bg>
    <p:spTree>
      <p:nvGrpSpPr>
        <p:cNvPr id="1" name=""/>
        <p:cNvGrpSpPr/>
        <p:nvPr/>
      </p:nvGrpSpPr>
      <p:grpSpPr>
        <a:xfrm>
          <a:off x="0" y="0"/>
          <a:ext cx="0" cy="0"/>
          <a:chOff x="0" y="0"/>
          <a:chExt cx="0" cy="0"/>
        </a:xfrm>
      </p:grpSpPr>
      <p:sp>
        <p:nvSpPr>
          <p:cNvPr id="21506" name="矩形 21505"/>
          <p:cNvSpPr/>
          <p:nvPr/>
        </p:nvSpPr>
        <p:spPr>
          <a:xfrm>
            <a:off x="-15875" y="-26987"/>
            <a:ext cx="12228513" cy="2433637"/>
          </a:xfrm>
          <a:prstGeom prst="rect">
            <a:avLst/>
          </a:prstGeom>
          <a:solidFill>
            <a:srgbClr val="C00000">
              <a:alpha val="50000"/>
            </a:srgbClr>
          </a:solidFill>
          <a:ln w="9525">
            <a:noFill/>
          </a:ln>
        </p:spPr>
        <p:txBody>
          <a:bodyPr/>
          <a:lstStyle/>
          <a:p>
            <a:endParaRPr lang="zh-CN" altLang="en-US"/>
          </a:p>
        </p:txBody>
      </p:sp>
      <p:sp>
        <p:nvSpPr>
          <p:cNvPr id="21507" name="文本框 21506"/>
          <p:cNvSpPr txBox="1"/>
          <p:nvPr/>
        </p:nvSpPr>
        <p:spPr>
          <a:xfrm>
            <a:off x="8642350" y="695325"/>
            <a:ext cx="2251075" cy="1198880"/>
          </a:xfrm>
          <a:prstGeom prst="rect">
            <a:avLst/>
          </a:prstGeom>
          <a:noFill/>
          <a:ln w="9525">
            <a:noFill/>
          </a:ln>
        </p:spPr>
        <p:txBody>
          <a:bodyPr wrap="square" anchor="t">
            <a:spAutoFit/>
          </a:bodyPr>
          <a:lstStyle/>
          <a:p>
            <a:pPr algn="r"/>
            <a:r>
              <a:rPr lang="zh-CN" altLang="en-US" sz="3600" b="1">
                <a:solidFill>
                  <a:srgbClr val="FFFFFF"/>
                </a:solidFill>
                <a:latin typeface="Arial" panose="020B0604020202020204" pitchFamily="34" charset="0"/>
                <a:ea typeface="微软雅黑" panose="020B0503020204020204" charset="-122"/>
              </a:rPr>
              <a:t>Add your</a:t>
            </a:r>
          </a:p>
          <a:p>
            <a:pPr algn="r"/>
            <a:r>
              <a:rPr lang="zh-CN" altLang="en-US" sz="3600" b="1">
                <a:solidFill>
                  <a:srgbClr val="FFFFFF"/>
                </a:solidFill>
                <a:latin typeface="Arial" panose="020B0604020202020204" pitchFamily="34" charset="0"/>
                <a:ea typeface="微软雅黑" panose="020B0503020204020204" charset="-122"/>
              </a:rPr>
              <a:t>title</a:t>
            </a:r>
            <a:endParaRPr lang="zh-CN" altLang="en-US">
              <a:latin typeface="Arial" panose="020B0604020202020204" pitchFamily="34" charset="0"/>
            </a:endParaRPr>
          </a:p>
        </p:txBody>
      </p:sp>
      <p:sp>
        <p:nvSpPr>
          <p:cNvPr id="21508" name="文本框 21507"/>
          <p:cNvSpPr txBox="1"/>
          <p:nvPr/>
        </p:nvSpPr>
        <p:spPr>
          <a:xfrm>
            <a:off x="4803775" y="877888"/>
            <a:ext cx="3232150" cy="1383665"/>
          </a:xfrm>
          <a:prstGeom prst="rect">
            <a:avLst/>
          </a:prstGeom>
          <a:noFill/>
          <a:ln w="9525">
            <a:noFill/>
          </a:ln>
        </p:spPr>
        <p:txBody>
          <a:bodyPr wrap="square" anchor="t">
            <a:spAutoFit/>
          </a:bodyPr>
          <a:lstStyle/>
          <a:p>
            <a:r>
              <a:rPr lang="zh-CN" altLang="en-US" sz="1200">
                <a:solidFill>
                  <a:srgbClr val="FFFFFF"/>
                </a:solidFill>
                <a:latin typeface="Arial" panose="020B0604020202020204" pitchFamily="34" charset="0"/>
                <a:ea typeface="微软雅黑" panose="020B0503020204020204" charset="-122"/>
              </a:rPr>
              <a:t>Here you can enter your relevant text to explain your products or services to attendees.Here you can enter your relevant text to explain your products or services to attendees.Here you can enter your relevant text to explain your products or services to attendees.</a:t>
            </a:r>
            <a:endParaRPr lang="zh-CN" altLang="en-US">
              <a:latin typeface="Arial" panose="020B0604020202020204" pitchFamily="34" charset="0"/>
            </a:endParaRPr>
          </a:p>
        </p:txBody>
      </p:sp>
      <p:sp>
        <p:nvSpPr>
          <p:cNvPr id="21509" name="直接连接符 21508"/>
          <p:cNvSpPr/>
          <p:nvPr/>
        </p:nvSpPr>
        <p:spPr>
          <a:xfrm>
            <a:off x="8642350" y="2063750"/>
            <a:ext cx="2251075" cy="0"/>
          </a:xfrm>
          <a:prstGeom prst="line">
            <a:avLst/>
          </a:prstGeom>
          <a:ln w="38100" cap="flat" cmpd="sng">
            <a:solidFill>
              <a:schemeClr val="bg1"/>
            </a:solidFill>
            <a:prstDash val="solid"/>
            <a:miter/>
            <a:headEnd type="none" w="med" len="med"/>
            <a:tailEnd type="none" w="med" len="med"/>
          </a:ln>
        </p:spPr>
      </p:sp>
      <p:sp>
        <p:nvSpPr>
          <p:cNvPr id="21510" name="矩形 21509"/>
          <p:cNvSpPr/>
          <p:nvPr/>
        </p:nvSpPr>
        <p:spPr>
          <a:xfrm>
            <a:off x="-15875" y="-26987"/>
            <a:ext cx="12226925" cy="317500"/>
          </a:xfrm>
          <a:prstGeom prst="rect">
            <a:avLst/>
          </a:prstGeom>
          <a:solidFill>
            <a:srgbClr val="FFFFFF">
              <a:alpha val="100000"/>
            </a:srgbClr>
          </a:solidFill>
          <a:ln w="9525">
            <a:noFill/>
          </a:ln>
        </p:spPr>
        <p:txBody>
          <a:bodyPr/>
          <a:lstStyle/>
          <a:p>
            <a:endParaRPr lang="zh-CN" altLang="en-US"/>
          </a:p>
        </p:txBody>
      </p:sp>
      <p:sp>
        <p:nvSpPr>
          <p:cNvPr id="21511" name="矩形 21510"/>
          <p:cNvSpPr/>
          <p:nvPr/>
        </p:nvSpPr>
        <p:spPr>
          <a:xfrm>
            <a:off x="-15875" y="6553200"/>
            <a:ext cx="12223750" cy="317500"/>
          </a:xfrm>
          <a:prstGeom prst="rect">
            <a:avLst/>
          </a:prstGeom>
          <a:solidFill>
            <a:srgbClr val="FFFFFF">
              <a:alpha val="100000"/>
            </a:srgbClr>
          </a:solidFill>
          <a:ln w="9525">
            <a:noFill/>
          </a:ln>
        </p:spPr>
        <p:txBody>
          <a:bodyPr/>
          <a:lstStyle/>
          <a:p>
            <a:endParaRPr lang="zh-CN" altLang="en-US"/>
          </a:p>
        </p:txBody>
      </p:sp>
      <p:sp>
        <p:nvSpPr>
          <p:cNvPr id="21512" name="任意多边形 34"/>
          <p:cNvSpPr/>
          <p:nvPr/>
        </p:nvSpPr>
        <p:spPr>
          <a:xfrm>
            <a:off x="2174875" y="4473575"/>
            <a:ext cx="1590675" cy="330200"/>
          </a:xfrm>
          <a:custGeom>
            <a:avLst/>
            <a:gdLst/>
            <a:ahLst/>
            <a:cxnLst>
              <a:cxn ang="0">
                <a:pos x="0" y="0"/>
              </a:cxn>
              <a:cxn ang="0">
                <a:pos x="1592905" y="0"/>
              </a:cxn>
              <a:cxn ang="0">
                <a:pos x="1592905" y="113820"/>
              </a:cxn>
              <a:cxn ang="0">
                <a:pos x="867859" y="113820"/>
              </a:cxn>
              <a:cxn ang="0">
                <a:pos x="796453" y="331113"/>
              </a:cxn>
              <a:cxn ang="0">
                <a:pos x="725047" y="113820"/>
              </a:cxn>
              <a:cxn ang="0">
                <a:pos x="0" y="113820"/>
              </a:cxn>
            </a:cxnLst>
            <a:rect l="0" t="0" r="0" b="0"/>
            <a:pathLst>
              <a:path w="1592905" h="331113">
                <a:moveTo>
                  <a:pt x="0" y="0"/>
                </a:moveTo>
                <a:lnTo>
                  <a:pt x="1592905" y="0"/>
                </a:lnTo>
                <a:lnTo>
                  <a:pt x="1592905" y="113820"/>
                </a:lnTo>
                <a:lnTo>
                  <a:pt x="867859" y="113820"/>
                </a:lnTo>
                <a:lnTo>
                  <a:pt x="796453" y="331113"/>
                </a:lnTo>
                <a:lnTo>
                  <a:pt x="725047" y="113820"/>
                </a:lnTo>
                <a:lnTo>
                  <a:pt x="0" y="113820"/>
                </a:lnTo>
                <a:lnTo>
                  <a:pt x="0" y="0"/>
                </a:lnTo>
                <a:close/>
              </a:path>
            </a:pathLst>
          </a:custGeom>
          <a:solidFill>
            <a:srgbClr val="C00000">
              <a:alpha val="100000"/>
            </a:srgbClr>
          </a:solidFill>
          <a:ln w="9525">
            <a:noFill/>
          </a:ln>
        </p:spPr>
        <p:txBody>
          <a:bodyPr/>
          <a:lstStyle/>
          <a:p>
            <a:endParaRPr lang="zh-CN" altLang="en-US"/>
          </a:p>
        </p:txBody>
      </p:sp>
      <p:sp>
        <p:nvSpPr>
          <p:cNvPr id="21513" name="标题 1"/>
          <p:cNvSpPr txBox="1"/>
          <p:nvPr/>
        </p:nvSpPr>
        <p:spPr>
          <a:xfrm>
            <a:off x="2174875" y="3927475"/>
            <a:ext cx="1638300" cy="450850"/>
          </a:xfrm>
          <a:prstGeom prst="rect">
            <a:avLst/>
          </a:prstGeom>
          <a:noFill/>
          <a:ln w="9525">
            <a:noFill/>
          </a:ln>
        </p:spPr>
        <p:txBody>
          <a:bodyPr vert="horz" wrap="square" anchor="t"/>
          <a:lstStyle/>
          <a:p>
            <a:pPr algn="ctr">
              <a:lnSpc>
                <a:spcPct val="130000"/>
              </a:lnSpc>
            </a:pPr>
            <a:r>
              <a:rPr lang="en-US" altLang="x-none">
                <a:solidFill>
                  <a:schemeClr val="bg1"/>
                </a:solidFill>
                <a:latin typeface="Arial" panose="020B0604020202020204" pitchFamily="34" charset="0"/>
                <a:ea typeface="微软雅黑" panose="020B0503020204020204" charset="-122"/>
              </a:rPr>
              <a:t>Add  your  text</a:t>
            </a:r>
          </a:p>
        </p:txBody>
      </p:sp>
      <p:sp>
        <p:nvSpPr>
          <p:cNvPr id="21514" name="标题 1"/>
          <p:cNvSpPr txBox="1"/>
          <p:nvPr/>
        </p:nvSpPr>
        <p:spPr>
          <a:xfrm>
            <a:off x="2174875" y="4918075"/>
            <a:ext cx="1590675" cy="930275"/>
          </a:xfrm>
          <a:prstGeom prst="rect">
            <a:avLst/>
          </a:prstGeom>
          <a:noFill/>
          <a:ln w="9525">
            <a:noFill/>
          </a:ln>
        </p:spPr>
        <p:txBody>
          <a:bodyPr vert="horz" wrap="square" anchor="t"/>
          <a:lstStyle/>
          <a:p>
            <a:pPr algn="ctr">
              <a:lnSpc>
                <a:spcPct val="130000"/>
              </a:lnSpc>
            </a:pPr>
            <a:r>
              <a:rPr lang="en-US" altLang="x-none" sz="1000">
                <a:solidFill>
                  <a:schemeClr val="bg1"/>
                </a:solidFill>
                <a:latin typeface="微软雅黑" panose="020B0503020204020204" charset="-122"/>
                <a:ea typeface="微软雅黑" panose="020B0503020204020204" charset="-122"/>
              </a:rPr>
              <a:t>Here you can enter your relevant text to explain your products or services to attendees.</a:t>
            </a:r>
            <a:endParaRPr lang="en-US" altLang="x-none">
              <a:latin typeface="Arial" panose="020B0604020202020204" pitchFamily="34" charset="0"/>
            </a:endParaRPr>
          </a:p>
        </p:txBody>
      </p:sp>
      <p:sp>
        <p:nvSpPr>
          <p:cNvPr id="21515" name="椭圆 41"/>
          <p:cNvSpPr/>
          <p:nvPr/>
        </p:nvSpPr>
        <p:spPr>
          <a:xfrm>
            <a:off x="2717800" y="3140075"/>
            <a:ext cx="530225" cy="533400"/>
          </a:xfrm>
          <a:prstGeom prst="ellipse">
            <a:avLst/>
          </a:prstGeom>
          <a:noFill/>
          <a:ln w="28575" cap="flat" cmpd="sng">
            <a:solidFill>
              <a:schemeClr val="bg1"/>
            </a:solidFill>
            <a:prstDash val="solid"/>
            <a:bevel/>
            <a:headEnd type="none" w="med" len="med"/>
            <a:tailEnd type="none" w="med" len="med"/>
          </a:ln>
        </p:spPr>
        <p:txBody>
          <a:bodyPr vert="horz" wrap="square" lIns="0" rIns="0" anchor="ctr"/>
          <a:lstStyle/>
          <a:p>
            <a:pPr algn="ctr">
              <a:lnSpc>
                <a:spcPct val="90000"/>
              </a:lnSpc>
            </a:pPr>
            <a:r>
              <a:rPr lang="en-US" altLang="x-none" sz="2000" b="1">
                <a:solidFill>
                  <a:schemeClr val="bg1"/>
                </a:solidFill>
                <a:latin typeface="微软雅黑" panose="020B0503020204020204" charset="-122"/>
                <a:ea typeface="微软雅黑" panose="020B0503020204020204" charset="-122"/>
              </a:rPr>
              <a:t>01</a:t>
            </a:r>
          </a:p>
        </p:txBody>
      </p:sp>
      <p:sp>
        <p:nvSpPr>
          <p:cNvPr id="21516" name="椭圆 43"/>
          <p:cNvSpPr/>
          <p:nvPr/>
        </p:nvSpPr>
        <p:spPr>
          <a:xfrm>
            <a:off x="2679700" y="3105150"/>
            <a:ext cx="606425" cy="603250"/>
          </a:xfrm>
          <a:prstGeom prst="ellipse">
            <a:avLst/>
          </a:prstGeom>
          <a:noFill/>
          <a:ln w="12700" cap="flat" cmpd="sng">
            <a:solidFill>
              <a:schemeClr val="bg1"/>
            </a:solidFill>
            <a:prstDash val="dash"/>
            <a:bevel/>
            <a:headEnd type="none" w="med" len="med"/>
            <a:tailEnd type="none" w="med" len="med"/>
          </a:ln>
        </p:spPr>
        <p:txBody>
          <a:bodyPr vert="horz" wrap="square" anchor="ctr"/>
          <a:lstStyle/>
          <a:p>
            <a:pPr algn="ctr"/>
            <a:endParaRPr lang="zh-CN" altLang="en-US">
              <a:solidFill>
                <a:schemeClr val="bg1"/>
              </a:solidFill>
              <a:latin typeface="微软雅黑" panose="020B0503020204020204" charset="-122"/>
              <a:ea typeface="微软雅黑" panose="020B0503020204020204" charset="-122"/>
            </a:endParaRPr>
          </a:p>
        </p:txBody>
      </p:sp>
      <p:sp>
        <p:nvSpPr>
          <p:cNvPr id="21517" name="任意多边形 35"/>
          <p:cNvSpPr/>
          <p:nvPr/>
        </p:nvSpPr>
        <p:spPr>
          <a:xfrm>
            <a:off x="3765550" y="4473575"/>
            <a:ext cx="1593850" cy="330200"/>
          </a:xfrm>
          <a:custGeom>
            <a:avLst/>
            <a:gdLst/>
            <a:ahLst/>
            <a:cxnLst>
              <a:cxn ang="0">
                <a:pos x="0" y="0"/>
              </a:cxn>
              <a:cxn ang="0">
                <a:pos x="1592905" y="0"/>
              </a:cxn>
              <a:cxn ang="0">
                <a:pos x="1592905" y="113820"/>
              </a:cxn>
              <a:cxn ang="0">
                <a:pos x="867859" y="113820"/>
              </a:cxn>
              <a:cxn ang="0">
                <a:pos x="796453" y="331113"/>
              </a:cxn>
              <a:cxn ang="0">
                <a:pos x="725047" y="113820"/>
              </a:cxn>
              <a:cxn ang="0">
                <a:pos x="0" y="113820"/>
              </a:cxn>
            </a:cxnLst>
            <a:rect l="0" t="0" r="0" b="0"/>
            <a:pathLst>
              <a:path w="1592905" h="331113">
                <a:moveTo>
                  <a:pt x="0" y="0"/>
                </a:moveTo>
                <a:lnTo>
                  <a:pt x="1592905" y="0"/>
                </a:lnTo>
                <a:lnTo>
                  <a:pt x="1592905" y="113820"/>
                </a:lnTo>
                <a:lnTo>
                  <a:pt x="867859" y="113820"/>
                </a:lnTo>
                <a:lnTo>
                  <a:pt x="796453" y="331113"/>
                </a:lnTo>
                <a:lnTo>
                  <a:pt x="725047" y="113820"/>
                </a:lnTo>
                <a:lnTo>
                  <a:pt x="0" y="113820"/>
                </a:lnTo>
                <a:lnTo>
                  <a:pt x="0" y="0"/>
                </a:lnTo>
                <a:close/>
              </a:path>
            </a:pathLst>
          </a:custGeom>
          <a:solidFill>
            <a:srgbClr val="C00000">
              <a:alpha val="100000"/>
            </a:srgbClr>
          </a:solidFill>
          <a:ln w="9525">
            <a:noFill/>
          </a:ln>
        </p:spPr>
        <p:txBody>
          <a:bodyPr/>
          <a:lstStyle/>
          <a:p>
            <a:endParaRPr lang="zh-CN" altLang="en-US"/>
          </a:p>
        </p:txBody>
      </p:sp>
      <p:sp>
        <p:nvSpPr>
          <p:cNvPr id="21518" name="标题 1"/>
          <p:cNvSpPr txBox="1"/>
          <p:nvPr/>
        </p:nvSpPr>
        <p:spPr>
          <a:xfrm>
            <a:off x="3765550" y="3927475"/>
            <a:ext cx="1641475" cy="450850"/>
          </a:xfrm>
          <a:prstGeom prst="rect">
            <a:avLst/>
          </a:prstGeom>
          <a:noFill/>
          <a:ln w="9525">
            <a:noFill/>
          </a:ln>
        </p:spPr>
        <p:txBody>
          <a:bodyPr vert="horz" wrap="square" anchor="t"/>
          <a:lstStyle/>
          <a:p>
            <a:pPr algn="ctr">
              <a:lnSpc>
                <a:spcPct val="130000"/>
              </a:lnSpc>
            </a:pPr>
            <a:r>
              <a:rPr lang="en-US" altLang="x-none">
                <a:solidFill>
                  <a:schemeClr val="bg1"/>
                </a:solidFill>
                <a:latin typeface="Arial" panose="020B0604020202020204" pitchFamily="34" charset="0"/>
                <a:ea typeface="微软雅黑" panose="020B0503020204020204" charset="-122"/>
              </a:rPr>
              <a:t>Add  your  text</a:t>
            </a:r>
          </a:p>
        </p:txBody>
      </p:sp>
      <p:sp>
        <p:nvSpPr>
          <p:cNvPr id="21519" name="椭圆 45"/>
          <p:cNvSpPr/>
          <p:nvPr/>
        </p:nvSpPr>
        <p:spPr>
          <a:xfrm>
            <a:off x="4302125" y="3140075"/>
            <a:ext cx="533400" cy="533400"/>
          </a:xfrm>
          <a:prstGeom prst="ellipse">
            <a:avLst/>
          </a:prstGeom>
          <a:noFill/>
          <a:ln w="28575" cap="flat" cmpd="sng">
            <a:solidFill>
              <a:schemeClr val="bg1"/>
            </a:solidFill>
            <a:prstDash val="solid"/>
            <a:bevel/>
            <a:headEnd type="none" w="med" len="med"/>
            <a:tailEnd type="none" w="med" len="med"/>
          </a:ln>
        </p:spPr>
        <p:txBody>
          <a:bodyPr vert="horz" wrap="square" lIns="0" rIns="0" anchor="ctr"/>
          <a:lstStyle/>
          <a:p>
            <a:pPr algn="ctr">
              <a:lnSpc>
                <a:spcPct val="90000"/>
              </a:lnSpc>
            </a:pPr>
            <a:r>
              <a:rPr lang="en-US" altLang="x-none" sz="2000" b="1">
                <a:solidFill>
                  <a:schemeClr val="bg1"/>
                </a:solidFill>
                <a:latin typeface="微软雅黑" panose="020B0503020204020204" charset="-122"/>
                <a:ea typeface="微软雅黑" panose="020B0503020204020204" charset="-122"/>
              </a:rPr>
              <a:t>02</a:t>
            </a:r>
          </a:p>
        </p:txBody>
      </p:sp>
      <p:sp>
        <p:nvSpPr>
          <p:cNvPr id="21520" name="椭圆 46"/>
          <p:cNvSpPr/>
          <p:nvPr/>
        </p:nvSpPr>
        <p:spPr>
          <a:xfrm>
            <a:off x="4267200" y="3105150"/>
            <a:ext cx="603250" cy="603250"/>
          </a:xfrm>
          <a:prstGeom prst="ellipse">
            <a:avLst/>
          </a:prstGeom>
          <a:noFill/>
          <a:ln w="12700" cap="flat" cmpd="sng">
            <a:solidFill>
              <a:schemeClr val="bg1"/>
            </a:solidFill>
            <a:prstDash val="dash"/>
            <a:bevel/>
            <a:headEnd type="none" w="med" len="med"/>
            <a:tailEnd type="none" w="med" len="med"/>
          </a:ln>
        </p:spPr>
        <p:txBody>
          <a:bodyPr vert="horz" wrap="square" anchor="ctr"/>
          <a:lstStyle/>
          <a:p>
            <a:pPr algn="ctr"/>
            <a:endParaRPr lang="zh-CN" altLang="en-US">
              <a:solidFill>
                <a:schemeClr val="bg1"/>
              </a:solidFill>
              <a:latin typeface="微软雅黑" panose="020B0503020204020204" charset="-122"/>
              <a:ea typeface="微软雅黑" panose="020B0503020204020204" charset="-122"/>
            </a:endParaRPr>
          </a:p>
        </p:txBody>
      </p:sp>
      <p:sp>
        <p:nvSpPr>
          <p:cNvPr id="21521" name="标题 1"/>
          <p:cNvSpPr txBox="1"/>
          <p:nvPr/>
        </p:nvSpPr>
        <p:spPr>
          <a:xfrm>
            <a:off x="3768725" y="4918075"/>
            <a:ext cx="1593850" cy="930275"/>
          </a:xfrm>
          <a:prstGeom prst="rect">
            <a:avLst/>
          </a:prstGeom>
          <a:noFill/>
          <a:ln w="9525">
            <a:noFill/>
          </a:ln>
        </p:spPr>
        <p:txBody>
          <a:bodyPr vert="horz" wrap="square" anchor="t"/>
          <a:lstStyle/>
          <a:p>
            <a:pPr algn="ctr">
              <a:lnSpc>
                <a:spcPct val="130000"/>
              </a:lnSpc>
            </a:pPr>
            <a:r>
              <a:rPr lang="en-US" altLang="x-none" sz="1000">
                <a:solidFill>
                  <a:schemeClr val="bg1"/>
                </a:solidFill>
                <a:latin typeface="微软雅黑" panose="020B0503020204020204" charset="-122"/>
                <a:ea typeface="微软雅黑" panose="020B0503020204020204" charset="-122"/>
              </a:rPr>
              <a:t>Here you can enter your relevant text to explain your products or services to attendees.</a:t>
            </a:r>
            <a:endParaRPr lang="en-US" altLang="x-none">
              <a:latin typeface="Arial" panose="020B0604020202020204" pitchFamily="34" charset="0"/>
            </a:endParaRPr>
          </a:p>
        </p:txBody>
      </p:sp>
      <p:sp>
        <p:nvSpPr>
          <p:cNvPr id="21522" name="任意多边形 36"/>
          <p:cNvSpPr/>
          <p:nvPr/>
        </p:nvSpPr>
        <p:spPr>
          <a:xfrm>
            <a:off x="5359400" y="4473575"/>
            <a:ext cx="1593850" cy="330200"/>
          </a:xfrm>
          <a:custGeom>
            <a:avLst/>
            <a:gdLst/>
            <a:ahLst/>
            <a:cxnLst>
              <a:cxn ang="0">
                <a:pos x="0" y="0"/>
              </a:cxn>
              <a:cxn ang="0">
                <a:pos x="1592905" y="0"/>
              </a:cxn>
              <a:cxn ang="0">
                <a:pos x="1592905" y="113820"/>
              </a:cxn>
              <a:cxn ang="0">
                <a:pos x="867859" y="113820"/>
              </a:cxn>
              <a:cxn ang="0">
                <a:pos x="796453" y="331113"/>
              </a:cxn>
              <a:cxn ang="0">
                <a:pos x="725047" y="113820"/>
              </a:cxn>
              <a:cxn ang="0">
                <a:pos x="0" y="113820"/>
              </a:cxn>
            </a:cxnLst>
            <a:rect l="0" t="0" r="0" b="0"/>
            <a:pathLst>
              <a:path w="1592905" h="331113">
                <a:moveTo>
                  <a:pt x="0" y="0"/>
                </a:moveTo>
                <a:lnTo>
                  <a:pt x="1592905" y="0"/>
                </a:lnTo>
                <a:lnTo>
                  <a:pt x="1592905" y="113820"/>
                </a:lnTo>
                <a:lnTo>
                  <a:pt x="867859" y="113820"/>
                </a:lnTo>
                <a:lnTo>
                  <a:pt x="796453" y="331113"/>
                </a:lnTo>
                <a:lnTo>
                  <a:pt x="725047" y="113820"/>
                </a:lnTo>
                <a:lnTo>
                  <a:pt x="0" y="113820"/>
                </a:lnTo>
                <a:lnTo>
                  <a:pt x="0" y="0"/>
                </a:lnTo>
                <a:close/>
              </a:path>
            </a:pathLst>
          </a:custGeom>
          <a:solidFill>
            <a:srgbClr val="C00000">
              <a:alpha val="100000"/>
            </a:srgbClr>
          </a:solidFill>
          <a:ln w="9525">
            <a:noFill/>
          </a:ln>
        </p:spPr>
        <p:txBody>
          <a:bodyPr/>
          <a:lstStyle/>
          <a:p>
            <a:endParaRPr lang="zh-CN" altLang="en-US"/>
          </a:p>
        </p:txBody>
      </p:sp>
      <p:sp>
        <p:nvSpPr>
          <p:cNvPr id="21523" name="标题 1"/>
          <p:cNvSpPr txBox="1"/>
          <p:nvPr/>
        </p:nvSpPr>
        <p:spPr>
          <a:xfrm>
            <a:off x="5359400" y="3927475"/>
            <a:ext cx="1641475" cy="450850"/>
          </a:xfrm>
          <a:prstGeom prst="rect">
            <a:avLst/>
          </a:prstGeom>
          <a:noFill/>
          <a:ln w="9525">
            <a:noFill/>
          </a:ln>
        </p:spPr>
        <p:txBody>
          <a:bodyPr vert="horz" wrap="square" anchor="t"/>
          <a:lstStyle/>
          <a:p>
            <a:pPr algn="ctr">
              <a:lnSpc>
                <a:spcPct val="130000"/>
              </a:lnSpc>
            </a:pPr>
            <a:r>
              <a:rPr lang="en-US" altLang="x-none">
                <a:solidFill>
                  <a:schemeClr val="bg1"/>
                </a:solidFill>
                <a:latin typeface="Arial" panose="020B0604020202020204" pitchFamily="34" charset="0"/>
                <a:ea typeface="微软雅黑" panose="020B0503020204020204" charset="-122"/>
              </a:rPr>
              <a:t>Add  your  text</a:t>
            </a:r>
          </a:p>
        </p:txBody>
      </p:sp>
      <p:sp>
        <p:nvSpPr>
          <p:cNvPr id="21524" name="椭圆 48"/>
          <p:cNvSpPr/>
          <p:nvPr/>
        </p:nvSpPr>
        <p:spPr>
          <a:xfrm>
            <a:off x="5889625" y="3140075"/>
            <a:ext cx="530225" cy="533400"/>
          </a:xfrm>
          <a:prstGeom prst="ellipse">
            <a:avLst/>
          </a:prstGeom>
          <a:noFill/>
          <a:ln w="28575" cap="flat" cmpd="sng">
            <a:solidFill>
              <a:schemeClr val="bg1"/>
            </a:solidFill>
            <a:prstDash val="solid"/>
            <a:bevel/>
            <a:headEnd type="none" w="med" len="med"/>
            <a:tailEnd type="none" w="med" len="med"/>
          </a:ln>
        </p:spPr>
        <p:txBody>
          <a:bodyPr vert="horz" wrap="square" lIns="0" rIns="0" anchor="ctr"/>
          <a:lstStyle/>
          <a:p>
            <a:pPr algn="ctr">
              <a:lnSpc>
                <a:spcPct val="90000"/>
              </a:lnSpc>
            </a:pPr>
            <a:r>
              <a:rPr lang="en-US" altLang="x-none" sz="2000" b="1">
                <a:solidFill>
                  <a:schemeClr val="bg1"/>
                </a:solidFill>
                <a:latin typeface="微软雅黑" panose="020B0503020204020204" charset="-122"/>
                <a:ea typeface="微软雅黑" panose="020B0503020204020204" charset="-122"/>
              </a:rPr>
              <a:t>03</a:t>
            </a:r>
          </a:p>
        </p:txBody>
      </p:sp>
      <p:sp>
        <p:nvSpPr>
          <p:cNvPr id="21525" name="椭圆 49"/>
          <p:cNvSpPr/>
          <p:nvPr/>
        </p:nvSpPr>
        <p:spPr>
          <a:xfrm>
            <a:off x="5851525" y="3105150"/>
            <a:ext cx="606425" cy="603250"/>
          </a:xfrm>
          <a:prstGeom prst="ellipse">
            <a:avLst/>
          </a:prstGeom>
          <a:noFill/>
          <a:ln w="12700" cap="flat" cmpd="sng">
            <a:solidFill>
              <a:schemeClr val="bg1"/>
            </a:solidFill>
            <a:prstDash val="dash"/>
            <a:bevel/>
            <a:headEnd type="none" w="med" len="med"/>
            <a:tailEnd type="none" w="med" len="med"/>
          </a:ln>
        </p:spPr>
        <p:txBody>
          <a:bodyPr vert="horz" wrap="square" anchor="ctr"/>
          <a:lstStyle/>
          <a:p>
            <a:pPr algn="ctr"/>
            <a:endParaRPr lang="zh-CN" altLang="en-US">
              <a:solidFill>
                <a:schemeClr val="bg1"/>
              </a:solidFill>
              <a:latin typeface="微软雅黑" panose="020B0503020204020204" charset="-122"/>
              <a:ea typeface="微软雅黑" panose="020B0503020204020204" charset="-122"/>
            </a:endParaRPr>
          </a:p>
        </p:txBody>
      </p:sp>
      <p:sp>
        <p:nvSpPr>
          <p:cNvPr id="21526" name="标题 1"/>
          <p:cNvSpPr txBox="1"/>
          <p:nvPr/>
        </p:nvSpPr>
        <p:spPr>
          <a:xfrm>
            <a:off x="5365750" y="4918075"/>
            <a:ext cx="1590675" cy="930275"/>
          </a:xfrm>
          <a:prstGeom prst="rect">
            <a:avLst/>
          </a:prstGeom>
          <a:noFill/>
          <a:ln w="9525">
            <a:noFill/>
          </a:ln>
        </p:spPr>
        <p:txBody>
          <a:bodyPr vert="horz" wrap="square" anchor="t"/>
          <a:lstStyle/>
          <a:p>
            <a:pPr algn="ctr">
              <a:lnSpc>
                <a:spcPct val="130000"/>
              </a:lnSpc>
            </a:pPr>
            <a:r>
              <a:rPr lang="en-US" altLang="x-none" sz="1000">
                <a:solidFill>
                  <a:schemeClr val="bg1"/>
                </a:solidFill>
                <a:latin typeface="微软雅黑" panose="020B0503020204020204" charset="-122"/>
                <a:ea typeface="微软雅黑" panose="020B0503020204020204" charset="-122"/>
              </a:rPr>
              <a:t>Here you can enter your relevant text to explain your products or services to attendees.</a:t>
            </a:r>
            <a:endParaRPr lang="en-US" altLang="x-none">
              <a:latin typeface="Arial" panose="020B0604020202020204" pitchFamily="34" charset="0"/>
            </a:endParaRPr>
          </a:p>
        </p:txBody>
      </p:sp>
      <p:sp>
        <p:nvSpPr>
          <p:cNvPr id="21527" name="任意多边形 37"/>
          <p:cNvSpPr/>
          <p:nvPr/>
        </p:nvSpPr>
        <p:spPr>
          <a:xfrm>
            <a:off x="6953250" y="4473575"/>
            <a:ext cx="1590675" cy="330200"/>
          </a:xfrm>
          <a:custGeom>
            <a:avLst/>
            <a:gdLst/>
            <a:ahLst/>
            <a:cxnLst>
              <a:cxn ang="0">
                <a:pos x="0" y="0"/>
              </a:cxn>
              <a:cxn ang="0">
                <a:pos x="1592905" y="0"/>
              </a:cxn>
              <a:cxn ang="0">
                <a:pos x="1592905" y="113820"/>
              </a:cxn>
              <a:cxn ang="0">
                <a:pos x="867859" y="113820"/>
              </a:cxn>
              <a:cxn ang="0">
                <a:pos x="796453" y="331113"/>
              </a:cxn>
              <a:cxn ang="0">
                <a:pos x="725047" y="113820"/>
              </a:cxn>
              <a:cxn ang="0">
                <a:pos x="0" y="113820"/>
              </a:cxn>
            </a:cxnLst>
            <a:rect l="0" t="0" r="0" b="0"/>
            <a:pathLst>
              <a:path w="1592905" h="331113">
                <a:moveTo>
                  <a:pt x="0" y="0"/>
                </a:moveTo>
                <a:lnTo>
                  <a:pt x="1592905" y="0"/>
                </a:lnTo>
                <a:lnTo>
                  <a:pt x="1592905" y="113820"/>
                </a:lnTo>
                <a:lnTo>
                  <a:pt x="867859" y="113820"/>
                </a:lnTo>
                <a:lnTo>
                  <a:pt x="796453" y="331113"/>
                </a:lnTo>
                <a:lnTo>
                  <a:pt x="725047" y="113820"/>
                </a:lnTo>
                <a:lnTo>
                  <a:pt x="0" y="113820"/>
                </a:lnTo>
                <a:lnTo>
                  <a:pt x="0" y="0"/>
                </a:lnTo>
                <a:close/>
              </a:path>
            </a:pathLst>
          </a:custGeom>
          <a:solidFill>
            <a:srgbClr val="C00000">
              <a:alpha val="100000"/>
            </a:srgbClr>
          </a:solidFill>
          <a:ln w="9525">
            <a:noFill/>
          </a:ln>
        </p:spPr>
        <p:txBody>
          <a:bodyPr/>
          <a:lstStyle/>
          <a:p>
            <a:endParaRPr lang="zh-CN" altLang="en-US"/>
          </a:p>
        </p:txBody>
      </p:sp>
      <p:sp>
        <p:nvSpPr>
          <p:cNvPr id="21528" name="标题 1"/>
          <p:cNvSpPr txBox="1"/>
          <p:nvPr/>
        </p:nvSpPr>
        <p:spPr>
          <a:xfrm>
            <a:off x="6953250" y="3927475"/>
            <a:ext cx="1641475" cy="450850"/>
          </a:xfrm>
          <a:prstGeom prst="rect">
            <a:avLst/>
          </a:prstGeom>
          <a:noFill/>
          <a:ln w="9525">
            <a:noFill/>
          </a:ln>
        </p:spPr>
        <p:txBody>
          <a:bodyPr vert="horz" wrap="square" anchor="t"/>
          <a:lstStyle/>
          <a:p>
            <a:pPr algn="ctr">
              <a:lnSpc>
                <a:spcPct val="130000"/>
              </a:lnSpc>
            </a:pPr>
            <a:r>
              <a:rPr lang="en-US" altLang="x-none">
                <a:solidFill>
                  <a:schemeClr val="bg1"/>
                </a:solidFill>
                <a:latin typeface="Arial" panose="020B0604020202020204" pitchFamily="34" charset="0"/>
                <a:ea typeface="微软雅黑" panose="020B0503020204020204" charset="-122"/>
              </a:rPr>
              <a:t>Add  your  text</a:t>
            </a:r>
          </a:p>
        </p:txBody>
      </p:sp>
      <p:sp>
        <p:nvSpPr>
          <p:cNvPr id="21529" name="椭圆 51"/>
          <p:cNvSpPr/>
          <p:nvPr/>
        </p:nvSpPr>
        <p:spPr>
          <a:xfrm>
            <a:off x="7473950" y="3140075"/>
            <a:ext cx="533400" cy="533400"/>
          </a:xfrm>
          <a:prstGeom prst="ellipse">
            <a:avLst/>
          </a:prstGeom>
          <a:noFill/>
          <a:ln w="28575" cap="flat" cmpd="sng">
            <a:solidFill>
              <a:schemeClr val="bg1"/>
            </a:solidFill>
            <a:prstDash val="solid"/>
            <a:bevel/>
            <a:headEnd type="none" w="med" len="med"/>
            <a:tailEnd type="none" w="med" len="med"/>
          </a:ln>
        </p:spPr>
        <p:txBody>
          <a:bodyPr vert="horz" wrap="square" lIns="0" rIns="0" anchor="ctr"/>
          <a:lstStyle/>
          <a:p>
            <a:pPr algn="ctr">
              <a:lnSpc>
                <a:spcPct val="90000"/>
              </a:lnSpc>
            </a:pPr>
            <a:r>
              <a:rPr lang="en-US" altLang="x-none" sz="2000" b="1">
                <a:solidFill>
                  <a:schemeClr val="bg1"/>
                </a:solidFill>
                <a:latin typeface="微软雅黑" panose="020B0503020204020204" charset="-122"/>
                <a:ea typeface="微软雅黑" panose="020B0503020204020204" charset="-122"/>
              </a:rPr>
              <a:t>04</a:t>
            </a:r>
          </a:p>
        </p:txBody>
      </p:sp>
      <p:sp>
        <p:nvSpPr>
          <p:cNvPr id="21530" name="椭圆 52"/>
          <p:cNvSpPr/>
          <p:nvPr/>
        </p:nvSpPr>
        <p:spPr>
          <a:xfrm>
            <a:off x="7439025" y="3105150"/>
            <a:ext cx="603250" cy="603250"/>
          </a:xfrm>
          <a:prstGeom prst="ellipse">
            <a:avLst/>
          </a:prstGeom>
          <a:noFill/>
          <a:ln w="12700" cap="flat" cmpd="sng">
            <a:solidFill>
              <a:schemeClr val="bg1"/>
            </a:solidFill>
            <a:prstDash val="dash"/>
            <a:bevel/>
            <a:headEnd type="none" w="med" len="med"/>
            <a:tailEnd type="none" w="med" len="med"/>
          </a:ln>
        </p:spPr>
        <p:txBody>
          <a:bodyPr vert="horz" wrap="square" anchor="ctr"/>
          <a:lstStyle/>
          <a:p>
            <a:pPr algn="ctr"/>
            <a:endParaRPr lang="zh-CN" altLang="en-US">
              <a:solidFill>
                <a:schemeClr val="bg1"/>
              </a:solidFill>
              <a:latin typeface="微软雅黑" panose="020B0503020204020204" charset="-122"/>
              <a:ea typeface="微软雅黑" panose="020B0503020204020204" charset="-122"/>
            </a:endParaRPr>
          </a:p>
        </p:txBody>
      </p:sp>
      <p:sp>
        <p:nvSpPr>
          <p:cNvPr id="21531" name="标题 1"/>
          <p:cNvSpPr txBox="1"/>
          <p:nvPr/>
        </p:nvSpPr>
        <p:spPr>
          <a:xfrm>
            <a:off x="6959600" y="4918075"/>
            <a:ext cx="1593850" cy="930275"/>
          </a:xfrm>
          <a:prstGeom prst="rect">
            <a:avLst/>
          </a:prstGeom>
          <a:noFill/>
          <a:ln w="9525">
            <a:noFill/>
          </a:ln>
        </p:spPr>
        <p:txBody>
          <a:bodyPr vert="horz" wrap="square" anchor="t"/>
          <a:lstStyle/>
          <a:p>
            <a:pPr algn="ctr">
              <a:lnSpc>
                <a:spcPct val="130000"/>
              </a:lnSpc>
            </a:pPr>
            <a:r>
              <a:rPr lang="en-US" altLang="x-none" sz="1000">
                <a:solidFill>
                  <a:schemeClr val="bg1"/>
                </a:solidFill>
                <a:latin typeface="微软雅黑" panose="020B0503020204020204" charset="-122"/>
                <a:ea typeface="微软雅黑" panose="020B0503020204020204" charset="-122"/>
              </a:rPr>
              <a:t>Here you can enter your relevant text to explain your products or services to attendees.</a:t>
            </a:r>
            <a:endParaRPr lang="en-US" altLang="x-none">
              <a:latin typeface="Arial" panose="020B0604020202020204" pitchFamily="34" charset="0"/>
            </a:endParaRPr>
          </a:p>
        </p:txBody>
      </p:sp>
      <p:sp>
        <p:nvSpPr>
          <p:cNvPr id="21532" name="任意多边形 38"/>
          <p:cNvSpPr/>
          <p:nvPr/>
        </p:nvSpPr>
        <p:spPr>
          <a:xfrm>
            <a:off x="8543925" y="4473575"/>
            <a:ext cx="1593850" cy="330200"/>
          </a:xfrm>
          <a:custGeom>
            <a:avLst/>
            <a:gdLst/>
            <a:ahLst/>
            <a:cxnLst>
              <a:cxn ang="0">
                <a:pos x="0" y="0"/>
              </a:cxn>
              <a:cxn ang="0">
                <a:pos x="1592905" y="0"/>
              </a:cxn>
              <a:cxn ang="0">
                <a:pos x="1592905" y="113820"/>
              </a:cxn>
              <a:cxn ang="0">
                <a:pos x="867859" y="113820"/>
              </a:cxn>
              <a:cxn ang="0">
                <a:pos x="796453" y="331113"/>
              </a:cxn>
              <a:cxn ang="0">
                <a:pos x="725047" y="113820"/>
              </a:cxn>
              <a:cxn ang="0">
                <a:pos x="0" y="113820"/>
              </a:cxn>
            </a:cxnLst>
            <a:rect l="0" t="0" r="0" b="0"/>
            <a:pathLst>
              <a:path w="1592905" h="331113">
                <a:moveTo>
                  <a:pt x="0" y="0"/>
                </a:moveTo>
                <a:lnTo>
                  <a:pt x="1592905" y="0"/>
                </a:lnTo>
                <a:lnTo>
                  <a:pt x="1592905" y="113820"/>
                </a:lnTo>
                <a:lnTo>
                  <a:pt x="867859" y="113820"/>
                </a:lnTo>
                <a:lnTo>
                  <a:pt x="796453" y="331113"/>
                </a:lnTo>
                <a:lnTo>
                  <a:pt x="725047" y="113820"/>
                </a:lnTo>
                <a:lnTo>
                  <a:pt x="0" y="113820"/>
                </a:lnTo>
                <a:lnTo>
                  <a:pt x="0" y="0"/>
                </a:lnTo>
                <a:close/>
              </a:path>
            </a:pathLst>
          </a:custGeom>
          <a:solidFill>
            <a:srgbClr val="C00000">
              <a:alpha val="100000"/>
            </a:srgbClr>
          </a:solidFill>
          <a:ln w="9525">
            <a:noFill/>
          </a:ln>
        </p:spPr>
        <p:txBody>
          <a:bodyPr/>
          <a:lstStyle/>
          <a:p>
            <a:endParaRPr lang="zh-CN" altLang="en-US"/>
          </a:p>
        </p:txBody>
      </p:sp>
      <p:sp>
        <p:nvSpPr>
          <p:cNvPr id="21533" name="标题 1"/>
          <p:cNvSpPr txBox="1"/>
          <p:nvPr/>
        </p:nvSpPr>
        <p:spPr>
          <a:xfrm>
            <a:off x="8543925" y="3927475"/>
            <a:ext cx="1641475" cy="450850"/>
          </a:xfrm>
          <a:prstGeom prst="rect">
            <a:avLst/>
          </a:prstGeom>
          <a:noFill/>
          <a:ln w="9525">
            <a:noFill/>
          </a:ln>
        </p:spPr>
        <p:txBody>
          <a:bodyPr vert="horz" wrap="square" anchor="t"/>
          <a:lstStyle/>
          <a:p>
            <a:pPr algn="ctr">
              <a:lnSpc>
                <a:spcPct val="130000"/>
              </a:lnSpc>
            </a:pPr>
            <a:r>
              <a:rPr lang="en-US" altLang="x-none">
                <a:solidFill>
                  <a:schemeClr val="bg1"/>
                </a:solidFill>
                <a:latin typeface="Arial" panose="020B0604020202020204" pitchFamily="34" charset="0"/>
                <a:ea typeface="微软雅黑" panose="020B0503020204020204" charset="-122"/>
              </a:rPr>
              <a:t>Add  your  text</a:t>
            </a:r>
          </a:p>
        </p:txBody>
      </p:sp>
      <p:sp>
        <p:nvSpPr>
          <p:cNvPr id="21534" name="椭圆 54"/>
          <p:cNvSpPr/>
          <p:nvPr/>
        </p:nvSpPr>
        <p:spPr>
          <a:xfrm>
            <a:off x="9061450" y="3140075"/>
            <a:ext cx="530225" cy="533400"/>
          </a:xfrm>
          <a:prstGeom prst="ellipse">
            <a:avLst/>
          </a:prstGeom>
          <a:noFill/>
          <a:ln w="28575" cap="flat" cmpd="sng">
            <a:solidFill>
              <a:schemeClr val="bg1"/>
            </a:solidFill>
            <a:prstDash val="solid"/>
            <a:bevel/>
            <a:headEnd type="none" w="med" len="med"/>
            <a:tailEnd type="none" w="med" len="med"/>
          </a:ln>
        </p:spPr>
        <p:txBody>
          <a:bodyPr vert="horz" wrap="square" lIns="0" rIns="0" anchor="ctr"/>
          <a:lstStyle/>
          <a:p>
            <a:pPr algn="ctr">
              <a:lnSpc>
                <a:spcPct val="90000"/>
              </a:lnSpc>
            </a:pPr>
            <a:r>
              <a:rPr lang="en-US" altLang="x-none" sz="2000" b="1">
                <a:solidFill>
                  <a:schemeClr val="bg1"/>
                </a:solidFill>
                <a:latin typeface="微软雅黑" panose="020B0503020204020204" charset="-122"/>
                <a:ea typeface="微软雅黑" panose="020B0503020204020204" charset="-122"/>
              </a:rPr>
              <a:t>05</a:t>
            </a:r>
          </a:p>
        </p:txBody>
      </p:sp>
      <p:sp>
        <p:nvSpPr>
          <p:cNvPr id="21535" name="椭圆 55"/>
          <p:cNvSpPr/>
          <p:nvPr/>
        </p:nvSpPr>
        <p:spPr>
          <a:xfrm>
            <a:off x="9023350" y="3105150"/>
            <a:ext cx="606425" cy="603250"/>
          </a:xfrm>
          <a:prstGeom prst="ellipse">
            <a:avLst/>
          </a:prstGeom>
          <a:noFill/>
          <a:ln w="12700" cap="flat" cmpd="sng">
            <a:solidFill>
              <a:schemeClr val="bg1"/>
            </a:solidFill>
            <a:prstDash val="dash"/>
            <a:bevel/>
            <a:headEnd type="none" w="med" len="med"/>
            <a:tailEnd type="none" w="med" len="med"/>
          </a:ln>
        </p:spPr>
        <p:txBody>
          <a:bodyPr vert="horz" wrap="square" anchor="ctr"/>
          <a:lstStyle/>
          <a:p>
            <a:pPr algn="ctr"/>
            <a:endParaRPr lang="zh-CN" altLang="en-US">
              <a:solidFill>
                <a:schemeClr val="bg1"/>
              </a:solidFill>
              <a:latin typeface="微软雅黑" panose="020B0503020204020204" charset="-122"/>
              <a:ea typeface="微软雅黑" panose="020B0503020204020204" charset="-122"/>
            </a:endParaRPr>
          </a:p>
        </p:txBody>
      </p:sp>
      <p:sp>
        <p:nvSpPr>
          <p:cNvPr id="21536" name="标题 1"/>
          <p:cNvSpPr txBox="1"/>
          <p:nvPr/>
        </p:nvSpPr>
        <p:spPr>
          <a:xfrm>
            <a:off x="8566150" y="4918075"/>
            <a:ext cx="1590675" cy="930275"/>
          </a:xfrm>
          <a:prstGeom prst="rect">
            <a:avLst/>
          </a:prstGeom>
          <a:noFill/>
          <a:ln w="9525">
            <a:noFill/>
          </a:ln>
        </p:spPr>
        <p:txBody>
          <a:bodyPr vert="horz" wrap="square" anchor="t"/>
          <a:lstStyle/>
          <a:p>
            <a:pPr algn="ctr">
              <a:lnSpc>
                <a:spcPct val="130000"/>
              </a:lnSpc>
            </a:pPr>
            <a:r>
              <a:rPr lang="en-US" altLang="x-none" sz="1000">
                <a:solidFill>
                  <a:schemeClr val="bg1"/>
                </a:solidFill>
                <a:latin typeface="微软雅黑" panose="020B0503020204020204" charset="-122"/>
                <a:ea typeface="微软雅黑" panose="020B0503020204020204" charset="-122"/>
              </a:rPr>
              <a:t>Here you can enter your relevant text to explain your products or services to attendees.</a:t>
            </a:r>
            <a:endParaRPr lang="en-US" altLang="x-none">
              <a:latin typeface="Arial" panose="020B0604020202020204" pitchFamily="34" charset="0"/>
            </a:endParaRPr>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0">
          <a:blip r:embed="rId2" cstate="print"/>
          <a:stretch>
            <a:fillRect b="-156"/>
          </a:stretch>
        </a:blipFill>
        <a:effectLst/>
      </p:bgPr>
    </p:bg>
    <p:spTree>
      <p:nvGrpSpPr>
        <p:cNvPr id="1" name=""/>
        <p:cNvGrpSpPr/>
        <p:nvPr/>
      </p:nvGrpSpPr>
      <p:grpSpPr>
        <a:xfrm>
          <a:off x="0" y="0"/>
          <a:ext cx="0" cy="0"/>
          <a:chOff x="0" y="0"/>
          <a:chExt cx="0" cy="0"/>
        </a:xfrm>
      </p:grpSpPr>
      <p:sp>
        <p:nvSpPr>
          <p:cNvPr id="22530" name="直角三角形 3"/>
          <p:cNvSpPr/>
          <p:nvPr/>
        </p:nvSpPr>
        <p:spPr>
          <a:xfrm rot="-10800000" flipH="1">
            <a:off x="0" y="0"/>
            <a:ext cx="4656138" cy="4656138"/>
          </a:xfrm>
          <a:prstGeom prst="rtTriangle">
            <a:avLst/>
          </a:prstGeom>
          <a:solidFill>
            <a:srgbClr val="C00000">
              <a:alpha val="50000"/>
            </a:srgbClr>
          </a:solidFill>
          <a:ln w="9525">
            <a:noFill/>
          </a:ln>
        </p:spPr>
        <p:txBody>
          <a:bodyPr vert="horz" wrap="square" anchor="ctr"/>
          <a:lstStyle/>
          <a:p>
            <a:pPr algn="ctr"/>
            <a:endParaRPr>
              <a:solidFill>
                <a:srgbClr val="FFFFFF"/>
              </a:solidFill>
              <a:latin typeface="Arial" panose="020B0604020202020204" pitchFamily="34" charset="0"/>
              <a:ea typeface="微软雅黑" panose="020B0503020204020204" charset="-122"/>
            </a:endParaRPr>
          </a:p>
        </p:txBody>
      </p:sp>
      <p:sp>
        <p:nvSpPr>
          <p:cNvPr id="22531" name="直角三角形 17"/>
          <p:cNvSpPr/>
          <p:nvPr/>
        </p:nvSpPr>
        <p:spPr>
          <a:xfrm rot="-10800000" flipH="1">
            <a:off x="0" y="0"/>
            <a:ext cx="1168400" cy="1168400"/>
          </a:xfrm>
          <a:prstGeom prst="rtTriangle">
            <a:avLst/>
          </a:prstGeom>
          <a:solidFill>
            <a:srgbClr val="FFFFFF">
              <a:alpha val="100000"/>
            </a:srgbClr>
          </a:solidFill>
          <a:ln w="9525">
            <a:noFill/>
          </a:ln>
        </p:spPr>
        <p:txBody>
          <a:bodyPr vert="horz" wrap="square" anchor="ctr"/>
          <a:lstStyle/>
          <a:p>
            <a:pPr algn="ctr"/>
            <a:endParaRPr>
              <a:solidFill>
                <a:srgbClr val="FFFFFF"/>
              </a:solidFill>
              <a:latin typeface="Arial" panose="020B0604020202020204" pitchFamily="34" charset="0"/>
              <a:ea typeface="微软雅黑" panose="020B0503020204020204" charset="-122"/>
            </a:endParaRPr>
          </a:p>
        </p:txBody>
      </p:sp>
      <p:sp>
        <p:nvSpPr>
          <p:cNvPr id="22532" name="文本框 22531"/>
          <p:cNvSpPr txBox="1"/>
          <p:nvPr/>
        </p:nvSpPr>
        <p:spPr>
          <a:xfrm>
            <a:off x="8191500" y="592138"/>
            <a:ext cx="3443288" cy="1198880"/>
          </a:xfrm>
          <a:prstGeom prst="rect">
            <a:avLst/>
          </a:prstGeom>
          <a:solidFill>
            <a:srgbClr val="C00000">
              <a:alpha val="50000"/>
            </a:srgbClr>
          </a:solidFill>
          <a:ln w="9525">
            <a:noFill/>
          </a:ln>
        </p:spPr>
        <p:txBody>
          <a:bodyPr vert="horz" wrap="square" anchor="t">
            <a:spAutoFit/>
          </a:bodyPr>
          <a:lstStyle/>
          <a:p>
            <a:pPr algn="r"/>
            <a:r>
              <a:rPr lang="zh-CN" altLang="en-US" sz="3600" b="1">
                <a:solidFill>
                  <a:srgbClr val="FFFFFF"/>
                </a:solidFill>
                <a:latin typeface="Arial" panose="020B0604020202020204" pitchFamily="34" charset="0"/>
                <a:ea typeface="微软雅黑" panose="020B0503020204020204" charset="-122"/>
              </a:rPr>
              <a:t>Add your</a:t>
            </a:r>
          </a:p>
          <a:p>
            <a:pPr algn="r"/>
            <a:r>
              <a:rPr lang="zh-CN" altLang="en-US" sz="3600" b="1">
                <a:solidFill>
                  <a:srgbClr val="FFFFFF"/>
                </a:solidFill>
                <a:latin typeface="Arial" panose="020B0604020202020204" pitchFamily="34" charset="0"/>
                <a:ea typeface="微软雅黑" panose="020B0503020204020204" charset="-122"/>
              </a:rPr>
              <a:t>title</a:t>
            </a:r>
            <a:endParaRPr lang="zh-CN" altLang="en-US">
              <a:latin typeface="Arial" panose="020B0604020202020204" pitchFamily="34" charset="0"/>
            </a:endParaRPr>
          </a:p>
        </p:txBody>
      </p:sp>
      <p:sp>
        <p:nvSpPr>
          <p:cNvPr id="22533" name="文本框 22532"/>
          <p:cNvSpPr txBox="1"/>
          <p:nvPr/>
        </p:nvSpPr>
        <p:spPr>
          <a:xfrm>
            <a:off x="8191500" y="2266950"/>
            <a:ext cx="3443288" cy="1198880"/>
          </a:xfrm>
          <a:prstGeom prst="rect">
            <a:avLst/>
          </a:prstGeom>
          <a:solidFill>
            <a:srgbClr val="C00000">
              <a:alpha val="50000"/>
            </a:srgbClr>
          </a:solidFill>
          <a:ln w="9525">
            <a:noFill/>
          </a:ln>
        </p:spPr>
        <p:txBody>
          <a:bodyPr vert="horz" wrap="square" anchor="t">
            <a:spAutoFit/>
          </a:bodyPr>
          <a:lstStyle/>
          <a:p>
            <a:r>
              <a:rPr lang="zh-CN" altLang="en-US" sz="1200">
                <a:solidFill>
                  <a:srgbClr val="FFFFFF"/>
                </a:solidFill>
                <a:latin typeface="Arial" panose="020B0604020202020204" pitchFamily="34" charset="0"/>
                <a:ea typeface="微软雅黑" panose="020B0503020204020204" charset="-122"/>
              </a:rPr>
              <a:t>Here you can enter your relevant text to explain your products or services to attendees.Here you can enter your relevant text to explain your products or services to attendees.Here you can enter your relevant text to explain your products or services to attendees.</a:t>
            </a:r>
            <a:endParaRPr lang="zh-CN" altLang="en-US">
              <a:latin typeface="Arial" panose="020B0604020202020204" pitchFamily="34" charset="0"/>
            </a:endParaRPr>
          </a:p>
        </p:txBody>
      </p:sp>
      <p:sp>
        <p:nvSpPr>
          <p:cNvPr id="22534" name="直接连接符 22533"/>
          <p:cNvSpPr/>
          <p:nvPr/>
        </p:nvSpPr>
        <p:spPr>
          <a:xfrm>
            <a:off x="8193088" y="1989138"/>
            <a:ext cx="3443287" cy="0"/>
          </a:xfrm>
          <a:prstGeom prst="line">
            <a:avLst/>
          </a:prstGeom>
          <a:ln w="38100" cap="flat" cmpd="sng">
            <a:solidFill>
              <a:srgbClr val="C00000"/>
            </a:solidFill>
            <a:prstDash val="solid"/>
            <a:miter/>
            <a:headEnd type="none" w="med" len="med"/>
            <a:tailEnd type="none" w="med" len="med"/>
          </a:ln>
        </p:spPr>
      </p:sp>
      <p:pic>
        <p:nvPicPr>
          <p:cNvPr id="22535" name="图片 22534" descr="F:\IPL模板\板球1.jpg板球1"/>
          <p:cNvPicPr>
            <a:picLocks noChangeAspect="1"/>
          </p:cNvPicPr>
          <p:nvPr/>
        </p:nvPicPr>
        <p:blipFill>
          <a:blip r:embed="rId3"/>
          <a:srcRect t="7706" b="6622"/>
          <a:stretch>
            <a:fillRect/>
          </a:stretch>
        </p:blipFill>
        <p:spPr>
          <a:xfrm>
            <a:off x="8193405" y="3784600"/>
            <a:ext cx="3442970" cy="2209800"/>
          </a:xfrm>
          <a:prstGeom prst="rect">
            <a:avLst/>
          </a:prstGeom>
          <a:noFill/>
          <a:ln w="9525">
            <a:noFill/>
          </a:ln>
        </p:spPr>
      </p:pic>
      <p:sp>
        <p:nvSpPr>
          <p:cNvPr id="22536" name="Parallelogram 2"/>
          <p:cNvSpPr/>
          <p:nvPr/>
        </p:nvSpPr>
        <p:spPr>
          <a:xfrm flipH="1">
            <a:off x="3892550" y="1460500"/>
            <a:ext cx="1704975" cy="484188"/>
          </a:xfrm>
          <a:prstGeom prst="parallelogram">
            <a:avLst>
              <a:gd name="adj" fmla="val 56453"/>
            </a:avLst>
          </a:prstGeom>
          <a:solidFill>
            <a:srgbClr val="C00000">
              <a:alpha val="100000"/>
            </a:srgbClr>
          </a:solidFill>
          <a:ln w="9525">
            <a:noFill/>
          </a:ln>
        </p:spPr>
        <p:txBody>
          <a:bodyPr vert="horz" wrap="square" lIns="156803" tIns="78402" rIns="156803" bIns="78402" anchor="ctr"/>
          <a:lstStyle/>
          <a:p>
            <a:pPr>
              <a:buNone/>
            </a:pPr>
            <a:r>
              <a:rPr lang="en-US" altLang="x-none" sz="1200" baseline="0">
                <a:solidFill>
                  <a:schemeClr val="bg1"/>
                </a:solidFill>
                <a:latin typeface="微软雅黑" panose="020B0503020204020204" charset="-122"/>
                <a:ea typeface="微软雅黑" panose="020B0503020204020204" charset="-122"/>
                <a:sym typeface="Arial" panose="020B0604020202020204" pitchFamily="34" charset="0"/>
              </a:rPr>
              <a:t>Add  your  text</a:t>
            </a:r>
          </a:p>
        </p:txBody>
      </p:sp>
      <p:sp>
        <p:nvSpPr>
          <p:cNvPr id="22537" name="Parallelogram 5"/>
          <p:cNvSpPr/>
          <p:nvPr/>
        </p:nvSpPr>
        <p:spPr>
          <a:xfrm flipH="1">
            <a:off x="4564063" y="2073275"/>
            <a:ext cx="2001837" cy="484188"/>
          </a:xfrm>
          <a:prstGeom prst="parallelogram">
            <a:avLst>
              <a:gd name="adj" fmla="val 56542"/>
            </a:avLst>
          </a:prstGeom>
          <a:solidFill>
            <a:srgbClr val="C00000">
              <a:alpha val="100000"/>
            </a:srgbClr>
          </a:solidFill>
          <a:ln w="9525">
            <a:noFill/>
          </a:ln>
        </p:spPr>
        <p:txBody>
          <a:bodyPr vert="horz" wrap="square" lIns="156803" tIns="78402" rIns="156803" bIns="78402" anchor="ctr"/>
          <a:lstStyle/>
          <a:p>
            <a:pPr>
              <a:buNone/>
            </a:pPr>
            <a:r>
              <a:rPr lang="en-US" altLang="x-none" sz="1200" baseline="0">
                <a:solidFill>
                  <a:schemeClr val="bg1"/>
                </a:solidFill>
                <a:latin typeface="微软雅黑" panose="020B0503020204020204" charset="-122"/>
                <a:ea typeface="微软雅黑" panose="020B0503020204020204" charset="-122"/>
                <a:sym typeface="Arial" panose="020B0604020202020204" pitchFamily="34" charset="0"/>
              </a:rPr>
              <a:t>Add  your  text</a:t>
            </a:r>
          </a:p>
        </p:txBody>
      </p:sp>
      <p:sp>
        <p:nvSpPr>
          <p:cNvPr id="22538" name="Parallelogram 7"/>
          <p:cNvSpPr/>
          <p:nvPr/>
        </p:nvSpPr>
        <p:spPr>
          <a:xfrm flipH="1">
            <a:off x="3217863" y="2686050"/>
            <a:ext cx="2351087" cy="485775"/>
          </a:xfrm>
          <a:prstGeom prst="parallelogram">
            <a:avLst>
              <a:gd name="adj" fmla="val 56263"/>
            </a:avLst>
          </a:prstGeom>
          <a:solidFill>
            <a:srgbClr val="C00000">
              <a:alpha val="100000"/>
            </a:srgbClr>
          </a:solidFill>
          <a:ln w="9525">
            <a:noFill/>
          </a:ln>
        </p:spPr>
        <p:txBody>
          <a:bodyPr vert="horz" wrap="square" lIns="156803" tIns="78402" rIns="156803" bIns="78402" anchor="ctr"/>
          <a:lstStyle/>
          <a:p>
            <a:pPr>
              <a:buNone/>
            </a:pPr>
            <a:r>
              <a:rPr lang="en-US" altLang="x-none" sz="1200" baseline="0">
                <a:solidFill>
                  <a:schemeClr val="bg1"/>
                </a:solidFill>
                <a:latin typeface="微软雅黑" panose="020B0503020204020204" charset="-122"/>
                <a:ea typeface="微软雅黑" panose="020B0503020204020204" charset="-122"/>
                <a:sym typeface="Arial" panose="020B0604020202020204" pitchFamily="34" charset="0"/>
              </a:rPr>
              <a:t>Add  your  text</a:t>
            </a:r>
          </a:p>
        </p:txBody>
      </p:sp>
      <p:sp>
        <p:nvSpPr>
          <p:cNvPr id="22539" name="Parallelogram 9"/>
          <p:cNvSpPr/>
          <p:nvPr/>
        </p:nvSpPr>
        <p:spPr>
          <a:xfrm flipH="1">
            <a:off x="4318000" y="3300413"/>
            <a:ext cx="2644775" cy="484187"/>
          </a:xfrm>
          <a:prstGeom prst="parallelogram">
            <a:avLst>
              <a:gd name="adj" fmla="val 56441"/>
            </a:avLst>
          </a:prstGeom>
          <a:solidFill>
            <a:srgbClr val="C00000">
              <a:alpha val="100000"/>
            </a:srgbClr>
          </a:solidFill>
          <a:ln w="9525">
            <a:noFill/>
          </a:ln>
        </p:spPr>
        <p:txBody>
          <a:bodyPr vert="horz" wrap="square" lIns="156803" tIns="78402" rIns="156803" bIns="78402" anchor="ctr"/>
          <a:lstStyle/>
          <a:p>
            <a:pPr>
              <a:buNone/>
            </a:pPr>
            <a:r>
              <a:rPr lang="en-US" altLang="x-none" sz="1200" baseline="0">
                <a:solidFill>
                  <a:schemeClr val="bg1"/>
                </a:solidFill>
                <a:latin typeface="微软雅黑" panose="020B0503020204020204" charset="-122"/>
                <a:ea typeface="微软雅黑" panose="020B0503020204020204" charset="-122"/>
                <a:sym typeface="Arial" panose="020B0604020202020204" pitchFamily="34" charset="0"/>
              </a:rPr>
              <a:t>Add  your  text</a:t>
            </a:r>
          </a:p>
        </p:txBody>
      </p:sp>
      <p:sp>
        <p:nvSpPr>
          <p:cNvPr id="22540" name="Parallelogram 13"/>
          <p:cNvSpPr/>
          <p:nvPr/>
        </p:nvSpPr>
        <p:spPr>
          <a:xfrm flipH="1">
            <a:off x="2705100" y="3913188"/>
            <a:ext cx="2968625" cy="485775"/>
          </a:xfrm>
          <a:prstGeom prst="parallelogram">
            <a:avLst>
              <a:gd name="adj" fmla="val 56271"/>
            </a:avLst>
          </a:prstGeom>
          <a:solidFill>
            <a:srgbClr val="C00000">
              <a:alpha val="100000"/>
            </a:srgbClr>
          </a:solidFill>
          <a:ln w="9525">
            <a:noFill/>
          </a:ln>
        </p:spPr>
        <p:txBody>
          <a:bodyPr vert="horz" wrap="square" lIns="156803" tIns="78402" rIns="156803" bIns="78402" anchor="ctr"/>
          <a:lstStyle/>
          <a:p>
            <a:pPr>
              <a:buNone/>
            </a:pPr>
            <a:r>
              <a:rPr lang="en-US" altLang="x-none" sz="1200" baseline="0">
                <a:solidFill>
                  <a:schemeClr val="bg1"/>
                </a:solidFill>
                <a:latin typeface="微软雅黑" panose="020B0503020204020204" charset="-122"/>
                <a:ea typeface="微软雅黑" panose="020B0503020204020204" charset="-122"/>
                <a:sym typeface="Arial" panose="020B0604020202020204" pitchFamily="34" charset="0"/>
              </a:rPr>
              <a:t>Add  your  text</a:t>
            </a:r>
          </a:p>
        </p:txBody>
      </p:sp>
      <p:sp>
        <p:nvSpPr>
          <p:cNvPr id="22541" name="Parallelogram 18"/>
          <p:cNvSpPr/>
          <p:nvPr/>
        </p:nvSpPr>
        <p:spPr>
          <a:xfrm flipH="1">
            <a:off x="4270375" y="4527550"/>
            <a:ext cx="3268663" cy="484188"/>
          </a:xfrm>
          <a:prstGeom prst="parallelogram">
            <a:avLst>
              <a:gd name="adj" fmla="val 56409"/>
            </a:avLst>
          </a:prstGeom>
          <a:solidFill>
            <a:srgbClr val="C00000">
              <a:alpha val="100000"/>
            </a:srgbClr>
          </a:solidFill>
          <a:ln w="9525">
            <a:noFill/>
          </a:ln>
        </p:spPr>
        <p:txBody>
          <a:bodyPr vert="horz" wrap="square" lIns="156803" tIns="78402" rIns="156803" bIns="78402" anchor="ctr"/>
          <a:lstStyle/>
          <a:p>
            <a:pPr>
              <a:buNone/>
            </a:pPr>
            <a:r>
              <a:rPr lang="en-US" altLang="x-none" sz="1200" baseline="0">
                <a:solidFill>
                  <a:schemeClr val="bg1"/>
                </a:solidFill>
                <a:latin typeface="微软雅黑" panose="020B0503020204020204" charset="-122"/>
                <a:ea typeface="微软雅黑" panose="020B0503020204020204" charset="-122"/>
                <a:sym typeface="Arial" panose="020B0604020202020204" pitchFamily="34" charset="0"/>
              </a:rPr>
              <a:t>Add  your  text</a:t>
            </a:r>
          </a:p>
        </p:txBody>
      </p:sp>
      <p:sp>
        <p:nvSpPr>
          <p:cNvPr id="22542" name="Parallelogram 20"/>
          <p:cNvSpPr/>
          <p:nvPr/>
        </p:nvSpPr>
        <p:spPr>
          <a:xfrm flipH="1">
            <a:off x="2005013" y="5140325"/>
            <a:ext cx="3592512" cy="485775"/>
          </a:xfrm>
          <a:prstGeom prst="parallelogram">
            <a:avLst>
              <a:gd name="adj" fmla="val 56286"/>
            </a:avLst>
          </a:prstGeom>
          <a:solidFill>
            <a:srgbClr val="C00000">
              <a:alpha val="100000"/>
            </a:srgbClr>
          </a:solidFill>
          <a:ln w="9525">
            <a:noFill/>
          </a:ln>
        </p:spPr>
        <p:txBody>
          <a:bodyPr vert="horz" wrap="square" lIns="156803" tIns="78402" rIns="156803" bIns="78402" anchor="ctr"/>
          <a:lstStyle/>
          <a:p>
            <a:pPr>
              <a:buNone/>
            </a:pPr>
            <a:r>
              <a:rPr lang="en-US" altLang="x-none" sz="1200" baseline="0">
                <a:solidFill>
                  <a:schemeClr val="bg1"/>
                </a:solidFill>
                <a:latin typeface="微软雅黑" panose="020B0503020204020204" charset="-122"/>
                <a:ea typeface="微软雅黑" panose="020B0503020204020204" charset="-122"/>
                <a:sym typeface="Arial" panose="020B0604020202020204" pitchFamily="34" charset="0"/>
              </a:rPr>
              <a:t>Add  your  text</a:t>
            </a:r>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cstate="print"/>
          <a:stretch>
            <a:fillRect b="-156"/>
          </a:stretch>
        </a:blipFill>
        <a:effectLst/>
      </p:bgPr>
    </p:bg>
    <p:spTree>
      <p:nvGrpSpPr>
        <p:cNvPr id="1" name=""/>
        <p:cNvGrpSpPr/>
        <p:nvPr/>
      </p:nvGrpSpPr>
      <p:grpSpPr>
        <a:xfrm>
          <a:off x="0" y="0"/>
          <a:ext cx="0" cy="0"/>
          <a:chOff x="0" y="0"/>
          <a:chExt cx="0" cy="0"/>
        </a:xfrm>
      </p:grpSpPr>
      <p:sp>
        <p:nvSpPr>
          <p:cNvPr id="3" name="矩形 2"/>
          <p:cNvSpPr/>
          <p:nvPr/>
        </p:nvSpPr>
        <p:spPr>
          <a:xfrm>
            <a:off x="-5080" y="-19050"/>
            <a:ext cx="12205335" cy="6883400"/>
          </a:xfrm>
          <a:prstGeom prst="rect">
            <a:avLst/>
          </a:prstGeom>
          <a:solidFill>
            <a:schemeClr val="tx1">
              <a:alpha val="5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578" name="文本框 24577"/>
          <p:cNvSpPr txBox="1"/>
          <p:nvPr/>
        </p:nvSpPr>
        <p:spPr>
          <a:xfrm>
            <a:off x="4643438" y="1617663"/>
            <a:ext cx="2971800" cy="2833687"/>
          </a:xfrm>
          <a:prstGeom prst="rect">
            <a:avLst/>
          </a:prstGeom>
          <a:solidFill>
            <a:srgbClr val="C00000">
              <a:alpha val="70000"/>
            </a:srgbClr>
          </a:solidFill>
          <a:ln w="9525">
            <a:noFill/>
          </a:ln>
        </p:spPr>
        <p:txBody>
          <a:bodyPr vert="horz" wrap="square" anchor="t">
            <a:spAutoFit/>
          </a:bodyPr>
          <a:lstStyle/>
          <a:p>
            <a:pPr algn="ctr"/>
            <a:r>
              <a:rPr lang="zh-CN" altLang="en-US" sz="6000" b="1">
                <a:solidFill>
                  <a:schemeClr val="bg1"/>
                </a:solidFill>
                <a:latin typeface="微软雅黑" panose="020B0503020204020204" charset="-122"/>
                <a:ea typeface="微软雅黑" panose="020B0503020204020204" charset="-122"/>
              </a:rPr>
              <a:t>PART</a:t>
            </a:r>
          </a:p>
          <a:p>
            <a:pPr algn="ctr"/>
            <a:endParaRPr lang="zh-CN" altLang="en-US" sz="6000" b="1">
              <a:solidFill>
                <a:schemeClr val="bg1"/>
              </a:solidFill>
              <a:latin typeface="微软雅黑" panose="020B0503020204020204" charset="-122"/>
              <a:ea typeface="微软雅黑" panose="020B0503020204020204" charset="-122"/>
            </a:endParaRPr>
          </a:p>
          <a:p>
            <a:pPr algn="ctr"/>
            <a:r>
              <a:rPr lang="zh-CN" altLang="en-US" sz="6000" b="1">
                <a:solidFill>
                  <a:schemeClr val="bg1"/>
                </a:solidFill>
                <a:latin typeface="微软雅黑" panose="020B0503020204020204" charset="-122"/>
                <a:ea typeface="微软雅黑" panose="020B0503020204020204" charset="-122"/>
              </a:rPr>
              <a:t>THREE</a:t>
            </a:r>
            <a:endParaRPr lang="zh-CN" altLang="en-US">
              <a:latin typeface="Arial" panose="020B0604020202020204" pitchFamily="34" charset="0"/>
            </a:endParaRPr>
          </a:p>
        </p:txBody>
      </p:sp>
      <p:sp>
        <p:nvSpPr>
          <p:cNvPr id="24579" name="直接连接符 24578"/>
          <p:cNvSpPr/>
          <p:nvPr/>
        </p:nvSpPr>
        <p:spPr>
          <a:xfrm>
            <a:off x="4643438" y="4689475"/>
            <a:ext cx="2973387" cy="0"/>
          </a:xfrm>
          <a:prstGeom prst="line">
            <a:avLst/>
          </a:prstGeom>
          <a:ln w="9525" cap="flat" cmpd="sng">
            <a:solidFill>
              <a:srgbClr val="C00000"/>
            </a:solidFill>
            <a:prstDash val="solid"/>
            <a:headEnd type="none" w="med" len="med"/>
            <a:tailEnd type="none" w="med" len="med"/>
          </a:ln>
        </p:spPr>
      </p:sp>
      <p:sp>
        <p:nvSpPr>
          <p:cNvPr id="24580" name="文本框 24579"/>
          <p:cNvSpPr txBox="1"/>
          <p:nvPr/>
        </p:nvSpPr>
        <p:spPr>
          <a:xfrm>
            <a:off x="4643438" y="5035550"/>
            <a:ext cx="2973387" cy="737235"/>
          </a:xfrm>
          <a:prstGeom prst="rect">
            <a:avLst/>
          </a:prstGeom>
          <a:noFill/>
          <a:ln w="9525">
            <a:noFill/>
          </a:ln>
        </p:spPr>
        <p:txBody>
          <a:bodyPr wrap="square" anchor="t">
            <a:spAutoFit/>
          </a:bodyPr>
          <a:lstStyle/>
          <a:p>
            <a:r>
              <a:rPr lang="zh-CN" altLang="en-US" sz="1400" b="1">
                <a:solidFill>
                  <a:srgbClr val="C00000"/>
                </a:solidFill>
                <a:latin typeface="Arial" panose="020B0604020202020204" pitchFamily="34" charset="0"/>
                <a:ea typeface="微软雅黑" panose="020B0503020204020204" charset="-122"/>
              </a:rPr>
              <a:t>Here you can enter your relevant text to explain your products or services to attendees.</a:t>
            </a:r>
            <a:endParaRPr lang="zh-CN" altLang="en-US">
              <a:latin typeface="Arial" panose="020B0604020202020204" pitchFamily="34" charset="0"/>
            </a:endParaRPr>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0">
          <a:blip r:embed="rId2" cstate="print"/>
          <a:stretch>
            <a:fillRect b="-156"/>
          </a:stretch>
        </a:blipFill>
        <a:effectLst/>
      </p:bgPr>
    </p:bg>
    <p:spTree>
      <p:nvGrpSpPr>
        <p:cNvPr id="1" name=""/>
        <p:cNvGrpSpPr/>
        <p:nvPr/>
      </p:nvGrpSpPr>
      <p:grpSpPr>
        <a:xfrm>
          <a:off x="0" y="0"/>
          <a:ext cx="0" cy="0"/>
          <a:chOff x="0" y="0"/>
          <a:chExt cx="0" cy="0"/>
        </a:xfrm>
      </p:grpSpPr>
      <p:sp>
        <p:nvSpPr>
          <p:cNvPr id="26626" name="直角三角形 3"/>
          <p:cNvSpPr/>
          <p:nvPr/>
        </p:nvSpPr>
        <p:spPr>
          <a:xfrm rot="-10800000" flipH="1">
            <a:off x="0" y="0"/>
            <a:ext cx="2936875" cy="2936875"/>
          </a:xfrm>
          <a:prstGeom prst="rtTriangle">
            <a:avLst/>
          </a:prstGeom>
          <a:solidFill>
            <a:srgbClr val="C00000">
              <a:alpha val="50000"/>
            </a:srgbClr>
          </a:solidFill>
          <a:ln w="9525">
            <a:noFill/>
          </a:ln>
        </p:spPr>
        <p:txBody>
          <a:bodyPr vert="horz" wrap="square" anchor="ctr"/>
          <a:lstStyle/>
          <a:p>
            <a:pPr algn="ctr"/>
            <a:endParaRPr>
              <a:solidFill>
                <a:srgbClr val="FFFFFF"/>
              </a:solidFill>
              <a:latin typeface="Arial" panose="020B0604020202020204" pitchFamily="34" charset="0"/>
              <a:ea typeface="微软雅黑" panose="020B0503020204020204" charset="-122"/>
            </a:endParaRPr>
          </a:p>
        </p:txBody>
      </p:sp>
      <p:sp>
        <p:nvSpPr>
          <p:cNvPr id="26627" name="圆角矩形 26626"/>
          <p:cNvSpPr/>
          <p:nvPr/>
        </p:nvSpPr>
        <p:spPr>
          <a:xfrm>
            <a:off x="1987550" y="1355408"/>
            <a:ext cx="1496317" cy="375542"/>
          </a:xfrm>
          <a:prstGeom prst="roundRect">
            <a:avLst>
              <a:gd name="adj" fmla="val 16667"/>
            </a:avLst>
          </a:prstGeom>
          <a:solidFill>
            <a:srgbClr val="C00000">
              <a:alpha val="100000"/>
            </a:srgbClr>
          </a:solidFill>
          <a:ln w="9525">
            <a:noFill/>
          </a:ln>
        </p:spPr>
        <p:txBody>
          <a:bodyPr vert="horz" wrap="none" lIns="156803" tIns="78402" rIns="156803" bIns="78402" anchor="t">
            <a:spAutoFit/>
          </a:bodyPr>
          <a:lstStyle/>
          <a:p>
            <a:r>
              <a:rPr lang="zh-CN" altLang="en-US" sz="1200" b="1">
                <a:solidFill>
                  <a:schemeClr val="bg1"/>
                </a:solidFill>
                <a:latin typeface="微软雅黑" panose="020B0503020204020204" charset="-122"/>
                <a:ea typeface="微软雅黑" panose="020B0503020204020204" charset="-122"/>
              </a:rPr>
              <a:t>Add  your  text</a:t>
            </a:r>
          </a:p>
        </p:txBody>
      </p:sp>
      <p:sp>
        <p:nvSpPr>
          <p:cNvPr id="26628" name="文本框 26627"/>
          <p:cNvSpPr txBox="1"/>
          <p:nvPr/>
        </p:nvSpPr>
        <p:spPr>
          <a:xfrm>
            <a:off x="1987550" y="1733233"/>
            <a:ext cx="3552825" cy="1233170"/>
          </a:xfrm>
          <a:prstGeom prst="rect">
            <a:avLst/>
          </a:prstGeom>
          <a:noFill/>
          <a:ln w="9525">
            <a:noFill/>
          </a:ln>
        </p:spPr>
        <p:txBody>
          <a:bodyPr vert="horz" wrap="square" lIns="156803" tIns="78402" rIns="156803" bIns="78402" anchor="t">
            <a:spAutoFit/>
          </a:bodyPr>
          <a:lstStyle/>
          <a:p>
            <a:r>
              <a:rPr lang="zh-CN" altLang="en-US" sz="1000">
                <a:solidFill>
                  <a:schemeClr val="bg1"/>
                </a:solidFill>
                <a:latin typeface="微软雅黑" panose="020B0503020204020204" charset="-122"/>
                <a:ea typeface="微软雅黑" panose="020B0503020204020204" charset="-122"/>
              </a:rPr>
              <a:t>Here you can enter your relevant text to explain your products or services to attendees.Here you can enter your relevant text to explain your products or services to attendees.Here you can enter your relevant text to explain your products or services to attendees.Here you can enter your relevant text to explain your products or services to attendees.</a:t>
            </a:r>
          </a:p>
        </p:txBody>
      </p:sp>
      <p:sp>
        <p:nvSpPr>
          <p:cNvPr id="26629" name="圆角矩形 26628"/>
          <p:cNvSpPr/>
          <p:nvPr/>
        </p:nvSpPr>
        <p:spPr>
          <a:xfrm>
            <a:off x="7016750" y="1355408"/>
            <a:ext cx="1496317" cy="375542"/>
          </a:xfrm>
          <a:prstGeom prst="roundRect">
            <a:avLst>
              <a:gd name="adj" fmla="val 16667"/>
            </a:avLst>
          </a:prstGeom>
          <a:solidFill>
            <a:srgbClr val="C00000">
              <a:alpha val="100000"/>
            </a:srgbClr>
          </a:solidFill>
          <a:ln w="9525">
            <a:noFill/>
          </a:ln>
        </p:spPr>
        <p:txBody>
          <a:bodyPr vert="horz" wrap="none" lIns="156803" tIns="78402" rIns="156803" bIns="78402" anchor="t">
            <a:spAutoFit/>
          </a:bodyPr>
          <a:lstStyle/>
          <a:p>
            <a:r>
              <a:rPr lang="zh-CN" altLang="en-US" sz="1200" b="1">
                <a:solidFill>
                  <a:schemeClr val="bg1"/>
                </a:solidFill>
                <a:latin typeface="微软雅黑" panose="020B0503020204020204" charset="-122"/>
                <a:ea typeface="微软雅黑" panose="020B0503020204020204" charset="-122"/>
              </a:rPr>
              <a:t>Add  your  text</a:t>
            </a:r>
          </a:p>
        </p:txBody>
      </p:sp>
      <p:sp>
        <p:nvSpPr>
          <p:cNvPr id="26630" name="文本框 26629"/>
          <p:cNvSpPr txBox="1"/>
          <p:nvPr/>
        </p:nvSpPr>
        <p:spPr>
          <a:xfrm>
            <a:off x="6943725" y="1733233"/>
            <a:ext cx="3552825" cy="1233170"/>
          </a:xfrm>
          <a:prstGeom prst="rect">
            <a:avLst/>
          </a:prstGeom>
          <a:noFill/>
          <a:ln w="9525">
            <a:noFill/>
          </a:ln>
        </p:spPr>
        <p:txBody>
          <a:bodyPr vert="horz" wrap="square" lIns="156803" tIns="78402" rIns="156803" bIns="78402" anchor="t">
            <a:spAutoFit/>
          </a:bodyPr>
          <a:lstStyle/>
          <a:p>
            <a:r>
              <a:rPr lang="zh-CN" altLang="en-US" sz="1000">
                <a:solidFill>
                  <a:schemeClr val="bg1"/>
                </a:solidFill>
                <a:latin typeface="微软雅黑" panose="020B0503020204020204" charset="-122"/>
                <a:ea typeface="微软雅黑" panose="020B0503020204020204" charset="-122"/>
              </a:rPr>
              <a:t>Here you can enter your relevant text to explain your products or services to attendees.Here you can enter your relevant text to explain your products or services to attendees.Here you can enter your relevant text to explain your products or services to attendees.Here you can enter your relevant text to explain your products or services to attendees.</a:t>
            </a:r>
          </a:p>
        </p:txBody>
      </p:sp>
      <p:sp>
        <p:nvSpPr>
          <p:cNvPr id="26631" name="圆角矩形 26630"/>
          <p:cNvSpPr/>
          <p:nvPr/>
        </p:nvSpPr>
        <p:spPr>
          <a:xfrm>
            <a:off x="1987550" y="2917508"/>
            <a:ext cx="1496317" cy="375542"/>
          </a:xfrm>
          <a:prstGeom prst="roundRect">
            <a:avLst>
              <a:gd name="adj" fmla="val 16667"/>
            </a:avLst>
          </a:prstGeom>
          <a:solidFill>
            <a:srgbClr val="C00000">
              <a:alpha val="100000"/>
            </a:srgbClr>
          </a:solidFill>
          <a:ln w="9525">
            <a:noFill/>
          </a:ln>
        </p:spPr>
        <p:txBody>
          <a:bodyPr vert="horz" wrap="none" lIns="156803" tIns="78402" rIns="156803" bIns="78402" anchor="t">
            <a:spAutoFit/>
          </a:bodyPr>
          <a:lstStyle/>
          <a:p>
            <a:r>
              <a:rPr lang="zh-CN" altLang="en-US" sz="1200" b="1">
                <a:solidFill>
                  <a:schemeClr val="bg1"/>
                </a:solidFill>
                <a:latin typeface="微软雅黑" panose="020B0503020204020204" charset="-122"/>
                <a:ea typeface="微软雅黑" panose="020B0503020204020204" charset="-122"/>
              </a:rPr>
              <a:t>Add  your  text</a:t>
            </a:r>
          </a:p>
        </p:txBody>
      </p:sp>
      <p:sp>
        <p:nvSpPr>
          <p:cNvPr id="26632" name="文本框 26631"/>
          <p:cNvSpPr txBox="1"/>
          <p:nvPr/>
        </p:nvSpPr>
        <p:spPr>
          <a:xfrm>
            <a:off x="1987550" y="3292158"/>
            <a:ext cx="3552825" cy="1233170"/>
          </a:xfrm>
          <a:prstGeom prst="rect">
            <a:avLst/>
          </a:prstGeom>
          <a:noFill/>
          <a:ln w="9525">
            <a:noFill/>
          </a:ln>
        </p:spPr>
        <p:txBody>
          <a:bodyPr vert="horz" wrap="square" lIns="156803" tIns="78402" rIns="156803" bIns="78402" anchor="t">
            <a:spAutoFit/>
          </a:bodyPr>
          <a:lstStyle/>
          <a:p>
            <a:r>
              <a:rPr lang="zh-CN" altLang="en-US" sz="1000">
                <a:solidFill>
                  <a:schemeClr val="bg1"/>
                </a:solidFill>
                <a:latin typeface="微软雅黑" panose="020B0503020204020204" charset="-122"/>
                <a:ea typeface="微软雅黑" panose="020B0503020204020204" charset="-122"/>
              </a:rPr>
              <a:t>Here you can enter your relevant text to explain your products or services to attendees.Here you can enter your relevant text to explain your products or services to attendees.Here you can enter your relevant text to explain your products or services to attendees.Here you can enter your relevant text to explain your products or services to attendees.</a:t>
            </a:r>
          </a:p>
        </p:txBody>
      </p:sp>
      <p:sp>
        <p:nvSpPr>
          <p:cNvPr id="26633" name="圆角矩形 26632"/>
          <p:cNvSpPr/>
          <p:nvPr/>
        </p:nvSpPr>
        <p:spPr>
          <a:xfrm>
            <a:off x="7016750" y="2917508"/>
            <a:ext cx="1496317" cy="375542"/>
          </a:xfrm>
          <a:prstGeom prst="roundRect">
            <a:avLst>
              <a:gd name="adj" fmla="val 16667"/>
            </a:avLst>
          </a:prstGeom>
          <a:solidFill>
            <a:srgbClr val="C00000">
              <a:alpha val="100000"/>
            </a:srgbClr>
          </a:solidFill>
          <a:ln w="9525">
            <a:noFill/>
          </a:ln>
        </p:spPr>
        <p:txBody>
          <a:bodyPr vert="horz" wrap="none" lIns="156803" tIns="78402" rIns="156803" bIns="78402" anchor="t">
            <a:spAutoFit/>
          </a:bodyPr>
          <a:lstStyle/>
          <a:p>
            <a:r>
              <a:rPr lang="zh-CN" altLang="en-US" sz="1200" b="1">
                <a:solidFill>
                  <a:schemeClr val="bg1"/>
                </a:solidFill>
                <a:latin typeface="微软雅黑" panose="020B0503020204020204" charset="-122"/>
                <a:ea typeface="微软雅黑" panose="020B0503020204020204" charset="-122"/>
                <a:sym typeface="Arial" panose="020B0604020202020204" pitchFamily="34" charset="0"/>
              </a:rPr>
              <a:t>Add  your  text</a:t>
            </a:r>
          </a:p>
        </p:txBody>
      </p:sp>
      <p:sp>
        <p:nvSpPr>
          <p:cNvPr id="26634" name="文本框 26633"/>
          <p:cNvSpPr txBox="1"/>
          <p:nvPr/>
        </p:nvSpPr>
        <p:spPr>
          <a:xfrm>
            <a:off x="6943725" y="3292158"/>
            <a:ext cx="3552825" cy="1233170"/>
          </a:xfrm>
          <a:prstGeom prst="rect">
            <a:avLst/>
          </a:prstGeom>
          <a:noFill/>
          <a:ln w="9525">
            <a:noFill/>
          </a:ln>
        </p:spPr>
        <p:txBody>
          <a:bodyPr vert="horz" wrap="square" lIns="156803" tIns="78402" rIns="156803" bIns="78402" anchor="t">
            <a:spAutoFit/>
          </a:bodyPr>
          <a:lstStyle/>
          <a:p>
            <a:r>
              <a:rPr lang="zh-CN" altLang="en-US" sz="1000">
                <a:solidFill>
                  <a:schemeClr val="bg1"/>
                </a:solidFill>
                <a:latin typeface="微软雅黑" panose="020B0503020204020204" charset="-122"/>
                <a:ea typeface="微软雅黑" panose="020B0503020204020204" charset="-122"/>
              </a:rPr>
              <a:t>Here you can enter your relevant text to explain your products or services to attendees.Here you can enter your relevant text to explain your products or services to attendees.Here you can enter your relevant text to explain your products or services to attendees.Here you can enter your relevant text to explain your products or services to attendees.</a:t>
            </a:r>
          </a:p>
        </p:txBody>
      </p:sp>
      <p:sp>
        <p:nvSpPr>
          <p:cNvPr id="26635" name="圆角矩形 26634"/>
          <p:cNvSpPr/>
          <p:nvPr/>
        </p:nvSpPr>
        <p:spPr>
          <a:xfrm>
            <a:off x="1987550" y="4487863"/>
            <a:ext cx="1496317" cy="375542"/>
          </a:xfrm>
          <a:prstGeom prst="roundRect">
            <a:avLst>
              <a:gd name="adj" fmla="val 16667"/>
            </a:avLst>
          </a:prstGeom>
          <a:solidFill>
            <a:srgbClr val="C00000">
              <a:alpha val="100000"/>
            </a:srgbClr>
          </a:solidFill>
          <a:ln w="9525">
            <a:noFill/>
          </a:ln>
        </p:spPr>
        <p:txBody>
          <a:bodyPr vert="horz" wrap="none" lIns="156803" tIns="78402" rIns="156803" bIns="78402" anchor="t">
            <a:spAutoFit/>
          </a:bodyPr>
          <a:lstStyle/>
          <a:p>
            <a:r>
              <a:rPr lang="zh-CN" altLang="en-US" sz="1200" b="1">
                <a:solidFill>
                  <a:schemeClr val="bg1"/>
                </a:solidFill>
                <a:latin typeface="微软雅黑" panose="020B0503020204020204" charset="-122"/>
                <a:ea typeface="微软雅黑" panose="020B0503020204020204" charset="-122"/>
              </a:rPr>
              <a:t>Add  your  text</a:t>
            </a:r>
          </a:p>
        </p:txBody>
      </p:sp>
      <p:sp>
        <p:nvSpPr>
          <p:cNvPr id="26636" name="文本框 26635"/>
          <p:cNvSpPr txBox="1"/>
          <p:nvPr/>
        </p:nvSpPr>
        <p:spPr>
          <a:xfrm>
            <a:off x="1987550" y="4862513"/>
            <a:ext cx="3552825" cy="1233170"/>
          </a:xfrm>
          <a:prstGeom prst="rect">
            <a:avLst/>
          </a:prstGeom>
          <a:noFill/>
          <a:ln w="9525">
            <a:noFill/>
          </a:ln>
        </p:spPr>
        <p:txBody>
          <a:bodyPr vert="horz" wrap="square" lIns="156803" tIns="78402" rIns="156803" bIns="78402" anchor="t">
            <a:spAutoFit/>
          </a:bodyPr>
          <a:lstStyle/>
          <a:p>
            <a:r>
              <a:rPr lang="zh-CN" altLang="en-US" sz="1000">
                <a:solidFill>
                  <a:schemeClr val="bg1"/>
                </a:solidFill>
                <a:latin typeface="微软雅黑" panose="020B0503020204020204" charset="-122"/>
                <a:ea typeface="微软雅黑" panose="020B0503020204020204" charset="-122"/>
              </a:rPr>
              <a:t>Here you can enter your relevant text to explain your products or services to attendees.Here you can enter your relevant text to explain your products or services to attendees.Here you can enter your relevant text to explain your products or services to attendees.Here you can enter your relevant text to explain your products or services to attendees.</a:t>
            </a:r>
          </a:p>
        </p:txBody>
      </p:sp>
      <p:sp>
        <p:nvSpPr>
          <p:cNvPr id="26637" name="圆角矩形 26636"/>
          <p:cNvSpPr/>
          <p:nvPr/>
        </p:nvSpPr>
        <p:spPr>
          <a:xfrm>
            <a:off x="7016750" y="4487863"/>
            <a:ext cx="1496317" cy="375542"/>
          </a:xfrm>
          <a:prstGeom prst="roundRect">
            <a:avLst>
              <a:gd name="adj" fmla="val 16667"/>
            </a:avLst>
          </a:prstGeom>
          <a:solidFill>
            <a:srgbClr val="C00000">
              <a:alpha val="100000"/>
            </a:srgbClr>
          </a:solidFill>
          <a:ln w="9525">
            <a:noFill/>
          </a:ln>
        </p:spPr>
        <p:txBody>
          <a:bodyPr vert="horz" wrap="none" lIns="156803" tIns="78402" rIns="156803" bIns="78402" anchor="t">
            <a:spAutoFit/>
          </a:bodyPr>
          <a:lstStyle/>
          <a:p>
            <a:r>
              <a:rPr lang="zh-CN" altLang="en-US" sz="1200" b="1">
                <a:solidFill>
                  <a:schemeClr val="bg1"/>
                </a:solidFill>
                <a:latin typeface="微软雅黑" panose="020B0503020204020204" charset="-122"/>
                <a:ea typeface="微软雅黑" panose="020B0503020204020204" charset="-122"/>
              </a:rPr>
              <a:t>Add  your  text</a:t>
            </a:r>
          </a:p>
        </p:txBody>
      </p:sp>
      <p:sp>
        <p:nvSpPr>
          <p:cNvPr id="26638" name="文本框 26637"/>
          <p:cNvSpPr txBox="1"/>
          <p:nvPr/>
        </p:nvSpPr>
        <p:spPr>
          <a:xfrm>
            <a:off x="7016750" y="4862513"/>
            <a:ext cx="3552825" cy="1233170"/>
          </a:xfrm>
          <a:prstGeom prst="rect">
            <a:avLst/>
          </a:prstGeom>
          <a:noFill/>
          <a:ln w="9525">
            <a:noFill/>
          </a:ln>
        </p:spPr>
        <p:txBody>
          <a:bodyPr vert="horz" wrap="square" lIns="156803" tIns="78402" rIns="156803" bIns="78402" anchor="t">
            <a:spAutoFit/>
          </a:bodyPr>
          <a:lstStyle/>
          <a:p>
            <a:r>
              <a:rPr lang="zh-CN" altLang="en-US" sz="1000">
                <a:solidFill>
                  <a:schemeClr val="bg1"/>
                </a:solidFill>
                <a:latin typeface="微软雅黑" panose="020B0503020204020204" charset="-122"/>
                <a:ea typeface="微软雅黑" panose="020B0503020204020204" charset="-122"/>
              </a:rPr>
              <a:t>Here you can enter your relevant text to explain your products or services to attendees.Here you can enter your relevant text to explain your products or services to attendees.Here you can enter your relevant text to explain your products or services to attendees.Here you can enter your relevant text to explain your products or services to attendees.</a:t>
            </a:r>
          </a:p>
        </p:txBody>
      </p:sp>
      <p:sp>
        <p:nvSpPr>
          <p:cNvPr id="26639" name="直接连接符 26638"/>
          <p:cNvSpPr/>
          <p:nvPr/>
        </p:nvSpPr>
        <p:spPr>
          <a:xfrm>
            <a:off x="6159500" y="1865313"/>
            <a:ext cx="15875" cy="3502025"/>
          </a:xfrm>
          <a:prstGeom prst="line">
            <a:avLst/>
          </a:prstGeom>
          <a:ln w="9525" cap="rnd" cmpd="sng">
            <a:solidFill>
              <a:schemeClr val="bg1"/>
            </a:solidFill>
            <a:prstDash val="sysDot"/>
            <a:bevel/>
            <a:headEnd type="none" w="med" len="med"/>
            <a:tailEnd type="none" w="med" len="med"/>
          </a:ln>
        </p:spPr>
      </p:sp>
      <p:sp>
        <p:nvSpPr>
          <p:cNvPr id="26640" name="直角三角形 17"/>
          <p:cNvSpPr/>
          <p:nvPr/>
        </p:nvSpPr>
        <p:spPr>
          <a:xfrm rot="-10800000" flipH="1">
            <a:off x="0" y="0"/>
            <a:ext cx="1168400" cy="1168400"/>
          </a:xfrm>
          <a:prstGeom prst="rtTriangle">
            <a:avLst/>
          </a:prstGeom>
          <a:solidFill>
            <a:srgbClr val="FFFFFF">
              <a:alpha val="100000"/>
            </a:srgbClr>
          </a:solidFill>
          <a:ln w="9525">
            <a:noFill/>
          </a:ln>
        </p:spPr>
        <p:txBody>
          <a:bodyPr vert="horz" wrap="square" anchor="ctr"/>
          <a:lstStyle/>
          <a:p>
            <a:pPr algn="ctr"/>
            <a:endParaRPr>
              <a:solidFill>
                <a:srgbClr val="FFFFFF"/>
              </a:solidFill>
              <a:latin typeface="Arial" panose="020B0604020202020204" pitchFamily="34" charset="0"/>
              <a:ea typeface="微软雅黑" panose="020B0503020204020204" charset="-122"/>
            </a:endParaRPr>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0">
          <a:blip r:embed="rId2" cstate="print"/>
          <a:stretch>
            <a:fillRect b="-156"/>
          </a:stretch>
        </a:blipFill>
        <a:effectLst/>
      </p:bgPr>
    </p:bg>
    <p:spTree>
      <p:nvGrpSpPr>
        <p:cNvPr id="1" name=""/>
        <p:cNvGrpSpPr/>
        <p:nvPr/>
      </p:nvGrpSpPr>
      <p:grpSpPr>
        <a:xfrm>
          <a:off x="0" y="0"/>
          <a:ext cx="0" cy="0"/>
          <a:chOff x="0" y="0"/>
          <a:chExt cx="0" cy="0"/>
        </a:xfrm>
      </p:grpSpPr>
      <p:sp>
        <p:nvSpPr>
          <p:cNvPr id="28674" name="矩形 28673"/>
          <p:cNvSpPr/>
          <p:nvPr/>
        </p:nvSpPr>
        <p:spPr>
          <a:xfrm>
            <a:off x="-28575" y="6300788"/>
            <a:ext cx="12268200" cy="581025"/>
          </a:xfrm>
          <a:prstGeom prst="rect">
            <a:avLst/>
          </a:prstGeom>
          <a:solidFill>
            <a:srgbClr val="C00000">
              <a:alpha val="100000"/>
            </a:srgbClr>
          </a:solidFill>
          <a:ln w="9525">
            <a:noFill/>
          </a:ln>
        </p:spPr>
        <p:txBody>
          <a:bodyPr/>
          <a:lstStyle/>
          <a:p>
            <a:endParaRPr lang="zh-CN" altLang="en-US"/>
          </a:p>
        </p:txBody>
      </p:sp>
      <p:sp>
        <p:nvSpPr>
          <p:cNvPr id="28675" name="文本框 28674"/>
          <p:cNvSpPr txBox="1"/>
          <p:nvPr/>
        </p:nvSpPr>
        <p:spPr>
          <a:xfrm>
            <a:off x="366713" y="381000"/>
            <a:ext cx="2055812" cy="953135"/>
          </a:xfrm>
          <a:prstGeom prst="rect">
            <a:avLst/>
          </a:prstGeom>
          <a:noFill/>
          <a:ln w="9525">
            <a:noFill/>
          </a:ln>
        </p:spPr>
        <p:txBody>
          <a:bodyPr wrap="square" anchor="t">
            <a:spAutoFit/>
          </a:bodyPr>
          <a:lstStyle/>
          <a:p>
            <a:pPr algn="r"/>
            <a:r>
              <a:rPr lang="zh-CN" altLang="en-US" sz="2800" b="1">
                <a:solidFill>
                  <a:schemeClr val="bg1"/>
                </a:solidFill>
                <a:latin typeface="Arial" panose="020B0604020202020204" pitchFamily="34" charset="0"/>
                <a:ea typeface="微软雅黑" panose="020B0503020204020204" charset="-122"/>
              </a:rPr>
              <a:t>Add your</a:t>
            </a:r>
          </a:p>
          <a:p>
            <a:pPr algn="r"/>
            <a:r>
              <a:rPr lang="zh-CN" altLang="en-US" sz="2800" b="1">
                <a:solidFill>
                  <a:schemeClr val="bg1"/>
                </a:solidFill>
                <a:latin typeface="Arial" panose="020B0604020202020204" pitchFamily="34" charset="0"/>
                <a:ea typeface="微软雅黑" panose="020B0503020204020204" charset="-122"/>
              </a:rPr>
              <a:t>title</a:t>
            </a:r>
          </a:p>
        </p:txBody>
      </p:sp>
      <p:sp>
        <p:nvSpPr>
          <p:cNvPr id="28676" name="文本框 28675"/>
          <p:cNvSpPr txBox="1"/>
          <p:nvPr/>
        </p:nvSpPr>
        <p:spPr>
          <a:xfrm>
            <a:off x="2606675" y="458788"/>
            <a:ext cx="8864600" cy="1014730"/>
          </a:xfrm>
          <a:prstGeom prst="rect">
            <a:avLst/>
          </a:prstGeom>
          <a:noFill/>
          <a:ln w="9525">
            <a:noFill/>
          </a:ln>
        </p:spPr>
        <p:txBody>
          <a:bodyPr vert="horz" wrap="square" anchor="t">
            <a:spAutoFit/>
          </a:bodyPr>
          <a:lstStyle/>
          <a:p>
            <a:r>
              <a:rPr lang="zh-CN" altLang="en-US" sz="1200">
                <a:solidFill>
                  <a:schemeClr val="bg1"/>
                </a:solidFill>
                <a:latin typeface="Arial" panose="020B0604020202020204" pitchFamily="34" charset="0"/>
                <a:ea typeface="微软雅黑" panose="020B0503020204020204" charset="-122"/>
              </a:rPr>
              <a:t>Here you can enter your relevant text to explain your products or services to attendees.Here you can enter your relevant text to explain your products or services to attendees.Here you can enter your relevant text to explain your products or services to attendees.Here you can enter your relevant text to explain your products or services to attendees.Here you can enter your relevant text to explain your products or services to attendees.Here you can enter your relevant text to explain your products or services to attendees.</a:t>
            </a:r>
            <a:endParaRPr lang="zh-CN" altLang="en-US">
              <a:solidFill>
                <a:schemeClr val="bg1"/>
              </a:solidFill>
              <a:latin typeface="Arial" panose="020B0604020202020204" pitchFamily="34" charset="0"/>
            </a:endParaRPr>
          </a:p>
        </p:txBody>
      </p:sp>
      <p:sp>
        <p:nvSpPr>
          <p:cNvPr id="28677" name="云3 256"/>
          <p:cNvSpPr/>
          <p:nvPr/>
        </p:nvSpPr>
        <p:spPr>
          <a:xfrm>
            <a:off x="3983038" y="3552825"/>
            <a:ext cx="742950" cy="446088"/>
          </a:xfrm>
          <a:custGeom>
            <a:avLst/>
            <a:gdLst/>
            <a:ahLst/>
            <a:cxnLst/>
            <a:rect l="0" t="0" r="0" b="0"/>
            <a:pathLst>
              <a:path w="3095883" h="2092590">
                <a:moveTo>
                  <a:pt x="1714326" y="115005"/>
                </a:moveTo>
                <a:cubicBezTo>
                  <a:pt x="1363633" y="115005"/>
                  <a:pt x="1067904" y="350339"/>
                  <a:pt x="980351" y="672716"/>
                </a:cubicBezTo>
                <a:cubicBezTo>
                  <a:pt x="1054204" y="688080"/>
                  <a:pt x="1123613" y="714214"/>
                  <a:pt x="1186949" y="749118"/>
                </a:cubicBezTo>
                <a:lnTo>
                  <a:pt x="1146949" y="851829"/>
                </a:lnTo>
                <a:cubicBezTo>
                  <a:pt x="1045110" y="792678"/>
                  <a:pt x="924045" y="759572"/>
                  <a:pt x="794454" y="759572"/>
                </a:cubicBezTo>
                <a:cubicBezTo>
                  <a:pt x="421493" y="759572"/>
                  <a:pt x="119149" y="1033787"/>
                  <a:pt x="119149" y="1372048"/>
                </a:cubicBezTo>
                <a:cubicBezTo>
                  <a:pt x="119149" y="1679144"/>
                  <a:pt x="368346" y="1933451"/>
                  <a:pt x="693810" y="1973790"/>
                </a:cubicBezTo>
                <a:lnTo>
                  <a:pt x="2644062" y="1973790"/>
                </a:lnTo>
                <a:cubicBezTo>
                  <a:pt x="2845151" y="1916500"/>
                  <a:pt x="2989619" y="1749402"/>
                  <a:pt x="2989619" y="1552531"/>
                </a:cubicBezTo>
                <a:cubicBezTo>
                  <a:pt x="2989619" y="1330357"/>
                  <a:pt x="2805628" y="1146101"/>
                  <a:pt x="2564544" y="1113415"/>
                </a:cubicBezTo>
                <a:cubicBezTo>
                  <a:pt x="2546404" y="1180567"/>
                  <a:pt x="2519482" y="1244124"/>
                  <a:pt x="2485002" y="1303018"/>
                </a:cubicBezTo>
                <a:lnTo>
                  <a:pt x="2377950" y="1260252"/>
                </a:lnTo>
                <a:cubicBezTo>
                  <a:pt x="2444874" y="1149958"/>
                  <a:pt x="2481419" y="1020296"/>
                  <a:pt x="2481419" y="882098"/>
                </a:cubicBezTo>
                <a:cubicBezTo>
                  <a:pt x="2481419" y="458444"/>
                  <a:pt x="2137980" y="115005"/>
                  <a:pt x="1714326" y="115005"/>
                </a:cubicBezTo>
                <a:close/>
                <a:moveTo>
                  <a:pt x="1714326" y="0"/>
                </a:moveTo>
                <a:cubicBezTo>
                  <a:pt x="2201495" y="0"/>
                  <a:pt x="2596424" y="394929"/>
                  <a:pt x="2596424" y="882098"/>
                </a:cubicBezTo>
                <a:cubicBezTo>
                  <a:pt x="2596424" y="929587"/>
                  <a:pt x="2592672" y="976199"/>
                  <a:pt x="2584027" y="1021384"/>
                </a:cubicBezTo>
                <a:cubicBezTo>
                  <a:pt x="2874515" y="1061994"/>
                  <a:pt x="3095883" y="1284452"/>
                  <a:pt x="3095883" y="1552530"/>
                </a:cubicBezTo>
                <a:cubicBezTo>
                  <a:pt x="3095883" y="1808471"/>
                  <a:pt x="2894108" y="2022828"/>
                  <a:pt x="2623005" y="2077281"/>
                </a:cubicBezTo>
                <a:cubicBezTo>
                  <a:pt x="2590159" y="2087878"/>
                  <a:pt x="2555435" y="2092590"/>
                  <a:pt x="2519757" y="2092590"/>
                </a:cubicBezTo>
                <a:lnTo>
                  <a:pt x="2483815" y="2092590"/>
                </a:lnTo>
                <a:lnTo>
                  <a:pt x="719703" y="2092590"/>
                </a:lnTo>
                <a:cubicBezTo>
                  <a:pt x="662513" y="2092590"/>
                  <a:pt x="607773" y="2080483"/>
                  <a:pt x="557775" y="2057460"/>
                </a:cubicBezTo>
                <a:cubicBezTo>
                  <a:pt x="234310" y="1968384"/>
                  <a:pt x="0" y="1695034"/>
                  <a:pt x="0" y="1372049"/>
                </a:cubicBezTo>
                <a:cubicBezTo>
                  <a:pt x="0" y="974105"/>
                  <a:pt x="355689" y="651508"/>
                  <a:pt x="794454" y="651508"/>
                </a:cubicBezTo>
                <a:lnTo>
                  <a:pt x="864744" y="655744"/>
                </a:lnTo>
                <a:lnTo>
                  <a:pt x="862837" y="654982"/>
                </a:lnTo>
                <a:cubicBezTo>
                  <a:pt x="962103" y="277743"/>
                  <a:pt x="1305780" y="0"/>
                  <a:pt x="1714326" y="0"/>
                </a:cubicBezTo>
                <a:close/>
              </a:path>
            </a:pathLst>
          </a:custGeom>
          <a:solidFill>
            <a:schemeClr val="bg1">
              <a:alpha val="100000"/>
            </a:schemeClr>
          </a:solidFill>
          <a:ln w="9525">
            <a:noFill/>
          </a:ln>
        </p:spPr>
        <p:txBody>
          <a:bodyPr/>
          <a:lstStyle/>
          <a:p>
            <a:endParaRPr lang="zh-CN" altLang="en-US"/>
          </a:p>
        </p:txBody>
      </p:sp>
      <p:sp>
        <p:nvSpPr>
          <p:cNvPr id="28678" name="云2 257"/>
          <p:cNvSpPr/>
          <p:nvPr/>
        </p:nvSpPr>
        <p:spPr>
          <a:xfrm>
            <a:off x="8005763" y="3552825"/>
            <a:ext cx="741362" cy="446088"/>
          </a:xfrm>
          <a:custGeom>
            <a:avLst/>
            <a:gdLst/>
            <a:ahLst/>
            <a:cxnLst/>
            <a:rect l="0" t="0" r="0" b="0"/>
            <a:pathLst>
              <a:path w="2263730" h="1265688">
                <a:moveTo>
                  <a:pt x="905551" y="0"/>
                </a:moveTo>
                <a:cubicBezTo>
                  <a:pt x="964955" y="0"/>
                  <a:pt x="1021809" y="12275"/>
                  <a:pt x="1073606" y="36122"/>
                </a:cubicBezTo>
                <a:cubicBezTo>
                  <a:pt x="867772" y="107015"/>
                  <a:pt x="717264" y="277397"/>
                  <a:pt x="695253" y="481416"/>
                </a:cubicBezTo>
                <a:cubicBezTo>
                  <a:pt x="659529" y="464587"/>
                  <a:pt x="621677" y="456871"/>
                  <a:pt x="584749" y="459054"/>
                </a:cubicBezTo>
                <a:cubicBezTo>
                  <a:pt x="568316" y="460025"/>
                  <a:pt x="552067" y="462956"/>
                  <a:pt x="536229" y="467989"/>
                </a:cubicBezTo>
                <a:cubicBezTo>
                  <a:pt x="461080" y="491867"/>
                  <a:pt x="412084" y="557684"/>
                  <a:pt x="398547" y="640069"/>
                </a:cubicBezTo>
                <a:cubicBezTo>
                  <a:pt x="252469" y="690186"/>
                  <a:pt x="150529" y="805213"/>
                  <a:pt x="150529" y="939037"/>
                </a:cubicBezTo>
                <a:cubicBezTo>
                  <a:pt x="150529" y="1060859"/>
                  <a:pt x="235005" y="1167106"/>
                  <a:pt x="360867" y="1221858"/>
                </a:cubicBezTo>
                <a:cubicBezTo>
                  <a:pt x="258008" y="1163330"/>
                  <a:pt x="191624" y="1067577"/>
                  <a:pt x="191624" y="959585"/>
                </a:cubicBezTo>
                <a:cubicBezTo>
                  <a:pt x="191624" y="825761"/>
                  <a:pt x="293564" y="710734"/>
                  <a:pt x="439642" y="660617"/>
                </a:cubicBezTo>
                <a:cubicBezTo>
                  <a:pt x="453179" y="578232"/>
                  <a:pt x="502175" y="512415"/>
                  <a:pt x="577324" y="488537"/>
                </a:cubicBezTo>
                <a:cubicBezTo>
                  <a:pt x="593162" y="483504"/>
                  <a:pt x="609411" y="480573"/>
                  <a:pt x="625844" y="479602"/>
                </a:cubicBezTo>
                <a:cubicBezTo>
                  <a:pt x="662772" y="477419"/>
                  <a:pt x="700624" y="485135"/>
                  <a:pt x="736348" y="501964"/>
                </a:cubicBezTo>
                <a:cubicBezTo>
                  <a:pt x="765500" y="231754"/>
                  <a:pt x="1020053" y="20548"/>
                  <a:pt x="1329741" y="20548"/>
                </a:cubicBezTo>
                <a:cubicBezTo>
                  <a:pt x="1659087" y="20548"/>
                  <a:pt x="1926075" y="259418"/>
                  <a:pt x="1926075" y="554079"/>
                </a:cubicBezTo>
                <a:cubicBezTo>
                  <a:pt x="1926075" y="582788"/>
                  <a:pt x="1923540" y="610967"/>
                  <a:pt x="1917927" y="638343"/>
                </a:cubicBezTo>
                <a:cubicBezTo>
                  <a:pt x="2114194" y="662993"/>
                  <a:pt x="2263730" y="797503"/>
                  <a:pt x="2263730" y="959585"/>
                </a:cubicBezTo>
                <a:cubicBezTo>
                  <a:pt x="2263730" y="1100449"/>
                  <a:pt x="2150783" y="1220487"/>
                  <a:pt x="1992071" y="1265207"/>
                </a:cubicBezTo>
                <a:lnTo>
                  <a:pt x="1990321" y="1265688"/>
                </a:lnTo>
                <a:lnTo>
                  <a:pt x="465245" y="1265688"/>
                </a:lnTo>
                <a:lnTo>
                  <a:pt x="370547" y="1265688"/>
                </a:lnTo>
                <a:lnTo>
                  <a:pt x="351179" y="1263493"/>
                </a:lnTo>
                <a:cubicBezTo>
                  <a:pt x="343976" y="1265446"/>
                  <a:pt x="336631" y="1265688"/>
                  <a:pt x="329229" y="1265688"/>
                </a:cubicBezTo>
                <a:cubicBezTo>
                  <a:pt x="147401" y="1265688"/>
                  <a:pt x="0" y="1119441"/>
                  <a:pt x="0" y="939037"/>
                </a:cubicBezTo>
                <a:cubicBezTo>
                  <a:pt x="0" y="805213"/>
                  <a:pt x="81109" y="690186"/>
                  <a:pt x="197338" y="640069"/>
                </a:cubicBezTo>
                <a:cubicBezTo>
                  <a:pt x="208108" y="557684"/>
                  <a:pt x="247093" y="491867"/>
                  <a:pt x="306885" y="467989"/>
                </a:cubicBezTo>
                <a:cubicBezTo>
                  <a:pt x="319486" y="462956"/>
                  <a:pt x="332415" y="460025"/>
                  <a:pt x="345490" y="459054"/>
                </a:cubicBezTo>
                <a:cubicBezTo>
                  <a:pt x="374873" y="456871"/>
                  <a:pt x="404990" y="464587"/>
                  <a:pt x="433414" y="481416"/>
                </a:cubicBezTo>
                <a:cubicBezTo>
                  <a:pt x="456609" y="211206"/>
                  <a:pt x="659145" y="0"/>
                  <a:pt x="905551" y="0"/>
                </a:cubicBezTo>
                <a:close/>
              </a:path>
            </a:pathLst>
          </a:custGeom>
          <a:solidFill>
            <a:schemeClr val="bg1">
              <a:alpha val="100000"/>
            </a:schemeClr>
          </a:solidFill>
          <a:ln w="9525">
            <a:noFill/>
          </a:ln>
        </p:spPr>
        <p:txBody>
          <a:bodyPr/>
          <a:lstStyle/>
          <a:p>
            <a:endParaRPr lang="zh-CN" altLang="en-US"/>
          </a:p>
        </p:txBody>
      </p:sp>
      <p:sp>
        <p:nvSpPr>
          <p:cNvPr id="28679" name="直接连接符 28678"/>
          <p:cNvSpPr/>
          <p:nvPr/>
        </p:nvSpPr>
        <p:spPr>
          <a:xfrm>
            <a:off x="6305550" y="3552825"/>
            <a:ext cx="1588" cy="2003425"/>
          </a:xfrm>
          <a:prstGeom prst="line">
            <a:avLst/>
          </a:prstGeom>
          <a:ln w="6350" cap="flat" cmpd="sng">
            <a:solidFill>
              <a:schemeClr val="bg1"/>
            </a:solidFill>
            <a:prstDash val="solid"/>
            <a:bevel/>
            <a:headEnd type="none" w="med" len="med"/>
            <a:tailEnd type="none" w="med" len="med"/>
          </a:ln>
        </p:spPr>
      </p:sp>
      <p:sp>
        <p:nvSpPr>
          <p:cNvPr id="28680" name="文本框 28679"/>
          <p:cNvSpPr txBox="1"/>
          <p:nvPr/>
        </p:nvSpPr>
        <p:spPr>
          <a:xfrm>
            <a:off x="3024188" y="4660900"/>
            <a:ext cx="2836862" cy="925195"/>
          </a:xfrm>
          <a:prstGeom prst="rect">
            <a:avLst/>
          </a:prstGeom>
          <a:noFill/>
          <a:ln w="9525">
            <a:noFill/>
          </a:ln>
        </p:spPr>
        <p:txBody>
          <a:bodyPr vert="horz" wrap="square" lIns="156803" tIns="78402" rIns="156803" bIns="78402" anchor="t">
            <a:spAutoFit/>
          </a:bodyPr>
          <a:lstStyle/>
          <a:p>
            <a:r>
              <a:rPr lang="zh-CN" altLang="en-US" sz="1000">
                <a:solidFill>
                  <a:schemeClr val="bg1"/>
                </a:solidFill>
                <a:latin typeface="微软雅黑" panose="020B0503020204020204" charset="-122"/>
                <a:ea typeface="微软雅黑" panose="020B0503020204020204" charset="-122"/>
              </a:rPr>
              <a:t>Here you can enter your relevant text to explain your products or services to attendees.Here you can enter your relevant text to explain your products or services to attendees.</a:t>
            </a:r>
          </a:p>
        </p:txBody>
      </p:sp>
      <p:sp>
        <p:nvSpPr>
          <p:cNvPr id="28681" name="文本框 28680"/>
          <p:cNvSpPr txBox="1"/>
          <p:nvPr/>
        </p:nvSpPr>
        <p:spPr>
          <a:xfrm>
            <a:off x="3625533" y="4170363"/>
            <a:ext cx="1461135" cy="340360"/>
          </a:xfrm>
          <a:prstGeom prst="rect">
            <a:avLst/>
          </a:prstGeom>
          <a:noFill/>
          <a:ln w="9525">
            <a:noFill/>
          </a:ln>
        </p:spPr>
        <p:txBody>
          <a:bodyPr vert="horz" wrap="none" lIns="156803" tIns="78402" rIns="156803" bIns="78402" anchor="t">
            <a:spAutoFit/>
          </a:bodyPr>
          <a:lstStyle/>
          <a:p>
            <a:pPr algn="ctr"/>
            <a:r>
              <a:rPr lang="zh-CN" altLang="en-US" sz="1200" b="1">
                <a:solidFill>
                  <a:schemeClr val="bg1"/>
                </a:solidFill>
                <a:latin typeface="微软雅黑" panose="020B0503020204020204" charset="-122"/>
                <a:ea typeface="微软雅黑" panose="020B0503020204020204" charset="-122"/>
              </a:rPr>
              <a:t>Add  your  text</a:t>
            </a:r>
          </a:p>
        </p:txBody>
      </p:sp>
      <p:sp>
        <p:nvSpPr>
          <p:cNvPr id="28682" name="文本框 28681"/>
          <p:cNvSpPr txBox="1"/>
          <p:nvPr/>
        </p:nvSpPr>
        <p:spPr>
          <a:xfrm>
            <a:off x="7042150" y="4660900"/>
            <a:ext cx="2840038" cy="925195"/>
          </a:xfrm>
          <a:prstGeom prst="rect">
            <a:avLst/>
          </a:prstGeom>
          <a:noFill/>
          <a:ln w="9525">
            <a:noFill/>
          </a:ln>
        </p:spPr>
        <p:txBody>
          <a:bodyPr vert="horz" wrap="square" lIns="156803" tIns="78402" rIns="156803" bIns="78402" anchor="t">
            <a:spAutoFit/>
          </a:bodyPr>
          <a:lstStyle/>
          <a:p>
            <a:r>
              <a:rPr lang="zh-CN" altLang="en-US" sz="1000">
                <a:solidFill>
                  <a:schemeClr val="bg1"/>
                </a:solidFill>
                <a:latin typeface="微软雅黑" panose="020B0503020204020204" charset="-122"/>
                <a:ea typeface="微软雅黑" panose="020B0503020204020204" charset="-122"/>
              </a:rPr>
              <a:t>Here you can enter your relevant text to explain your products or services to attendees.Here you can enter your relevant text to explain your products or services to attendees.</a:t>
            </a:r>
          </a:p>
        </p:txBody>
      </p:sp>
      <p:sp>
        <p:nvSpPr>
          <p:cNvPr id="28683" name="文本框 28682"/>
          <p:cNvSpPr txBox="1"/>
          <p:nvPr/>
        </p:nvSpPr>
        <p:spPr>
          <a:xfrm>
            <a:off x="7648258" y="4170363"/>
            <a:ext cx="1461135" cy="340360"/>
          </a:xfrm>
          <a:prstGeom prst="rect">
            <a:avLst/>
          </a:prstGeom>
          <a:noFill/>
          <a:ln w="9525">
            <a:noFill/>
          </a:ln>
        </p:spPr>
        <p:txBody>
          <a:bodyPr vert="horz" wrap="none" lIns="156803" tIns="78402" rIns="156803" bIns="78402" anchor="t">
            <a:spAutoFit/>
          </a:bodyPr>
          <a:lstStyle/>
          <a:p>
            <a:pPr algn="ctr"/>
            <a:r>
              <a:rPr lang="zh-CN" altLang="en-US" sz="1200" b="1">
                <a:solidFill>
                  <a:schemeClr val="bg1"/>
                </a:solidFill>
                <a:latin typeface="微软雅黑" panose="020B0503020204020204" charset="-122"/>
                <a:ea typeface="微软雅黑" panose="020B0503020204020204" charset="-122"/>
              </a:rPr>
              <a:t>Add  your  text</a:t>
            </a:r>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0">
          <a:blip r:embed="rId2" cstate="print"/>
          <a:stretch>
            <a:fillRect b="-156"/>
          </a:stretch>
        </a:blipFill>
        <a:effectLst/>
      </p:bgPr>
    </p:bg>
    <p:spTree>
      <p:nvGrpSpPr>
        <p:cNvPr id="1" name=""/>
        <p:cNvGrpSpPr/>
        <p:nvPr/>
      </p:nvGrpSpPr>
      <p:grpSpPr>
        <a:xfrm>
          <a:off x="0" y="0"/>
          <a:ext cx="0" cy="0"/>
          <a:chOff x="0" y="0"/>
          <a:chExt cx="0" cy="0"/>
        </a:xfrm>
      </p:grpSpPr>
      <p:sp>
        <p:nvSpPr>
          <p:cNvPr id="29698" name="矩形 29697"/>
          <p:cNvSpPr/>
          <p:nvPr/>
        </p:nvSpPr>
        <p:spPr>
          <a:xfrm>
            <a:off x="-28575" y="6300788"/>
            <a:ext cx="12268200" cy="581025"/>
          </a:xfrm>
          <a:prstGeom prst="rect">
            <a:avLst/>
          </a:prstGeom>
          <a:solidFill>
            <a:srgbClr val="4D4D4D">
              <a:alpha val="100000"/>
            </a:srgbClr>
          </a:solidFill>
          <a:ln w="9525">
            <a:noFill/>
          </a:ln>
        </p:spPr>
        <p:txBody>
          <a:bodyPr/>
          <a:lstStyle/>
          <a:p>
            <a:endParaRPr lang="zh-CN" altLang="en-US"/>
          </a:p>
        </p:txBody>
      </p:sp>
      <p:sp>
        <p:nvSpPr>
          <p:cNvPr id="29699" name="矩形 29698"/>
          <p:cNvSpPr/>
          <p:nvPr/>
        </p:nvSpPr>
        <p:spPr>
          <a:xfrm>
            <a:off x="365125" y="1638300"/>
            <a:ext cx="11480800" cy="4202113"/>
          </a:xfrm>
          <a:prstGeom prst="rect">
            <a:avLst/>
          </a:prstGeom>
          <a:solidFill>
            <a:srgbClr val="C00000">
              <a:alpha val="100000"/>
            </a:srgbClr>
          </a:solidFill>
          <a:ln w="9525">
            <a:noFill/>
          </a:ln>
        </p:spPr>
        <p:txBody>
          <a:bodyPr/>
          <a:lstStyle/>
          <a:p>
            <a:endParaRPr lang="zh-CN" altLang="en-US"/>
          </a:p>
        </p:txBody>
      </p:sp>
      <p:sp>
        <p:nvSpPr>
          <p:cNvPr id="29700" name="文本框 29699"/>
          <p:cNvSpPr txBox="1"/>
          <p:nvPr/>
        </p:nvSpPr>
        <p:spPr>
          <a:xfrm>
            <a:off x="366713" y="381000"/>
            <a:ext cx="2055812" cy="953135"/>
          </a:xfrm>
          <a:prstGeom prst="rect">
            <a:avLst/>
          </a:prstGeom>
          <a:noFill/>
          <a:ln w="9525">
            <a:noFill/>
          </a:ln>
        </p:spPr>
        <p:txBody>
          <a:bodyPr wrap="square" anchor="t">
            <a:spAutoFit/>
          </a:bodyPr>
          <a:lstStyle/>
          <a:p>
            <a:pPr algn="r"/>
            <a:r>
              <a:rPr lang="zh-CN" altLang="en-US" sz="2800" b="1">
                <a:solidFill>
                  <a:srgbClr val="C00000"/>
                </a:solidFill>
                <a:latin typeface="Arial" panose="020B0604020202020204" pitchFamily="34" charset="0"/>
                <a:ea typeface="微软雅黑" panose="020B0503020204020204" charset="-122"/>
              </a:rPr>
              <a:t>Add your</a:t>
            </a:r>
          </a:p>
          <a:p>
            <a:pPr algn="r"/>
            <a:r>
              <a:rPr lang="zh-CN" altLang="en-US" sz="2800" b="1">
                <a:solidFill>
                  <a:srgbClr val="C00000"/>
                </a:solidFill>
                <a:latin typeface="Arial" panose="020B0604020202020204" pitchFamily="34" charset="0"/>
                <a:ea typeface="微软雅黑" panose="020B0503020204020204" charset="-122"/>
              </a:rPr>
              <a:t>title</a:t>
            </a:r>
          </a:p>
        </p:txBody>
      </p:sp>
      <p:sp>
        <p:nvSpPr>
          <p:cNvPr id="29701" name="文本框 29700"/>
          <p:cNvSpPr txBox="1"/>
          <p:nvPr/>
        </p:nvSpPr>
        <p:spPr>
          <a:xfrm>
            <a:off x="2606675" y="458788"/>
            <a:ext cx="8864600" cy="1014730"/>
          </a:xfrm>
          <a:prstGeom prst="rect">
            <a:avLst/>
          </a:prstGeom>
          <a:noFill/>
          <a:ln w="9525">
            <a:noFill/>
          </a:ln>
        </p:spPr>
        <p:txBody>
          <a:bodyPr vert="horz" wrap="square" anchor="t">
            <a:spAutoFit/>
          </a:bodyPr>
          <a:lstStyle/>
          <a:p>
            <a:r>
              <a:rPr lang="zh-CN" altLang="en-US" sz="1200">
                <a:solidFill>
                  <a:srgbClr val="C00000"/>
                </a:solidFill>
                <a:latin typeface="Arial" panose="020B0604020202020204" pitchFamily="34" charset="0"/>
                <a:ea typeface="微软雅黑" panose="020B0503020204020204" charset="-122"/>
              </a:rPr>
              <a:t>Here you can enter your relevant text to explain your products or services to attendees.Here you can enter your relevant text to explain your products or services to attendees.Here you can enter your relevant text to explain your products or services to attendees.Here you can enter your relevant text to explain your products or services to attendees.Here you can enter your relevant text to explain your products or services to attendees.Here you can enter your relevant text to explain your products or services to attendees.</a:t>
            </a:r>
            <a:endParaRPr lang="zh-CN" altLang="en-US">
              <a:solidFill>
                <a:srgbClr val="C00000"/>
              </a:solidFill>
              <a:latin typeface="Arial" panose="020B0604020202020204" pitchFamily="34" charset="0"/>
            </a:endParaRPr>
          </a:p>
        </p:txBody>
      </p:sp>
      <p:sp>
        <p:nvSpPr>
          <p:cNvPr id="29702" name="椭圆 29701"/>
          <p:cNvSpPr/>
          <p:nvPr/>
        </p:nvSpPr>
        <p:spPr>
          <a:xfrm>
            <a:off x="1798638" y="2225675"/>
            <a:ext cx="1490662" cy="1495425"/>
          </a:xfrm>
          <a:prstGeom prst="ellipse">
            <a:avLst/>
          </a:prstGeom>
          <a:noFill/>
          <a:ln w="9525" cap="flat" cmpd="sng">
            <a:solidFill>
              <a:schemeClr val="bg1"/>
            </a:solidFill>
            <a:prstDash val="solid"/>
            <a:bevel/>
            <a:headEnd type="none" w="med" len="med"/>
            <a:tailEnd type="none" w="med" len="med"/>
          </a:ln>
        </p:spPr>
        <p:txBody>
          <a:bodyPr/>
          <a:lstStyle/>
          <a:p>
            <a:endParaRPr lang="zh-CN" altLang="en-US"/>
          </a:p>
        </p:txBody>
      </p:sp>
      <p:sp>
        <p:nvSpPr>
          <p:cNvPr id="29703" name="椭圆 29702"/>
          <p:cNvSpPr/>
          <p:nvPr/>
        </p:nvSpPr>
        <p:spPr>
          <a:xfrm>
            <a:off x="4170363" y="2225675"/>
            <a:ext cx="1492250" cy="1495425"/>
          </a:xfrm>
          <a:prstGeom prst="ellipse">
            <a:avLst/>
          </a:prstGeom>
          <a:noFill/>
          <a:ln w="9525" cap="flat" cmpd="sng">
            <a:solidFill>
              <a:schemeClr val="bg1"/>
            </a:solidFill>
            <a:prstDash val="solid"/>
            <a:bevel/>
            <a:headEnd type="none" w="med" len="med"/>
            <a:tailEnd type="none" w="med" len="med"/>
          </a:ln>
        </p:spPr>
        <p:txBody>
          <a:bodyPr/>
          <a:lstStyle/>
          <a:p>
            <a:endParaRPr lang="zh-CN" altLang="en-US"/>
          </a:p>
        </p:txBody>
      </p:sp>
      <p:sp>
        <p:nvSpPr>
          <p:cNvPr id="29704" name="椭圆 29703"/>
          <p:cNvSpPr/>
          <p:nvPr/>
        </p:nvSpPr>
        <p:spPr>
          <a:xfrm>
            <a:off x="6542088" y="2225675"/>
            <a:ext cx="1492250" cy="1495425"/>
          </a:xfrm>
          <a:prstGeom prst="ellipse">
            <a:avLst/>
          </a:prstGeom>
          <a:noFill/>
          <a:ln w="9525" cap="flat" cmpd="sng">
            <a:solidFill>
              <a:schemeClr val="bg1"/>
            </a:solidFill>
            <a:prstDash val="solid"/>
            <a:bevel/>
            <a:headEnd type="none" w="med" len="med"/>
            <a:tailEnd type="none" w="med" len="med"/>
          </a:ln>
        </p:spPr>
        <p:txBody>
          <a:bodyPr/>
          <a:lstStyle/>
          <a:p>
            <a:endParaRPr lang="zh-CN" altLang="en-US"/>
          </a:p>
        </p:txBody>
      </p:sp>
      <p:sp>
        <p:nvSpPr>
          <p:cNvPr id="29705" name="椭圆 29704"/>
          <p:cNvSpPr/>
          <p:nvPr/>
        </p:nvSpPr>
        <p:spPr>
          <a:xfrm>
            <a:off x="8913813" y="2225675"/>
            <a:ext cx="1493837" cy="1495425"/>
          </a:xfrm>
          <a:prstGeom prst="ellipse">
            <a:avLst/>
          </a:prstGeom>
          <a:noFill/>
          <a:ln w="9525" cap="flat" cmpd="sng">
            <a:solidFill>
              <a:schemeClr val="bg1"/>
            </a:solidFill>
            <a:prstDash val="solid"/>
            <a:bevel/>
            <a:headEnd type="none" w="med" len="med"/>
            <a:tailEnd type="none" w="med" len="med"/>
          </a:ln>
        </p:spPr>
        <p:txBody>
          <a:bodyPr/>
          <a:lstStyle/>
          <a:p>
            <a:endParaRPr lang="zh-CN" altLang="en-US"/>
          </a:p>
        </p:txBody>
      </p:sp>
      <p:sp>
        <p:nvSpPr>
          <p:cNvPr id="29706" name="放大镜 276"/>
          <p:cNvSpPr/>
          <p:nvPr/>
        </p:nvSpPr>
        <p:spPr>
          <a:xfrm>
            <a:off x="2343150" y="2749550"/>
            <a:ext cx="368300" cy="463550"/>
          </a:xfrm>
          <a:custGeom>
            <a:avLst/>
            <a:gdLst/>
            <a:ahLst/>
            <a:cxnLst/>
            <a:rect l="0" t="0" r="0" b="0"/>
            <a:pathLst>
              <a:path w="3132350" h="3959240">
                <a:moveTo>
                  <a:pt x="1005872" y="679617"/>
                </a:moveTo>
                <a:lnTo>
                  <a:pt x="1142879" y="679617"/>
                </a:lnTo>
                <a:lnTo>
                  <a:pt x="1142879" y="1011617"/>
                </a:lnTo>
                <a:lnTo>
                  <a:pt x="1474879" y="1011617"/>
                </a:lnTo>
                <a:lnTo>
                  <a:pt x="1474879" y="1148624"/>
                </a:lnTo>
                <a:lnTo>
                  <a:pt x="1142879" y="1148624"/>
                </a:lnTo>
                <a:lnTo>
                  <a:pt x="1142879" y="1480624"/>
                </a:lnTo>
                <a:lnTo>
                  <a:pt x="1005872" y="1480624"/>
                </a:lnTo>
                <a:lnTo>
                  <a:pt x="1005872" y="1148624"/>
                </a:lnTo>
                <a:lnTo>
                  <a:pt x="673872" y="1148624"/>
                </a:lnTo>
                <a:lnTo>
                  <a:pt x="673872" y="1011617"/>
                </a:lnTo>
                <a:lnTo>
                  <a:pt x="1005872" y="1011617"/>
                </a:lnTo>
                <a:lnTo>
                  <a:pt x="1005872" y="679617"/>
                </a:lnTo>
                <a:close/>
                <a:moveTo>
                  <a:pt x="1080120" y="151325"/>
                </a:moveTo>
                <a:cubicBezTo>
                  <a:pt x="567161" y="151325"/>
                  <a:pt x="151325" y="567161"/>
                  <a:pt x="151325" y="1080120"/>
                </a:cubicBezTo>
                <a:cubicBezTo>
                  <a:pt x="151325" y="1593079"/>
                  <a:pt x="567161" y="2008915"/>
                  <a:pt x="1080120" y="2008915"/>
                </a:cubicBezTo>
                <a:cubicBezTo>
                  <a:pt x="1593079" y="2008915"/>
                  <a:pt x="2008915" y="1593079"/>
                  <a:pt x="2008915" y="1080120"/>
                </a:cubicBezTo>
                <a:cubicBezTo>
                  <a:pt x="2008915" y="567161"/>
                  <a:pt x="1593079" y="151325"/>
                  <a:pt x="1080120" y="151325"/>
                </a:cubicBezTo>
                <a:close/>
                <a:moveTo>
                  <a:pt x="1080120" y="0"/>
                </a:moveTo>
                <a:cubicBezTo>
                  <a:pt x="1676654" y="0"/>
                  <a:pt x="2160240" y="483586"/>
                  <a:pt x="2160240" y="1080120"/>
                </a:cubicBezTo>
                <a:cubicBezTo>
                  <a:pt x="2160240" y="1427165"/>
                  <a:pt x="1996568" y="1735982"/>
                  <a:pt x="1741553" y="1932755"/>
                </a:cubicBezTo>
                <a:lnTo>
                  <a:pt x="1967917" y="2284217"/>
                </a:lnTo>
                <a:lnTo>
                  <a:pt x="2037145" y="2234618"/>
                </a:lnTo>
                <a:cubicBezTo>
                  <a:pt x="2913254" y="2995439"/>
                  <a:pt x="3181132" y="3578954"/>
                  <a:pt x="3125302" y="3789029"/>
                </a:cubicBezTo>
                <a:cubicBezTo>
                  <a:pt x="3106500" y="3931371"/>
                  <a:pt x="2976322" y="3969409"/>
                  <a:pt x="2895645" y="3957062"/>
                </a:cubicBezTo>
                <a:cubicBezTo>
                  <a:pt x="2363446" y="3830214"/>
                  <a:pt x="1961795" y="2830323"/>
                  <a:pt x="1784689" y="2415489"/>
                </a:cubicBezTo>
                <a:lnTo>
                  <a:pt x="1850702" y="2368194"/>
                </a:lnTo>
                <a:lnTo>
                  <a:pt x="1622163" y="2013355"/>
                </a:lnTo>
                <a:cubicBezTo>
                  <a:pt x="1463260" y="2107083"/>
                  <a:pt x="1277898" y="2160240"/>
                  <a:pt x="1080120" y="2160240"/>
                </a:cubicBezTo>
                <a:cubicBezTo>
                  <a:pt x="483586" y="2160240"/>
                  <a:pt x="0" y="1676654"/>
                  <a:pt x="0" y="1080120"/>
                </a:cubicBezTo>
                <a:cubicBezTo>
                  <a:pt x="0" y="483586"/>
                  <a:pt x="483586" y="0"/>
                  <a:pt x="1080120" y="0"/>
                </a:cubicBezTo>
                <a:close/>
              </a:path>
            </a:pathLst>
          </a:custGeom>
          <a:solidFill>
            <a:schemeClr val="bg1">
              <a:alpha val="100000"/>
            </a:schemeClr>
          </a:solidFill>
          <a:ln w="9525">
            <a:noFill/>
          </a:ln>
        </p:spPr>
        <p:txBody>
          <a:bodyPr/>
          <a:lstStyle/>
          <a:p>
            <a:endParaRPr lang="zh-CN" altLang="en-US"/>
          </a:p>
        </p:txBody>
      </p:sp>
      <p:sp>
        <p:nvSpPr>
          <p:cNvPr id="29707" name="缩小镜 277"/>
          <p:cNvSpPr/>
          <p:nvPr/>
        </p:nvSpPr>
        <p:spPr>
          <a:xfrm>
            <a:off x="4727575" y="2749550"/>
            <a:ext cx="366713" cy="463550"/>
          </a:xfrm>
          <a:custGeom>
            <a:avLst/>
            <a:gdLst/>
            <a:ahLst/>
            <a:cxnLst/>
            <a:rect l="0" t="0" r="0" b="0"/>
            <a:pathLst>
              <a:path w="4248472" h="5370000">
                <a:moveTo>
                  <a:pt x="823225" y="1360876"/>
                </a:moveTo>
                <a:lnTo>
                  <a:pt x="2093273" y="1360876"/>
                </a:lnTo>
                <a:lnTo>
                  <a:pt x="2093273" y="1555622"/>
                </a:lnTo>
                <a:lnTo>
                  <a:pt x="823225" y="1555622"/>
                </a:lnTo>
                <a:lnTo>
                  <a:pt x="823225" y="1360876"/>
                </a:lnTo>
                <a:close/>
                <a:moveTo>
                  <a:pt x="1464990" y="205245"/>
                </a:moveTo>
                <a:cubicBezTo>
                  <a:pt x="769253" y="205245"/>
                  <a:pt x="205246" y="769252"/>
                  <a:pt x="205246" y="1464989"/>
                </a:cubicBezTo>
                <a:cubicBezTo>
                  <a:pt x="205246" y="2160726"/>
                  <a:pt x="769253" y="2724733"/>
                  <a:pt x="1464990" y="2724733"/>
                </a:cubicBezTo>
                <a:cubicBezTo>
                  <a:pt x="2160727" y="2724733"/>
                  <a:pt x="2724734" y="2160726"/>
                  <a:pt x="2724734" y="1464989"/>
                </a:cubicBezTo>
                <a:cubicBezTo>
                  <a:pt x="2724734" y="769252"/>
                  <a:pt x="2160727" y="205245"/>
                  <a:pt x="1464990" y="205245"/>
                </a:cubicBezTo>
                <a:close/>
                <a:moveTo>
                  <a:pt x="1464990" y="0"/>
                </a:moveTo>
                <a:cubicBezTo>
                  <a:pt x="2274081" y="0"/>
                  <a:pt x="2929979" y="655898"/>
                  <a:pt x="2929979" y="1464989"/>
                </a:cubicBezTo>
                <a:cubicBezTo>
                  <a:pt x="2929979" y="1935694"/>
                  <a:pt x="2707987" y="2354549"/>
                  <a:pt x="2362105" y="2621436"/>
                </a:cubicBezTo>
                <a:lnTo>
                  <a:pt x="2669127" y="3098131"/>
                </a:lnTo>
                <a:lnTo>
                  <a:pt x="2763023" y="3030859"/>
                </a:lnTo>
                <a:cubicBezTo>
                  <a:pt x="3951308" y="4062777"/>
                  <a:pt x="4314636" y="4854210"/>
                  <a:pt x="4238912" y="5139139"/>
                </a:cubicBezTo>
                <a:cubicBezTo>
                  <a:pt x="4213411" y="5332201"/>
                  <a:pt x="4036848" y="5383792"/>
                  <a:pt x="3927424" y="5367046"/>
                </a:cubicBezTo>
                <a:cubicBezTo>
                  <a:pt x="3205592" y="5194999"/>
                  <a:pt x="2660824" y="3838826"/>
                  <a:pt x="2420611" y="3276178"/>
                </a:cubicBezTo>
                <a:lnTo>
                  <a:pt x="2510146" y="3212031"/>
                </a:lnTo>
                <a:lnTo>
                  <a:pt x="2200174" y="2730756"/>
                </a:lnTo>
                <a:cubicBezTo>
                  <a:pt x="1984650" y="2857881"/>
                  <a:pt x="1733240" y="2929979"/>
                  <a:pt x="1464990" y="2929979"/>
                </a:cubicBezTo>
                <a:cubicBezTo>
                  <a:pt x="655898" y="2929979"/>
                  <a:pt x="0" y="2274081"/>
                  <a:pt x="0" y="1464989"/>
                </a:cubicBezTo>
                <a:cubicBezTo>
                  <a:pt x="0" y="655898"/>
                  <a:pt x="655898" y="0"/>
                  <a:pt x="1464990" y="0"/>
                </a:cubicBezTo>
                <a:close/>
              </a:path>
            </a:pathLst>
          </a:custGeom>
          <a:solidFill>
            <a:schemeClr val="bg1">
              <a:alpha val="100000"/>
            </a:schemeClr>
          </a:solidFill>
          <a:ln w="9525">
            <a:noFill/>
          </a:ln>
        </p:spPr>
        <p:txBody>
          <a:bodyPr/>
          <a:lstStyle/>
          <a:p>
            <a:endParaRPr lang="zh-CN" altLang="en-US"/>
          </a:p>
        </p:txBody>
      </p:sp>
      <p:sp>
        <p:nvSpPr>
          <p:cNvPr id="29708" name="搜索2 278"/>
          <p:cNvSpPr/>
          <p:nvPr/>
        </p:nvSpPr>
        <p:spPr>
          <a:xfrm>
            <a:off x="7110413" y="2749550"/>
            <a:ext cx="363537" cy="463550"/>
          </a:xfrm>
          <a:custGeom>
            <a:avLst/>
            <a:gdLst/>
            <a:ahLst/>
            <a:cxnLst/>
            <a:rect l="0" t="0" r="0" b="0"/>
            <a:pathLst>
              <a:path w="926557" h="1124410">
                <a:moveTo>
                  <a:pt x="319502" y="42976"/>
                </a:moveTo>
                <a:cubicBezTo>
                  <a:pt x="167768" y="42976"/>
                  <a:pt x="44763" y="161072"/>
                  <a:pt x="44763" y="306750"/>
                </a:cubicBezTo>
                <a:cubicBezTo>
                  <a:pt x="44763" y="452429"/>
                  <a:pt x="167768" y="570525"/>
                  <a:pt x="319502" y="570525"/>
                </a:cubicBezTo>
                <a:cubicBezTo>
                  <a:pt x="471237" y="570525"/>
                  <a:pt x="594242" y="452429"/>
                  <a:pt x="594242" y="306750"/>
                </a:cubicBezTo>
                <a:cubicBezTo>
                  <a:pt x="594242" y="161072"/>
                  <a:pt x="471237" y="42976"/>
                  <a:pt x="319502" y="42976"/>
                </a:cubicBezTo>
                <a:close/>
                <a:moveTo>
                  <a:pt x="319502" y="0"/>
                </a:moveTo>
                <a:cubicBezTo>
                  <a:pt x="495959" y="0"/>
                  <a:pt x="639005" y="137337"/>
                  <a:pt x="639005" y="306750"/>
                </a:cubicBezTo>
                <a:cubicBezTo>
                  <a:pt x="639005" y="405310"/>
                  <a:pt x="590590" y="493013"/>
                  <a:pt x="515156" y="548896"/>
                </a:cubicBezTo>
                <a:lnTo>
                  <a:pt x="582115" y="648710"/>
                </a:lnTo>
                <a:lnTo>
                  <a:pt x="602593" y="634624"/>
                </a:lnTo>
                <a:cubicBezTo>
                  <a:pt x="861748" y="850694"/>
                  <a:pt x="940987" y="1016410"/>
                  <a:pt x="924472" y="1076071"/>
                </a:cubicBezTo>
                <a:cubicBezTo>
                  <a:pt x="918911" y="1116496"/>
                  <a:pt x="880404" y="1127298"/>
                  <a:pt x="856539" y="1123792"/>
                </a:cubicBezTo>
                <a:cubicBezTo>
                  <a:pt x="699114" y="1087767"/>
                  <a:pt x="580304" y="803802"/>
                  <a:pt x="527916" y="685990"/>
                </a:cubicBezTo>
                <a:lnTo>
                  <a:pt x="547442" y="672559"/>
                </a:lnTo>
                <a:lnTo>
                  <a:pt x="479840" y="571786"/>
                </a:lnTo>
                <a:cubicBezTo>
                  <a:pt x="432836" y="598404"/>
                  <a:pt x="378006" y="613501"/>
                  <a:pt x="319502" y="613501"/>
                </a:cubicBezTo>
                <a:cubicBezTo>
                  <a:pt x="143046" y="613501"/>
                  <a:pt x="0" y="476164"/>
                  <a:pt x="0" y="306750"/>
                </a:cubicBezTo>
                <a:cubicBezTo>
                  <a:pt x="0" y="137337"/>
                  <a:pt x="143046" y="0"/>
                  <a:pt x="319502" y="0"/>
                </a:cubicBezTo>
                <a:close/>
              </a:path>
            </a:pathLst>
          </a:custGeom>
          <a:solidFill>
            <a:schemeClr val="bg1">
              <a:alpha val="100000"/>
            </a:schemeClr>
          </a:solidFill>
          <a:ln w="9525">
            <a:noFill/>
          </a:ln>
        </p:spPr>
        <p:txBody>
          <a:bodyPr/>
          <a:lstStyle/>
          <a:p>
            <a:endParaRPr lang="zh-CN" altLang="en-US"/>
          </a:p>
        </p:txBody>
      </p:sp>
      <p:sp>
        <p:nvSpPr>
          <p:cNvPr id="29709" name="放大镜 280"/>
          <p:cNvSpPr/>
          <p:nvPr/>
        </p:nvSpPr>
        <p:spPr>
          <a:xfrm>
            <a:off x="9490075" y="2749550"/>
            <a:ext cx="365125" cy="463550"/>
          </a:xfrm>
          <a:custGeom>
            <a:avLst/>
            <a:gdLst/>
            <a:ahLst/>
            <a:cxnLst/>
            <a:rect l="0" t="0" r="0" b="0"/>
            <a:pathLst>
              <a:path w="3132350" h="3959240">
                <a:moveTo>
                  <a:pt x="1005872" y="679617"/>
                </a:moveTo>
                <a:lnTo>
                  <a:pt x="1142879" y="679617"/>
                </a:lnTo>
                <a:lnTo>
                  <a:pt x="1142879" y="1011617"/>
                </a:lnTo>
                <a:lnTo>
                  <a:pt x="1474879" y="1011617"/>
                </a:lnTo>
                <a:lnTo>
                  <a:pt x="1474879" y="1148624"/>
                </a:lnTo>
                <a:lnTo>
                  <a:pt x="1142879" y="1148624"/>
                </a:lnTo>
                <a:lnTo>
                  <a:pt x="1142879" y="1480624"/>
                </a:lnTo>
                <a:lnTo>
                  <a:pt x="1005872" y="1480624"/>
                </a:lnTo>
                <a:lnTo>
                  <a:pt x="1005872" y="1148624"/>
                </a:lnTo>
                <a:lnTo>
                  <a:pt x="673872" y="1148624"/>
                </a:lnTo>
                <a:lnTo>
                  <a:pt x="673872" y="1011617"/>
                </a:lnTo>
                <a:lnTo>
                  <a:pt x="1005872" y="1011617"/>
                </a:lnTo>
                <a:lnTo>
                  <a:pt x="1005872" y="679617"/>
                </a:lnTo>
                <a:close/>
                <a:moveTo>
                  <a:pt x="1080120" y="151325"/>
                </a:moveTo>
                <a:cubicBezTo>
                  <a:pt x="567161" y="151325"/>
                  <a:pt x="151325" y="567161"/>
                  <a:pt x="151325" y="1080120"/>
                </a:cubicBezTo>
                <a:cubicBezTo>
                  <a:pt x="151325" y="1593079"/>
                  <a:pt x="567161" y="2008915"/>
                  <a:pt x="1080120" y="2008915"/>
                </a:cubicBezTo>
                <a:cubicBezTo>
                  <a:pt x="1593079" y="2008915"/>
                  <a:pt x="2008915" y="1593079"/>
                  <a:pt x="2008915" y="1080120"/>
                </a:cubicBezTo>
                <a:cubicBezTo>
                  <a:pt x="2008915" y="567161"/>
                  <a:pt x="1593079" y="151325"/>
                  <a:pt x="1080120" y="151325"/>
                </a:cubicBezTo>
                <a:close/>
                <a:moveTo>
                  <a:pt x="1080120" y="0"/>
                </a:moveTo>
                <a:cubicBezTo>
                  <a:pt x="1676654" y="0"/>
                  <a:pt x="2160240" y="483586"/>
                  <a:pt x="2160240" y="1080120"/>
                </a:cubicBezTo>
                <a:cubicBezTo>
                  <a:pt x="2160240" y="1427165"/>
                  <a:pt x="1996568" y="1735982"/>
                  <a:pt x="1741553" y="1932755"/>
                </a:cubicBezTo>
                <a:lnTo>
                  <a:pt x="1967917" y="2284217"/>
                </a:lnTo>
                <a:lnTo>
                  <a:pt x="2037145" y="2234618"/>
                </a:lnTo>
                <a:cubicBezTo>
                  <a:pt x="2913254" y="2995439"/>
                  <a:pt x="3181132" y="3578954"/>
                  <a:pt x="3125302" y="3789029"/>
                </a:cubicBezTo>
                <a:cubicBezTo>
                  <a:pt x="3106500" y="3931371"/>
                  <a:pt x="2976322" y="3969409"/>
                  <a:pt x="2895645" y="3957062"/>
                </a:cubicBezTo>
                <a:cubicBezTo>
                  <a:pt x="2363446" y="3830214"/>
                  <a:pt x="1961795" y="2830323"/>
                  <a:pt x="1784689" y="2415489"/>
                </a:cubicBezTo>
                <a:lnTo>
                  <a:pt x="1850702" y="2368194"/>
                </a:lnTo>
                <a:lnTo>
                  <a:pt x="1622163" y="2013355"/>
                </a:lnTo>
                <a:cubicBezTo>
                  <a:pt x="1463260" y="2107083"/>
                  <a:pt x="1277898" y="2160240"/>
                  <a:pt x="1080120" y="2160240"/>
                </a:cubicBezTo>
                <a:cubicBezTo>
                  <a:pt x="483586" y="2160240"/>
                  <a:pt x="0" y="1676654"/>
                  <a:pt x="0" y="1080120"/>
                </a:cubicBezTo>
                <a:cubicBezTo>
                  <a:pt x="0" y="483586"/>
                  <a:pt x="483586" y="0"/>
                  <a:pt x="1080120" y="0"/>
                </a:cubicBezTo>
                <a:close/>
              </a:path>
            </a:pathLst>
          </a:custGeom>
          <a:solidFill>
            <a:schemeClr val="bg1">
              <a:alpha val="100000"/>
            </a:schemeClr>
          </a:solidFill>
          <a:ln w="9525">
            <a:noFill/>
          </a:ln>
        </p:spPr>
        <p:txBody>
          <a:bodyPr/>
          <a:lstStyle/>
          <a:p>
            <a:endParaRPr lang="zh-CN" altLang="en-US"/>
          </a:p>
        </p:txBody>
      </p:sp>
      <p:sp>
        <p:nvSpPr>
          <p:cNvPr id="29710" name="圆角矩形 29709"/>
          <p:cNvSpPr/>
          <p:nvPr/>
        </p:nvSpPr>
        <p:spPr>
          <a:xfrm>
            <a:off x="1652588" y="4006850"/>
            <a:ext cx="1782762" cy="375232"/>
          </a:xfrm>
          <a:prstGeom prst="roundRect">
            <a:avLst>
              <a:gd name="adj" fmla="val 16667"/>
            </a:avLst>
          </a:prstGeom>
          <a:solidFill>
            <a:schemeClr val="bg1">
              <a:alpha val="100000"/>
            </a:schemeClr>
          </a:solidFill>
          <a:ln w="9525">
            <a:noFill/>
          </a:ln>
        </p:spPr>
        <p:txBody>
          <a:bodyPr vert="horz" wrap="square" lIns="156803" tIns="78402" rIns="156803" bIns="78402" anchor="t">
            <a:spAutoFit/>
          </a:bodyPr>
          <a:lstStyle/>
          <a:p>
            <a:pPr algn="ctr"/>
            <a:r>
              <a:rPr lang="zh-CN" altLang="en-US" sz="1200" b="1">
                <a:solidFill>
                  <a:srgbClr val="C00000"/>
                </a:solidFill>
                <a:latin typeface="微软雅黑" panose="020B0503020204020204" charset="-122"/>
                <a:ea typeface="微软雅黑" panose="020B0503020204020204" charset="-122"/>
              </a:rPr>
              <a:t>Add  your  text</a:t>
            </a:r>
          </a:p>
        </p:txBody>
      </p:sp>
      <p:sp>
        <p:nvSpPr>
          <p:cNvPr id="29711" name="文本框 29710"/>
          <p:cNvSpPr txBox="1"/>
          <p:nvPr/>
        </p:nvSpPr>
        <p:spPr>
          <a:xfrm>
            <a:off x="1798638" y="4400550"/>
            <a:ext cx="1490662" cy="925195"/>
          </a:xfrm>
          <a:prstGeom prst="rect">
            <a:avLst/>
          </a:prstGeom>
          <a:noFill/>
          <a:ln w="9525">
            <a:noFill/>
          </a:ln>
        </p:spPr>
        <p:txBody>
          <a:bodyPr vert="horz" wrap="square" lIns="156803" tIns="78402" rIns="156803" bIns="78402" anchor="t">
            <a:spAutoFit/>
          </a:bodyPr>
          <a:lstStyle/>
          <a:p>
            <a:r>
              <a:rPr lang="zh-CN" altLang="en-US" sz="1000">
                <a:solidFill>
                  <a:schemeClr val="bg1"/>
                </a:solidFill>
                <a:latin typeface="Arial" panose="020B0604020202020204" pitchFamily="34" charset="0"/>
                <a:ea typeface="微软雅黑" panose="020B0503020204020204" charset="-122"/>
              </a:rPr>
              <a:t>Here you can enter your relevant text to explain your products or services to attendees.</a:t>
            </a:r>
          </a:p>
        </p:txBody>
      </p:sp>
      <p:sp>
        <p:nvSpPr>
          <p:cNvPr id="29712" name="圆角矩形 29711"/>
          <p:cNvSpPr/>
          <p:nvPr/>
        </p:nvSpPr>
        <p:spPr>
          <a:xfrm>
            <a:off x="4041775" y="4006850"/>
            <a:ext cx="1784350" cy="375232"/>
          </a:xfrm>
          <a:prstGeom prst="roundRect">
            <a:avLst>
              <a:gd name="adj" fmla="val 16667"/>
            </a:avLst>
          </a:prstGeom>
          <a:solidFill>
            <a:schemeClr val="bg1">
              <a:alpha val="100000"/>
            </a:schemeClr>
          </a:solidFill>
          <a:ln w="9525">
            <a:noFill/>
          </a:ln>
        </p:spPr>
        <p:txBody>
          <a:bodyPr vert="horz" wrap="square" lIns="156803" tIns="78402" rIns="156803" bIns="78402" anchor="t">
            <a:spAutoFit/>
          </a:bodyPr>
          <a:lstStyle/>
          <a:p>
            <a:pPr algn="ctr"/>
            <a:r>
              <a:rPr lang="zh-CN" altLang="en-US" sz="1200" b="1">
                <a:solidFill>
                  <a:srgbClr val="C00000"/>
                </a:solidFill>
                <a:latin typeface="微软雅黑" panose="020B0503020204020204" charset="-122"/>
                <a:ea typeface="微软雅黑" panose="020B0503020204020204" charset="-122"/>
              </a:rPr>
              <a:t>Add  your  text</a:t>
            </a:r>
          </a:p>
        </p:txBody>
      </p:sp>
      <p:sp>
        <p:nvSpPr>
          <p:cNvPr id="29713" name="文本框 29712"/>
          <p:cNvSpPr txBox="1"/>
          <p:nvPr/>
        </p:nvSpPr>
        <p:spPr>
          <a:xfrm>
            <a:off x="4186238" y="4400550"/>
            <a:ext cx="1493837" cy="925195"/>
          </a:xfrm>
          <a:prstGeom prst="rect">
            <a:avLst/>
          </a:prstGeom>
          <a:noFill/>
          <a:ln w="9525">
            <a:noFill/>
          </a:ln>
        </p:spPr>
        <p:txBody>
          <a:bodyPr vert="horz" wrap="square" lIns="156803" tIns="78402" rIns="156803" bIns="78402" anchor="t">
            <a:spAutoFit/>
          </a:bodyPr>
          <a:lstStyle/>
          <a:p>
            <a:r>
              <a:rPr lang="zh-CN" altLang="en-US" sz="1000">
                <a:solidFill>
                  <a:schemeClr val="bg1"/>
                </a:solidFill>
                <a:latin typeface="Arial" panose="020B0604020202020204" pitchFamily="34" charset="0"/>
                <a:ea typeface="微软雅黑" panose="020B0503020204020204" charset="-122"/>
              </a:rPr>
              <a:t>Here you can enter your relevant text to explain your products or services to attendees.</a:t>
            </a:r>
          </a:p>
        </p:txBody>
      </p:sp>
      <p:sp>
        <p:nvSpPr>
          <p:cNvPr id="29714" name="圆角矩形 29713"/>
          <p:cNvSpPr/>
          <p:nvPr/>
        </p:nvSpPr>
        <p:spPr>
          <a:xfrm>
            <a:off x="6413500" y="4006850"/>
            <a:ext cx="1785938" cy="375232"/>
          </a:xfrm>
          <a:prstGeom prst="roundRect">
            <a:avLst>
              <a:gd name="adj" fmla="val 16667"/>
            </a:avLst>
          </a:prstGeom>
          <a:solidFill>
            <a:schemeClr val="bg1">
              <a:alpha val="100000"/>
            </a:schemeClr>
          </a:solidFill>
          <a:ln w="9525">
            <a:noFill/>
          </a:ln>
        </p:spPr>
        <p:txBody>
          <a:bodyPr vert="horz" wrap="square" lIns="156803" tIns="78402" rIns="156803" bIns="78402" anchor="t">
            <a:spAutoFit/>
          </a:bodyPr>
          <a:lstStyle/>
          <a:p>
            <a:pPr algn="ctr"/>
            <a:r>
              <a:rPr lang="zh-CN" altLang="en-US" sz="1200" b="1">
                <a:solidFill>
                  <a:srgbClr val="C00000"/>
                </a:solidFill>
                <a:latin typeface="微软雅黑" panose="020B0503020204020204" charset="-122"/>
                <a:ea typeface="微软雅黑" panose="020B0503020204020204" charset="-122"/>
              </a:rPr>
              <a:t>Add  your  text</a:t>
            </a:r>
          </a:p>
        </p:txBody>
      </p:sp>
      <p:sp>
        <p:nvSpPr>
          <p:cNvPr id="29715" name="文本框 29714"/>
          <p:cNvSpPr txBox="1"/>
          <p:nvPr/>
        </p:nvSpPr>
        <p:spPr>
          <a:xfrm>
            <a:off x="6559550" y="4400550"/>
            <a:ext cx="1493838" cy="925195"/>
          </a:xfrm>
          <a:prstGeom prst="rect">
            <a:avLst/>
          </a:prstGeom>
          <a:noFill/>
          <a:ln w="9525">
            <a:noFill/>
          </a:ln>
        </p:spPr>
        <p:txBody>
          <a:bodyPr vert="horz" wrap="square" lIns="156803" tIns="78402" rIns="156803" bIns="78402" anchor="t">
            <a:spAutoFit/>
          </a:bodyPr>
          <a:lstStyle/>
          <a:p>
            <a:r>
              <a:rPr lang="zh-CN" altLang="en-US" sz="1000">
                <a:solidFill>
                  <a:schemeClr val="bg1"/>
                </a:solidFill>
                <a:latin typeface="Arial" panose="020B0604020202020204" pitchFamily="34" charset="0"/>
                <a:ea typeface="微软雅黑" panose="020B0503020204020204" charset="-122"/>
              </a:rPr>
              <a:t>Here you can enter your relevant text to explain your products or services to attendees.</a:t>
            </a:r>
          </a:p>
        </p:txBody>
      </p:sp>
      <p:sp>
        <p:nvSpPr>
          <p:cNvPr id="29716" name="圆角矩形 29715"/>
          <p:cNvSpPr/>
          <p:nvPr/>
        </p:nvSpPr>
        <p:spPr>
          <a:xfrm>
            <a:off x="8772525" y="4006850"/>
            <a:ext cx="1784350" cy="375232"/>
          </a:xfrm>
          <a:prstGeom prst="roundRect">
            <a:avLst>
              <a:gd name="adj" fmla="val 16667"/>
            </a:avLst>
          </a:prstGeom>
          <a:solidFill>
            <a:schemeClr val="bg1">
              <a:alpha val="100000"/>
            </a:schemeClr>
          </a:solidFill>
          <a:ln w="9525">
            <a:noFill/>
          </a:ln>
        </p:spPr>
        <p:txBody>
          <a:bodyPr vert="horz" wrap="square" lIns="156803" tIns="78402" rIns="156803" bIns="78402" anchor="t">
            <a:spAutoFit/>
          </a:bodyPr>
          <a:lstStyle/>
          <a:p>
            <a:pPr algn="ctr"/>
            <a:r>
              <a:rPr lang="zh-CN" altLang="en-US" sz="1200" b="1">
                <a:solidFill>
                  <a:srgbClr val="C00000"/>
                </a:solidFill>
                <a:latin typeface="微软雅黑" panose="020B0503020204020204" charset="-122"/>
                <a:ea typeface="微软雅黑" panose="020B0503020204020204" charset="-122"/>
              </a:rPr>
              <a:t>Add  your  text</a:t>
            </a:r>
          </a:p>
        </p:txBody>
      </p:sp>
      <p:sp>
        <p:nvSpPr>
          <p:cNvPr id="29717" name="文本框 29716"/>
          <p:cNvSpPr txBox="1"/>
          <p:nvPr/>
        </p:nvSpPr>
        <p:spPr>
          <a:xfrm>
            <a:off x="8918575" y="4400550"/>
            <a:ext cx="1490663" cy="925195"/>
          </a:xfrm>
          <a:prstGeom prst="rect">
            <a:avLst/>
          </a:prstGeom>
          <a:noFill/>
          <a:ln w="9525">
            <a:noFill/>
          </a:ln>
        </p:spPr>
        <p:txBody>
          <a:bodyPr vert="horz" wrap="square" lIns="156803" tIns="78402" rIns="156803" bIns="78402" anchor="t">
            <a:spAutoFit/>
          </a:bodyPr>
          <a:lstStyle/>
          <a:p>
            <a:r>
              <a:rPr lang="zh-CN" altLang="en-US" sz="1000">
                <a:solidFill>
                  <a:schemeClr val="bg1"/>
                </a:solidFill>
                <a:latin typeface="Arial" panose="020B0604020202020204" pitchFamily="34" charset="0"/>
                <a:ea typeface="微软雅黑" panose="020B0503020204020204" charset="-122"/>
              </a:rPr>
              <a:t>Here you can enter your relevant text to explain your products or services to attendees.</a:t>
            </a:r>
          </a:p>
        </p:txBody>
      </p:sp>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0">
          <a:blip r:embed="rId2" cstate="print"/>
          <a:stretch>
            <a:fillRect b="-156"/>
          </a:stretch>
        </a:blipFill>
        <a:effectLst/>
      </p:bgPr>
    </p:bg>
    <p:spTree>
      <p:nvGrpSpPr>
        <p:cNvPr id="1" name=""/>
        <p:cNvGrpSpPr/>
        <p:nvPr/>
      </p:nvGrpSpPr>
      <p:grpSpPr>
        <a:xfrm>
          <a:off x="0" y="0"/>
          <a:ext cx="0" cy="0"/>
          <a:chOff x="0" y="0"/>
          <a:chExt cx="0" cy="0"/>
        </a:xfrm>
      </p:grpSpPr>
      <p:sp>
        <p:nvSpPr>
          <p:cNvPr id="30722" name="矩形 30721"/>
          <p:cNvSpPr/>
          <p:nvPr/>
        </p:nvSpPr>
        <p:spPr>
          <a:xfrm>
            <a:off x="-15875" y="-26987"/>
            <a:ext cx="12228513" cy="2433637"/>
          </a:xfrm>
          <a:prstGeom prst="rect">
            <a:avLst/>
          </a:prstGeom>
          <a:solidFill>
            <a:srgbClr val="C00000">
              <a:alpha val="50000"/>
            </a:srgbClr>
          </a:solidFill>
          <a:ln w="9525">
            <a:noFill/>
          </a:ln>
        </p:spPr>
        <p:txBody>
          <a:bodyPr/>
          <a:lstStyle/>
          <a:p>
            <a:endParaRPr lang="zh-CN" altLang="en-US"/>
          </a:p>
        </p:txBody>
      </p:sp>
      <p:sp>
        <p:nvSpPr>
          <p:cNvPr id="30723" name="文本框 30722"/>
          <p:cNvSpPr txBox="1"/>
          <p:nvPr/>
        </p:nvSpPr>
        <p:spPr>
          <a:xfrm>
            <a:off x="8642350" y="695325"/>
            <a:ext cx="2251075" cy="1198880"/>
          </a:xfrm>
          <a:prstGeom prst="rect">
            <a:avLst/>
          </a:prstGeom>
          <a:noFill/>
          <a:ln w="9525">
            <a:noFill/>
          </a:ln>
        </p:spPr>
        <p:txBody>
          <a:bodyPr wrap="square" anchor="t">
            <a:spAutoFit/>
          </a:bodyPr>
          <a:lstStyle/>
          <a:p>
            <a:pPr algn="r"/>
            <a:r>
              <a:rPr lang="zh-CN" altLang="en-US" sz="3600" b="1">
                <a:solidFill>
                  <a:srgbClr val="FFFFFF"/>
                </a:solidFill>
                <a:latin typeface="Arial" panose="020B0604020202020204" pitchFamily="34" charset="0"/>
                <a:ea typeface="微软雅黑" panose="020B0503020204020204" charset="-122"/>
              </a:rPr>
              <a:t>Add your</a:t>
            </a:r>
          </a:p>
          <a:p>
            <a:pPr algn="r"/>
            <a:r>
              <a:rPr lang="zh-CN" altLang="en-US" sz="3600" b="1">
                <a:solidFill>
                  <a:srgbClr val="FFFFFF"/>
                </a:solidFill>
                <a:latin typeface="Arial" panose="020B0604020202020204" pitchFamily="34" charset="0"/>
                <a:ea typeface="微软雅黑" panose="020B0503020204020204" charset="-122"/>
              </a:rPr>
              <a:t>title</a:t>
            </a:r>
            <a:endParaRPr lang="zh-CN" altLang="en-US">
              <a:latin typeface="Arial" panose="020B0604020202020204" pitchFamily="34" charset="0"/>
            </a:endParaRPr>
          </a:p>
        </p:txBody>
      </p:sp>
      <p:sp>
        <p:nvSpPr>
          <p:cNvPr id="30724" name="直接连接符 30723"/>
          <p:cNvSpPr/>
          <p:nvPr/>
        </p:nvSpPr>
        <p:spPr>
          <a:xfrm>
            <a:off x="8642350" y="2063750"/>
            <a:ext cx="2251075" cy="0"/>
          </a:xfrm>
          <a:prstGeom prst="line">
            <a:avLst/>
          </a:prstGeom>
          <a:ln w="38100" cap="flat" cmpd="sng">
            <a:solidFill>
              <a:schemeClr val="bg1"/>
            </a:solidFill>
            <a:prstDash val="solid"/>
            <a:headEnd type="none" w="med" len="med"/>
            <a:tailEnd type="none" w="med" len="med"/>
          </a:ln>
        </p:spPr>
      </p:sp>
      <p:sp>
        <p:nvSpPr>
          <p:cNvPr id="30725" name="矩形 30724"/>
          <p:cNvSpPr/>
          <p:nvPr/>
        </p:nvSpPr>
        <p:spPr>
          <a:xfrm>
            <a:off x="-15875" y="-26987"/>
            <a:ext cx="12225338" cy="317500"/>
          </a:xfrm>
          <a:prstGeom prst="rect">
            <a:avLst/>
          </a:prstGeom>
          <a:solidFill>
            <a:srgbClr val="FFFFFF">
              <a:alpha val="100000"/>
            </a:srgbClr>
          </a:solidFill>
          <a:ln w="9525">
            <a:noFill/>
          </a:ln>
        </p:spPr>
        <p:txBody>
          <a:bodyPr/>
          <a:lstStyle/>
          <a:p>
            <a:endParaRPr lang="zh-CN" altLang="en-US"/>
          </a:p>
        </p:txBody>
      </p:sp>
      <p:sp>
        <p:nvSpPr>
          <p:cNvPr id="30726" name="矩形 30725"/>
          <p:cNvSpPr/>
          <p:nvPr/>
        </p:nvSpPr>
        <p:spPr>
          <a:xfrm>
            <a:off x="-15875" y="6553200"/>
            <a:ext cx="12223750" cy="317500"/>
          </a:xfrm>
          <a:prstGeom prst="rect">
            <a:avLst/>
          </a:prstGeom>
          <a:solidFill>
            <a:srgbClr val="FFFFFF">
              <a:alpha val="100000"/>
            </a:srgbClr>
          </a:solidFill>
          <a:ln w="9525">
            <a:noFill/>
          </a:ln>
        </p:spPr>
        <p:txBody>
          <a:bodyPr/>
          <a:lstStyle/>
          <a:p>
            <a:endParaRPr lang="zh-CN" altLang="en-US"/>
          </a:p>
        </p:txBody>
      </p:sp>
      <p:pic>
        <p:nvPicPr>
          <p:cNvPr id="30727" name="图片 30726" descr="F:\IPL模板\板球4.jpg板球4"/>
          <p:cNvPicPr>
            <a:picLocks noChangeAspect="1"/>
          </p:cNvPicPr>
          <p:nvPr/>
        </p:nvPicPr>
        <p:blipFill>
          <a:blip r:embed="rId3"/>
          <a:srcRect/>
          <a:stretch>
            <a:fillRect/>
          </a:stretch>
        </p:blipFill>
        <p:spPr>
          <a:xfrm>
            <a:off x="986790" y="2515235"/>
            <a:ext cx="5814695" cy="3879215"/>
          </a:xfrm>
          <a:prstGeom prst="rect">
            <a:avLst/>
          </a:prstGeom>
          <a:noFill/>
          <a:ln w="9525">
            <a:noFill/>
          </a:ln>
        </p:spPr>
      </p:pic>
      <p:sp>
        <p:nvSpPr>
          <p:cNvPr id="30728" name="文本框 30727"/>
          <p:cNvSpPr txBox="1"/>
          <p:nvPr/>
        </p:nvSpPr>
        <p:spPr>
          <a:xfrm>
            <a:off x="7450138" y="2515235"/>
            <a:ext cx="4254500" cy="2861310"/>
          </a:xfrm>
          <a:prstGeom prst="rect">
            <a:avLst/>
          </a:prstGeom>
          <a:noFill/>
          <a:ln w="9525">
            <a:noFill/>
          </a:ln>
        </p:spPr>
        <p:txBody>
          <a:bodyPr vert="horz" wrap="square" anchor="t">
            <a:spAutoFit/>
          </a:bodyPr>
          <a:lstStyle/>
          <a:p>
            <a:pPr>
              <a:lnSpc>
                <a:spcPct val="150000"/>
              </a:lnSpc>
            </a:pPr>
            <a:r>
              <a:rPr lang="zh-CN" altLang="en-US" sz="1200">
                <a:solidFill>
                  <a:schemeClr val="bg1"/>
                </a:solidFill>
                <a:latin typeface="Arial" panose="020B0604020202020204" pitchFamily="34" charset="0"/>
                <a:ea typeface="微软雅黑" panose="020B0503020204020204" charset="-122"/>
              </a:rPr>
              <a:t>Here you can enter your relevant text to explain your products or services to attendees.Here you can enter your relevant text to explain your products or services to attendees.Here you can enter your relevant text to explain your products or services to attendees.Here you can enter your relevant text to explain your products or services to attendees.Here you can enter your relevant text to explain your products or services to attendees.Here you can enter your relevant text to explain your products or services to attendees.</a:t>
            </a:r>
            <a:endParaRPr lang="zh-CN" altLang="en-US">
              <a:latin typeface="Arial" panose="020B0604020202020204" pitchFamily="34" charset="0"/>
            </a:endParaRPr>
          </a:p>
        </p:txBody>
      </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0">
          <a:blip r:embed="rId2" cstate="print"/>
          <a:stretch>
            <a:fillRect b="-156"/>
          </a:stretch>
        </a:blipFill>
        <a:effectLst/>
      </p:bgPr>
    </p:bg>
    <p:spTree>
      <p:nvGrpSpPr>
        <p:cNvPr id="1" name=""/>
        <p:cNvGrpSpPr/>
        <p:nvPr/>
      </p:nvGrpSpPr>
      <p:grpSpPr>
        <a:xfrm>
          <a:off x="0" y="0"/>
          <a:ext cx="0" cy="0"/>
          <a:chOff x="0" y="0"/>
          <a:chExt cx="0" cy="0"/>
        </a:xfrm>
      </p:grpSpPr>
      <p:sp>
        <p:nvSpPr>
          <p:cNvPr id="31746" name="直角三角形 17"/>
          <p:cNvSpPr/>
          <p:nvPr/>
        </p:nvSpPr>
        <p:spPr>
          <a:xfrm rot="-10800000" flipH="1">
            <a:off x="0" y="0"/>
            <a:ext cx="1168400" cy="1168400"/>
          </a:xfrm>
          <a:prstGeom prst="rtTriangle">
            <a:avLst/>
          </a:prstGeom>
          <a:solidFill>
            <a:srgbClr val="FFFFFF">
              <a:alpha val="100000"/>
            </a:srgbClr>
          </a:solidFill>
          <a:ln w="9525">
            <a:noFill/>
          </a:ln>
        </p:spPr>
        <p:txBody>
          <a:bodyPr vert="horz" wrap="square" anchor="ctr"/>
          <a:lstStyle/>
          <a:p>
            <a:pPr algn="ctr"/>
            <a:endParaRPr>
              <a:solidFill>
                <a:srgbClr val="FFFFFF"/>
              </a:solidFill>
              <a:latin typeface="Arial" panose="020B0604020202020204" pitchFamily="34" charset="0"/>
              <a:ea typeface="微软雅黑" panose="020B0503020204020204" charset="-122"/>
            </a:endParaRPr>
          </a:p>
        </p:txBody>
      </p:sp>
      <p:sp>
        <p:nvSpPr>
          <p:cNvPr id="31747" name="文本框 31746"/>
          <p:cNvSpPr txBox="1"/>
          <p:nvPr/>
        </p:nvSpPr>
        <p:spPr>
          <a:xfrm>
            <a:off x="8191500" y="592138"/>
            <a:ext cx="3443288" cy="1198880"/>
          </a:xfrm>
          <a:prstGeom prst="rect">
            <a:avLst/>
          </a:prstGeom>
          <a:solidFill>
            <a:srgbClr val="C00000">
              <a:alpha val="50000"/>
            </a:srgbClr>
          </a:solidFill>
          <a:ln w="9525">
            <a:noFill/>
          </a:ln>
        </p:spPr>
        <p:txBody>
          <a:bodyPr vert="horz" wrap="square" anchor="t">
            <a:spAutoFit/>
          </a:bodyPr>
          <a:lstStyle/>
          <a:p>
            <a:pPr algn="r"/>
            <a:r>
              <a:rPr lang="zh-CN" altLang="en-US" sz="3600" b="1">
                <a:solidFill>
                  <a:srgbClr val="FFFFFF"/>
                </a:solidFill>
                <a:latin typeface="Arial" panose="020B0604020202020204" pitchFamily="34" charset="0"/>
                <a:ea typeface="微软雅黑" panose="020B0503020204020204" charset="-122"/>
              </a:rPr>
              <a:t>Add your</a:t>
            </a:r>
          </a:p>
          <a:p>
            <a:pPr algn="r"/>
            <a:r>
              <a:rPr lang="zh-CN" altLang="en-US" sz="3600" b="1">
                <a:solidFill>
                  <a:srgbClr val="FFFFFF"/>
                </a:solidFill>
                <a:latin typeface="Arial" panose="020B0604020202020204" pitchFamily="34" charset="0"/>
                <a:ea typeface="微软雅黑" panose="020B0503020204020204" charset="-122"/>
              </a:rPr>
              <a:t>title</a:t>
            </a:r>
            <a:endParaRPr lang="zh-CN" altLang="en-US">
              <a:latin typeface="Arial" panose="020B0604020202020204" pitchFamily="34" charset="0"/>
            </a:endParaRPr>
          </a:p>
        </p:txBody>
      </p:sp>
      <p:sp>
        <p:nvSpPr>
          <p:cNvPr id="31748" name="直接连接符 31747"/>
          <p:cNvSpPr/>
          <p:nvPr/>
        </p:nvSpPr>
        <p:spPr>
          <a:xfrm>
            <a:off x="8193088" y="1989138"/>
            <a:ext cx="3443287" cy="0"/>
          </a:xfrm>
          <a:prstGeom prst="line">
            <a:avLst/>
          </a:prstGeom>
          <a:ln w="38100" cap="flat" cmpd="sng">
            <a:solidFill>
              <a:srgbClr val="C00000"/>
            </a:solidFill>
            <a:prstDash val="solid"/>
            <a:headEnd type="none" w="med" len="med"/>
            <a:tailEnd type="none" w="med" len="med"/>
          </a:ln>
        </p:spPr>
      </p:sp>
      <p:pic>
        <p:nvPicPr>
          <p:cNvPr id="31753" name="图片 31752" descr="F:\IPL模板\板球4.jpg板球4"/>
          <p:cNvPicPr>
            <a:picLocks noChangeAspect="1"/>
          </p:cNvPicPr>
          <p:nvPr/>
        </p:nvPicPr>
        <p:blipFill>
          <a:blip r:embed="rId3"/>
          <a:srcRect b="16118"/>
          <a:stretch>
            <a:fillRect/>
          </a:stretch>
        </p:blipFill>
        <p:spPr>
          <a:xfrm>
            <a:off x="571500" y="2197735"/>
            <a:ext cx="3582670" cy="2005330"/>
          </a:xfrm>
          <a:prstGeom prst="rect">
            <a:avLst/>
          </a:prstGeom>
          <a:noFill/>
          <a:ln w="9525">
            <a:noFill/>
          </a:ln>
        </p:spPr>
      </p:pic>
      <p:sp>
        <p:nvSpPr>
          <p:cNvPr id="31754" name="文本框 31753"/>
          <p:cNvSpPr txBox="1"/>
          <p:nvPr/>
        </p:nvSpPr>
        <p:spPr>
          <a:xfrm>
            <a:off x="571500" y="774700"/>
            <a:ext cx="7253288" cy="1198880"/>
          </a:xfrm>
          <a:prstGeom prst="rect">
            <a:avLst/>
          </a:prstGeom>
          <a:noFill/>
          <a:ln w="9525">
            <a:noFill/>
          </a:ln>
        </p:spPr>
        <p:txBody>
          <a:bodyPr vert="horz" wrap="square" anchor="t">
            <a:spAutoFit/>
          </a:bodyPr>
          <a:lstStyle/>
          <a:p>
            <a:r>
              <a:rPr lang="zh-CN" altLang="en-US" sz="1200">
                <a:solidFill>
                  <a:schemeClr val="bg1"/>
                </a:solidFill>
                <a:latin typeface="Arial" panose="020B0604020202020204" pitchFamily="34" charset="0"/>
                <a:ea typeface="微软雅黑" panose="020B0503020204020204" charset="-122"/>
              </a:rPr>
              <a:t>Here you can enter your relevant text to explain your products or services to attendees.Here you can enter your relevant text to explain your products or services to attendees.Here you can enter your relevant text to explain your products or services to attendees.Here you can enter your relevant text to explain your products or services to attendees.Here you can enter your relevant text to explain your products or services to attendees.Here you can enter your relevant text to explain your products or services to attendees.</a:t>
            </a:r>
            <a:endParaRPr lang="zh-CN" altLang="en-US">
              <a:solidFill>
                <a:schemeClr val="bg1"/>
              </a:solidFill>
              <a:latin typeface="Arial" panose="020B0604020202020204" pitchFamily="34" charset="0"/>
            </a:endParaRPr>
          </a:p>
        </p:txBody>
      </p:sp>
      <p:pic>
        <p:nvPicPr>
          <p:cNvPr id="2" name="图片 1" descr="F:\IPL模板\板球4.jpg板球4"/>
          <p:cNvPicPr>
            <a:picLocks noChangeAspect="1"/>
          </p:cNvPicPr>
          <p:nvPr/>
        </p:nvPicPr>
        <p:blipFill>
          <a:blip r:embed="rId3"/>
          <a:srcRect b="16118"/>
          <a:stretch>
            <a:fillRect/>
          </a:stretch>
        </p:blipFill>
        <p:spPr>
          <a:xfrm>
            <a:off x="4311650" y="2198370"/>
            <a:ext cx="3582670" cy="2005330"/>
          </a:xfrm>
          <a:prstGeom prst="rect">
            <a:avLst/>
          </a:prstGeom>
          <a:noFill/>
          <a:ln w="9525">
            <a:noFill/>
          </a:ln>
        </p:spPr>
      </p:pic>
      <p:pic>
        <p:nvPicPr>
          <p:cNvPr id="3" name="图片 2" descr="F:\IPL模板\板球4.jpg板球4"/>
          <p:cNvPicPr>
            <a:picLocks noChangeAspect="1"/>
          </p:cNvPicPr>
          <p:nvPr/>
        </p:nvPicPr>
        <p:blipFill>
          <a:blip r:embed="rId3"/>
          <a:srcRect b="16118"/>
          <a:stretch>
            <a:fillRect/>
          </a:stretch>
        </p:blipFill>
        <p:spPr>
          <a:xfrm>
            <a:off x="8053705" y="2198370"/>
            <a:ext cx="3582670" cy="2005330"/>
          </a:xfrm>
          <a:prstGeom prst="rect">
            <a:avLst/>
          </a:prstGeom>
          <a:noFill/>
          <a:ln w="9525">
            <a:noFill/>
          </a:ln>
        </p:spPr>
      </p:pic>
      <p:pic>
        <p:nvPicPr>
          <p:cNvPr id="4" name="图片 3" descr="F:\IPL模板\板球4.jpg板球4"/>
          <p:cNvPicPr>
            <a:picLocks noChangeAspect="1"/>
          </p:cNvPicPr>
          <p:nvPr/>
        </p:nvPicPr>
        <p:blipFill>
          <a:blip r:embed="rId3"/>
          <a:srcRect b="16118"/>
          <a:stretch>
            <a:fillRect/>
          </a:stretch>
        </p:blipFill>
        <p:spPr>
          <a:xfrm>
            <a:off x="571500" y="4369435"/>
            <a:ext cx="3582670" cy="2005330"/>
          </a:xfrm>
          <a:prstGeom prst="rect">
            <a:avLst/>
          </a:prstGeom>
          <a:noFill/>
          <a:ln w="9525">
            <a:noFill/>
          </a:ln>
        </p:spPr>
      </p:pic>
      <p:pic>
        <p:nvPicPr>
          <p:cNvPr id="5" name="图片 4" descr="F:\IPL模板\板球4.jpg板球4"/>
          <p:cNvPicPr>
            <a:picLocks noChangeAspect="1"/>
          </p:cNvPicPr>
          <p:nvPr/>
        </p:nvPicPr>
        <p:blipFill>
          <a:blip r:embed="rId3"/>
          <a:srcRect b="16118"/>
          <a:stretch>
            <a:fillRect/>
          </a:stretch>
        </p:blipFill>
        <p:spPr>
          <a:xfrm>
            <a:off x="4311650" y="4370070"/>
            <a:ext cx="3582670" cy="2005330"/>
          </a:xfrm>
          <a:prstGeom prst="rect">
            <a:avLst/>
          </a:prstGeom>
          <a:noFill/>
          <a:ln w="9525">
            <a:noFill/>
          </a:ln>
        </p:spPr>
      </p:pic>
      <p:pic>
        <p:nvPicPr>
          <p:cNvPr id="6" name="图片 5" descr="F:\IPL模板\板球4.jpg板球4"/>
          <p:cNvPicPr>
            <a:picLocks noChangeAspect="1"/>
          </p:cNvPicPr>
          <p:nvPr/>
        </p:nvPicPr>
        <p:blipFill>
          <a:blip r:embed="rId3"/>
          <a:srcRect b="16118"/>
          <a:stretch>
            <a:fillRect/>
          </a:stretch>
        </p:blipFill>
        <p:spPr>
          <a:xfrm>
            <a:off x="8053705" y="4370070"/>
            <a:ext cx="3582670" cy="2005330"/>
          </a:xfrm>
          <a:prstGeom prst="rect">
            <a:avLst/>
          </a:prstGeom>
          <a:noFill/>
          <a:ln w="9525">
            <a:noFill/>
          </a:ln>
        </p:spPr>
      </p:pic>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2" cstate="print"/>
          <a:stretch>
            <a:fillRect b="-156"/>
          </a:stretch>
        </a:blipFill>
        <a:effectLst/>
      </p:bgPr>
    </p:bg>
    <p:spTree>
      <p:nvGrpSpPr>
        <p:cNvPr id="1" name=""/>
        <p:cNvGrpSpPr/>
        <p:nvPr/>
      </p:nvGrpSpPr>
      <p:grpSpPr>
        <a:xfrm>
          <a:off x="0" y="0"/>
          <a:ext cx="0" cy="0"/>
          <a:chOff x="0" y="0"/>
          <a:chExt cx="0" cy="0"/>
        </a:xfrm>
      </p:grpSpPr>
      <p:sp>
        <p:nvSpPr>
          <p:cNvPr id="7170" name="直角三角形 10"/>
          <p:cNvSpPr/>
          <p:nvPr/>
        </p:nvSpPr>
        <p:spPr>
          <a:xfrm>
            <a:off x="-14287" y="-19050"/>
            <a:ext cx="6880225" cy="6883400"/>
          </a:xfrm>
          <a:prstGeom prst="rtTriangle">
            <a:avLst/>
          </a:prstGeom>
          <a:solidFill>
            <a:srgbClr val="C00000">
              <a:alpha val="50000"/>
            </a:srgbClr>
          </a:solidFill>
          <a:ln w="9525">
            <a:noFill/>
          </a:ln>
        </p:spPr>
        <p:txBody>
          <a:bodyPr vert="horz" wrap="square" anchor="ctr"/>
          <a:lstStyle/>
          <a:p>
            <a:pPr algn="ctr"/>
            <a:endParaRPr lang="zh-CN" altLang="en-US" sz="4800" b="1">
              <a:solidFill>
                <a:schemeClr val="bg1"/>
              </a:solidFill>
              <a:latin typeface="微软雅黑" panose="020B0503020204020204" charset="-122"/>
              <a:ea typeface="微软雅黑" panose="020B0503020204020204" charset="-122"/>
            </a:endParaRPr>
          </a:p>
        </p:txBody>
      </p:sp>
      <p:sp>
        <p:nvSpPr>
          <p:cNvPr id="7171" name="文本框 7170"/>
          <p:cNvSpPr txBox="1"/>
          <p:nvPr/>
        </p:nvSpPr>
        <p:spPr>
          <a:xfrm rot="2700000">
            <a:off x="965200" y="3803650"/>
            <a:ext cx="4457700" cy="1006475"/>
          </a:xfrm>
          <a:prstGeom prst="rect">
            <a:avLst/>
          </a:prstGeom>
          <a:noFill/>
          <a:ln w="9525">
            <a:noFill/>
          </a:ln>
        </p:spPr>
        <p:txBody>
          <a:bodyPr wrap="none" anchor="t">
            <a:spAutoFit/>
          </a:bodyPr>
          <a:lstStyle/>
          <a:p>
            <a:r>
              <a:rPr lang="zh-CN" altLang="en-US" sz="6000" b="1">
                <a:solidFill>
                  <a:schemeClr val="bg1"/>
                </a:solidFill>
                <a:latin typeface="微软雅黑" panose="020B0503020204020204" charset="-122"/>
                <a:ea typeface="微软雅黑" panose="020B0503020204020204" charset="-122"/>
              </a:rPr>
              <a:t>CONTENTS</a:t>
            </a:r>
          </a:p>
        </p:txBody>
      </p:sp>
      <p:sp>
        <p:nvSpPr>
          <p:cNvPr id="7172" name="直接连接符 7171"/>
          <p:cNvSpPr/>
          <p:nvPr/>
        </p:nvSpPr>
        <p:spPr>
          <a:xfrm>
            <a:off x="985838" y="1331913"/>
            <a:ext cx="4894262" cy="4894262"/>
          </a:xfrm>
          <a:prstGeom prst="line">
            <a:avLst/>
          </a:prstGeom>
          <a:ln w="9525" cap="flat" cmpd="sng">
            <a:solidFill>
              <a:schemeClr val="bg1"/>
            </a:solidFill>
            <a:prstDash val="solid"/>
            <a:headEnd type="none" w="med" len="med"/>
            <a:tailEnd type="none" w="med" len="med"/>
          </a:ln>
        </p:spPr>
      </p:sp>
      <p:sp>
        <p:nvSpPr>
          <p:cNvPr id="7173" name="文本框 7172"/>
          <p:cNvSpPr txBox="1"/>
          <p:nvPr/>
        </p:nvSpPr>
        <p:spPr>
          <a:xfrm>
            <a:off x="6291263" y="2078038"/>
            <a:ext cx="2032000" cy="369332"/>
          </a:xfrm>
          <a:prstGeom prst="rect">
            <a:avLst/>
          </a:prstGeom>
          <a:noFill/>
          <a:ln w="9525">
            <a:noFill/>
          </a:ln>
        </p:spPr>
        <p:txBody>
          <a:bodyPr wrap="square" lIns="91440" tIns="45720" rIns="91440" bIns="45720" anchor="t">
            <a:spAutoFit/>
          </a:bodyPr>
          <a:lstStyle/>
          <a:p>
            <a:pPr algn="dist"/>
            <a:r>
              <a:rPr lang="en-US" altLang="zh-CN" b="1" dirty="0">
                <a:solidFill>
                  <a:schemeClr val="bg1"/>
                </a:solidFill>
                <a:latin typeface="Arial"/>
                <a:ea typeface="微软雅黑"/>
                <a:cs typeface="Arial"/>
              </a:rPr>
              <a:t>BACKGROUND</a:t>
            </a:r>
            <a:endParaRPr lang="zh-CN" altLang="en-US" b="1" dirty="0">
              <a:solidFill>
                <a:schemeClr val="bg1"/>
              </a:solidFill>
              <a:latin typeface="Arial" panose="020B0604020202020204" pitchFamily="34" charset="0"/>
              <a:ea typeface="微软雅黑" panose="020B0503020204020204" charset="-122"/>
            </a:endParaRPr>
          </a:p>
        </p:txBody>
      </p:sp>
      <p:sp>
        <p:nvSpPr>
          <p:cNvPr id="7174" name="文本框 7173"/>
          <p:cNvSpPr txBox="1"/>
          <p:nvPr/>
        </p:nvSpPr>
        <p:spPr>
          <a:xfrm>
            <a:off x="6291263" y="2825750"/>
            <a:ext cx="2032000" cy="368300"/>
          </a:xfrm>
          <a:prstGeom prst="rect">
            <a:avLst/>
          </a:prstGeom>
          <a:noFill/>
          <a:ln w="9525">
            <a:noFill/>
          </a:ln>
        </p:spPr>
        <p:txBody>
          <a:bodyPr vert="horz" wrap="square" anchor="t">
            <a:spAutoFit/>
          </a:bodyPr>
          <a:lstStyle/>
          <a:p>
            <a:pPr algn="dist"/>
            <a:r>
              <a:rPr lang="en-US" altLang="zh-CN" b="1">
                <a:solidFill>
                  <a:schemeClr val="bg1"/>
                </a:solidFill>
                <a:ea typeface="微软雅黑" panose="020B0503020204020204" charset="-122"/>
              </a:rPr>
              <a:t>OBJECTIVE</a:t>
            </a:r>
            <a:endParaRPr lang="zh-CN" altLang="en-US" b="1">
              <a:solidFill>
                <a:schemeClr val="bg1"/>
              </a:solidFill>
              <a:latin typeface="Arial" panose="020B0604020202020204" pitchFamily="34" charset="0"/>
              <a:ea typeface="微软雅黑" panose="020B0503020204020204" charset="-122"/>
            </a:endParaRPr>
          </a:p>
        </p:txBody>
      </p:sp>
      <p:sp>
        <p:nvSpPr>
          <p:cNvPr id="7175" name="文本框 7174"/>
          <p:cNvSpPr txBox="1"/>
          <p:nvPr/>
        </p:nvSpPr>
        <p:spPr>
          <a:xfrm>
            <a:off x="6291263" y="3571875"/>
            <a:ext cx="2032000" cy="368300"/>
          </a:xfrm>
          <a:prstGeom prst="rect">
            <a:avLst/>
          </a:prstGeom>
          <a:noFill/>
          <a:ln w="9525">
            <a:noFill/>
          </a:ln>
        </p:spPr>
        <p:txBody>
          <a:bodyPr vert="horz" wrap="square" anchor="t">
            <a:spAutoFit/>
          </a:bodyPr>
          <a:lstStyle/>
          <a:p>
            <a:pPr algn="dist"/>
            <a:r>
              <a:rPr lang="en-US" altLang="zh-CN" b="1">
                <a:solidFill>
                  <a:schemeClr val="bg1"/>
                </a:solidFill>
                <a:latin typeface="Arial" panose="020B0604020202020204" pitchFamily="34" charset="0"/>
                <a:ea typeface="微软雅黑" panose="020B0503020204020204" charset="-122"/>
              </a:rPr>
              <a:t>APPROACH</a:t>
            </a:r>
            <a:endParaRPr lang="zh-CN" altLang="en-US" b="1">
              <a:solidFill>
                <a:schemeClr val="bg1"/>
              </a:solidFill>
              <a:latin typeface="Arial" panose="020B0604020202020204" pitchFamily="34" charset="0"/>
              <a:ea typeface="微软雅黑" panose="020B0503020204020204" charset="-122"/>
            </a:endParaRPr>
          </a:p>
        </p:txBody>
      </p:sp>
      <p:sp>
        <p:nvSpPr>
          <p:cNvPr id="7176" name="文本框 7175"/>
          <p:cNvSpPr txBox="1"/>
          <p:nvPr/>
        </p:nvSpPr>
        <p:spPr>
          <a:xfrm>
            <a:off x="6291263" y="4318000"/>
            <a:ext cx="2032000" cy="368300"/>
          </a:xfrm>
          <a:prstGeom prst="rect">
            <a:avLst/>
          </a:prstGeom>
          <a:noFill/>
          <a:ln w="9525">
            <a:noFill/>
          </a:ln>
        </p:spPr>
        <p:txBody>
          <a:bodyPr vert="horz" wrap="square" anchor="t">
            <a:spAutoFit/>
          </a:bodyPr>
          <a:lstStyle/>
          <a:p>
            <a:pPr algn="dist"/>
            <a:r>
              <a:rPr lang="en-US" altLang="zh-CN" b="1">
                <a:solidFill>
                  <a:schemeClr val="bg1"/>
                </a:solidFill>
                <a:latin typeface="Arial" panose="020B0604020202020204" pitchFamily="34" charset="0"/>
                <a:ea typeface="微软雅黑" panose="020B0503020204020204" charset="-122"/>
              </a:rPr>
              <a:t>OUTCOME</a:t>
            </a:r>
            <a:endParaRPr lang="zh-CN" altLang="en-US" b="1">
              <a:solidFill>
                <a:schemeClr val="bg1"/>
              </a:solidFill>
              <a:latin typeface="Arial" panose="020B0604020202020204" pitchFamily="34" charset="0"/>
              <a:ea typeface="微软雅黑" panose="020B0503020204020204" charset="-122"/>
            </a:endParaRPr>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cstate="print"/>
          <a:stretch>
            <a:fillRect b="-156"/>
          </a:stretch>
        </a:blipFill>
        <a:effectLst/>
      </p:bgPr>
    </p:bg>
    <p:spTree>
      <p:nvGrpSpPr>
        <p:cNvPr id="1" name=""/>
        <p:cNvGrpSpPr/>
        <p:nvPr/>
      </p:nvGrpSpPr>
      <p:grpSpPr>
        <a:xfrm>
          <a:off x="0" y="0"/>
          <a:ext cx="0" cy="0"/>
          <a:chOff x="0" y="0"/>
          <a:chExt cx="0" cy="0"/>
        </a:xfrm>
      </p:grpSpPr>
      <p:sp>
        <p:nvSpPr>
          <p:cNvPr id="3" name="矩形 2"/>
          <p:cNvSpPr/>
          <p:nvPr/>
        </p:nvSpPr>
        <p:spPr>
          <a:xfrm>
            <a:off x="-5080" y="-19050"/>
            <a:ext cx="12205335" cy="6883400"/>
          </a:xfrm>
          <a:prstGeom prst="rect">
            <a:avLst/>
          </a:prstGeom>
          <a:solidFill>
            <a:schemeClr val="tx1">
              <a:alpha val="5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770" name="文本框 32769"/>
          <p:cNvSpPr txBox="1"/>
          <p:nvPr/>
        </p:nvSpPr>
        <p:spPr>
          <a:xfrm>
            <a:off x="4643438" y="1617663"/>
            <a:ext cx="2971800" cy="2833687"/>
          </a:xfrm>
          <a:prstGeom prst="rect">
            <a:avLst/>
          </a:prstGeom>
          <a:solidFill>
            <a:srgbClr val="C00000">
              <a:alpha val="70000"/>
            </a:srgbClr>
          </a:solidFill>
          <a:ln w="9525">
            <a:noFill/>
          </a:ln>
        </p:spPr>
        <p:txBody>
          <a:bodyPr vert="horz" wrap="square" anchor="t">
            <a:spAutoFit/>
          </a:bodyPr>
          <a:lstStyle/>
          <a:p>
            <a:pPr algn="ctr"/>
            <a:r>
              <a:rPr lang="zh-CN" altLang="en-US" sz="6000" b="1">
                <a:solidFill>
                  <a:schemeClr val="bg1"/>
                </a:solidFill>
                <a:latin typeface="微软雅黑" panose="020B0503020204020204" charset="-122"/>
                <a:ea typeface="微软雅黑" panose="020B0503020204020204" charset="-122"/>
              </a:rPr>
              <a:t>PART</a:t>
            </a:r>
          </a:p>
          <a:p>
            <a:pPr algn="ctr"/>
            <a:endParaRPr lang="zh-CN" altLang="en-US" sz="6000" b="1">
              <a:solidFill>
                <a:schemeClr val="bg1"/>
              </a:solidFill>
              <a:latin typeface="微软雅黑" panose="020B0503020204020204" charset="-122"/>
              <a:ea typeface="微软雅黑" panose="020B0503020204020204" charset="-122"/>
            </a:endParaRPr>
          </a:p>
          <a:p>
            <a:pPr algn="ctr"/>
            <a:r>
              <a:rPr lang="zh-CN" altLang="en-US" sz="6000" b="1">
                <a:solidFill>
                  <a:schemeClr val="bg1"/>
                </a:solidFill>
                <a:latin typeface="微软雅黑" panose="020B0503020204020204" charset="-122"/>
                <a:ea typeface="微软雅黑" panose="020B0503020204020204" charset="-122"/>
              </a:rPr>
              <a:t>FOUR</a:t>
            </a:r>
            <a:endParaRPr lang="zh-CN" altLang="en-US">
              <a:latin typeface="Arial" panose="020B0604020202020204" pitchFamily="34" charset="0"/>
            </a:endParaRPr>
          </a:p>
        </p:txBody>
      </p:sp>
      <p:sp>
        <p:nvSpPr>
          <p:cNvPr id="32771" name="直接连接符 32770"/>
          <p:cNvSpPr/>
          <p:nvPr/>
        </p:nvSpPr>
        <p:spPr>
          <a:xfrm>
            <a:off x="4643438" y="4689475"/>
            <a:ext cx="2973387" cy="0"/>
          </a:xfrm>
          <a:prstGeom prst="line">
            <a:avLst/>
          </a:prstGeom>
          <a:ln w="9525" cap="flat" cmpd="sng">
            <a:solidFill>
              <a:srgbClr val="C00000"/>
            </a:solidFill>
            <a:prstDash val="solid"/>
            <a:headEnd type="none" w="med" len="med"/>
            <a:tailEnd type="none" w="med" len="med"/>
          </a:ln>
        </p:spPr>
      </p:sp>
      <p:sp>
        <p:nvSpPr>
          <p:cNvPr id="32772" name="文本框 32771"/>
          <p:cNvSpPr txBox="1"/>
          <p:nvPr/>
        </p:nvSpPr>
        <p:spPr>
          <a:xfrm>
            <a:off x="4643438" y="5035550"/>
            <a:ext cx="2973387" cy="737235"/>
          </a:xfrm>
          <a:prstGeom prst="rect">
            <a:avLst/>
          </a:prstGeom>
          <a:noFill/>
          <a:ln w="9525">
            <a:noFill/>
          </a:ln>
        </p:spPr>
        <p:txBody>
          <a:bodyPr wrap="square" anchor="t">
            <a:spAutoFit/>
          </a:bodyPr>
          <a:lstStyle/>
          <a:p>
            <a:r>
              <a:rPr lang="zh-CN" altLang="en-US" sz="1400" b="1">
                <a:solidFill>
                  <a:srgbClr val="C00000"/>
                </a:solidFill>
                <a:latin typeface="Arial" panose="020B0604020202020204" pitchFamily="34" charset="0"/>
                <a:ea typeface="微软雅黑" panose="020B0503020204020204" charset="-122"/>
              </a:rPr>
              <a:t>Here you can enter your relevant text to explain your products or services to attendees.</a:t>
            </a:r>
            <a:endParaRPr lang="zh-CN" altLang="en-US">
              <a:latin typeface="Arial" panose="020B0604020202020204" pitchFamily="34" charset="0"/>
            </a:endParaRPr>
          </a:p>
        </p:txBody>
      </p:sp>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0">
          <a:blip r:embed="rId2" cstate="print"/>
          <a:stretch>
            <a:fillRect b="-156"/>
          </a:stretch>
        </a:blipFill>
        <a:effectLst/>
      </p:bgPr>
    </p:bg>
    <p:spTree>
      <p:nvGrpSpPr>
        <p:cNvPr id="1" name=""/>
        <p:cNvGrpSpPr/>
        <p:nvPr/>
      </p:nvGrpSpPr>
      <p:grpSpPr>
        <a:xfrm>
          <a:off x="0" y="0"/>
          <a:ext cx="0" cy="0"/>
          <a:chOff x="0" y="0"/>
          <a:chExt cx="0" cy="0"/>
        </a:xfrm>
      </p:grpSpPr>
      <p:sp>
        <p:nvSpPr>
          <p:cNvPr id="34818" name="矩形 34817"/>
          <p:cNvSpPr/>
          <p:nvPr/>
        </p:nvSpPr>
        <p:spPr>
          <a:xfrm>
            <a:off x="-15875" y="-26987"/>
            <a:ext cx="12226925" cy="2433637"/>
          </a:xfrm>
          <a:prstGeom prst="rect">
            <a:avLst/>
          </a:prstGeom>
          <a:solidFill>
            <a:srgbClr val="C00000">
              <a:alpha val="50000"/>
            </a:srgbClr>
          </a:solidFill>
          <a:ln w="9525">
            <a:noFill/>
          </a:ln>
        </p:spPr>
        <p:txBody>
          <a:bodyPr/>
          <a:lstStyle/>
          <a:p>
            <a:endParaRPr lang="zh-CN" altLang="en-US"/>
          </a:p>
        </p:txBody>
      </p:sp>
      <p:sp>
        <p:nvSpPr>
          <p:cNvPr id="34819" name="文本框 34818"/>
          <p:cNvSpPr txBox="1"/>
          <p:nvPr/>
        </p:nvSpPr>
        <p:spPr>
          <a:xfrm>
            <a:off x="8642350" y="695325"/>
            <a:ext cx="2251075" cy="1198880"/>
          </a:xfrm>
          <a:prstGeom prst="rect">
            <a:avLst/>
          </a:prstGeom>
          <a:noFill/>
          <a:ln w="9525">
            <a:noFill/>
          </a:ln>
        </p:spPr>
        <p:txBody>
          <a:bodyPr wrap="square" anchor="t">
            <a:spAutoFit/>
          </a:bodyPr>
          <a:lstStyle/>
          <a:p>
            <a:pPr algn="r"/>
            <a:r>
              <a:rPr lang="zh-CN" altLang="en-US" sz="3600" b="1">
                <a:solidFill>
                  <a:srgbClr val="FFFFFF"/>
                </a:solidFill>
                <a:latin typeface="Arial" panose="020B0604020202020204" pitchFamily="34" charset="0"/>
                <a:ea typeface="微软雅黑" panose="020B0503020204020204" charset="-122"/>
              </a:rPr>
              <a:t>Add your</a:t>
            </a:r>
          </a:p>
          <a:p>
            <a:pPr algn="r"/>
            <a:r>
              <a:rPr lang="zh-CN" altLang="en-US" sz="3600" b="1">
                <a:solidFill>
                  <a:srgbClr val="FFFFFF"/>
                </a:solidFill>
                <a:latin typeface="Arial" panose="020B0604020202020204" pitchFamily="34" charset="0"/>
                <a:ea typeface="微软雅黑" panose="020B0503020204020204" charset="-122"/>
              </a:rPr>
              <a:t>title</a:t>
            </a:r>
            <a:endParaRPr lang="zh-CN" altLang="en-US">
              <a:latin typeface="Arial" panose="020B0604020202020204" pitchFamily="34" charset="0"/>
            </a:endParaRPr>
          </a:p>
        </p:txBody>
      </p:sp>
      <p:sp>
        <p:nvSpPr>
          <p:cNvPr id="34820" name="直接连接符 34819"/>
          <p:cNvSpPr/>
          <p:nvPr/>
        </p:nvSpPr>
        <p:spPr>
          <a:xfrm>
            <a:off x="8642350" y="2063750"/>
            <a:ext cx="2251075" cy="0"/>
          </a:xfrm>
          <a:prstGeom prst="line">
            <a:avLst/>
          </a:prstGeom>
          <a:ln w="38100" cap="flat" cmpd="sng">
            <a:solidFill>
              <a:schemeClr val="bg1"/>
            </a:solidFill>
            <a:prstDash val="solid"/>
            <a:bevel/>
            <a:headEnd type="none" w="med" len="med"/>
            <a:tailEnd type="none" w="med" len="med"/>
          </a:ln>
        </p:spPr>
      </p:sp>
      <p:sp>
        <p:nvSpPr>
          <p:cNvPr id="34821" name="矩形 34820"/>
          <p:cNvSpPr/>
          <p:nvPr/>
        </p:nvSpPr>
        <p:spPr>
          <a:xfrm>
            <a:off x="-15875" y="-26987"/>
            <a:ext cx="12225338" cy="317500"/>
          </a:xfrm>
          <a:prstGeom prst="rect">
            <a:avLst/>
          </a:prstGeom>
          <a:solidFill>
            <a:srgbClr val="FFFFFF">
              <a:alpha val="100000"/>
            </a:srgbClr>
          </a:solidFill>
          <a:ln w="9525">
            <a:noFill/>
          </a:ln>
        </p:spPr>
        <p:txBody>
          <a:bodyPr/>
          <a:lstStyle/>
          <a:p>
            <a:endParaRPr lang="zh-CN" altLang="en-US"/>
          </a:p>
        </p:txBody>
      </p:sp>
      <p:sp>
        <p:nvSpPr>
          <p:cNvPr id="34822" name="矩形 34821"/>
          <p:cNvSpPr/>
          <p:nvPr/>
        </p:nvSpPr>
        <p:spPr>
          <a:xfrm>
            <a:off x="-15875" y="6553200"/>
            <a:ext cx="12223750" cy="317500"/>
          </a:xfrm>
          <a:prstGeom prst="rect">
            <a:avLst/>
          </a:prstGeom>
          <a:solidFill>
            <a:srgbClr val="FFFFFF">
              <a:alpha val="100000"/>
            </a:srgbClr>
          </a:solidFill>
          <a:ln w="9525">
            <a:noFill/>
          </a:ln>
        </p:spPr>
        <p:txBody>
          <a:bodyPr/>
          <a:lstStyle/>
          <a:p>
            <a:endParaRPr lang="zh-CN" altLang="en-US"/>
          </a:p>
        </p:txBody>
      </p:sp>
      <p:sp>
        <p:nvSpPr>
          <p:cNvPr id="34823" name="五边形 34822"/>
          <p:cNvSpPr/>
          <p:nvPr/>
        </p:nvSpPr>
        <p:spPr>
          <a:xfrm>
            <a:off x="1525588" y="3889375"/>
            <a:ext cx="2079625" cy="1479550"/>
          </a:xfrm>
          <a:prstGeom prst="homePlate">
            <a:avLst>
              <a:gd name="adj" fmla="val 35139"/>
            </a:avLst>
          </a:prstGeom>
          <a:solidFill>
            <a:srgbClr val="C00000">
              <a:alpha val="100000"/>
            </a:srgbClr>
          </a:solidFill>
          <a:ln w="9525">
            <a:noFill/>
          </a:ln>
        </p:spPr>
        <p:txBody>
          <a:bodyPr vert="horz" wrap="none" lIns="156803" tIns="78402" rIns="156803" bIns="78402" anchor="ctr"/>
          <a:lstStyle/>
          <a:p>
            <a:pPr algn="r"/>
            <a:r>
              <a:rPr lang="zh-CN" altLang="en-US" sz="2200" b="1">
                <a:solidFill>
                  <a:schemeClr val="bg1"/>
                </a:solidFill>
                <a:latin typeface="微软雅黑" panose="020B0503020204020204" charset="-122"/>
                <a:ea typeface="微软雅黑" panose="020B0503020204020204" charset="-122"/>
              </a:rPr>
              <a:t>20%</a:t>
            </a:r>
          </a:p>
        </p:txBody>
      </p:sp>
      <p:sp>
        <p:nvSpPr>
          <p:cNvPr id="34824" name="燕尾形 34823"/>
          <p:cNvSpPr/>
          <p:nvPr/>
        </p:nvSpPr>
        <p:spPr>
          <a:xfrm>
            <a:off x="3227388" y="3905250"/>
            <a:ext cx="2251075" cy="1460500"/>
          </a:xfrm>
          <a:prstGeom prst="chevron">
            <a:avLst>
              <a:gd name="adj" fmla="val 38532"/>
            </a:avLst>
          </a:prstGeom>
          <a:solidFill>
            <a:schemeClr val="bg1">
              <a:alpha val="100000"/>
            </a:schemeClr>
          </a:solidFill>
          <a:ln w="9525">
            <a:noFill/>
          </a:ln>
        </p:spPr>
        <p:txBody>
          <a:bodyPr vert="horz" wrap="none" lIns="156803" tIns="78402" rIns="156803" bIns="78402" anchor="ctr"/>
          <a:lstStyle/>
          <a:p>
            <a:pPr algn="r"/>
            <a:r>
              <a:rPr lang="zh-CN" altLang="en-US" sz="2200" b="1">
                <a:solidFill>
                  <a:srgbClr val="C00000"/>
                </a:solidFill>
                <a:latin typeface="微软雅黑" panose="020B0503020204020204" charset="-122"/>
                <a:ea typeface="微软雅黑" panose="020B0503020204020204" charset="-122"/>
              </a:rPr>
              <a:t>30%</a:t>
            </a:r>
          </a:p>
        </p:txBody>
      </p:sp>
      <p:sp>
        <p:nvSpPr>
          <p:cNvPr id="34825" name="燕尾形 34824"/>
          <p:cNvSpPr/>
          <p:nvPr/>
        </p:nvSpPr>
        <p:spPr>
          <a:xfrm>
            <a:off x="5099050" y="3905250"/>
            <a:ext cx="2251075" cy="1460500"/>
          </a:xfrm>
          <a:prstGeom prst="chevron">
            <a:avLst>
              <a:gd name="adj" fmla="val 38532"/>
            </a:avLst>
          </a:prstGeom>
          <a:solidFill>
            <a:srgbClr val="C00000">
              <a:alpha val="100000"/>
            </a:srgbClr>
          </a:solidFill>
          <a:ln w="9525">
            <a:noFill/>
          </a:ln>
        </p:spPr>
        <p:txBody>
          <a:bodyPr vert="horz" wrap="none" lIns="156803" tIns="78402" rIns="156803" bIns="78402" anchor="ctr"/>
          <a:lstStyle/>
          <a:p>
            <a:pPr algn="r"/>
            <a:r>
              <a:rPr lang="zh-CN" altLang="en-US" sz="2200" b="1">
                <a:solidFill>
                  <a:schemeClr val="bg1"/>
                </a:solidFill>
                <a:latin typeface="微软雅黑" panose="020B0503020204020204" charset="-122"/>
                <a:ea typeface="微软雅黑" panose="020B0503020204020204" charset="-122"/>
              </a:rPr>
              <a:t>40%</a:t>
            </a:r>
          </a:p>
        </p:txBody>
      </p:sp>
      <p:sp>
        <p:nvSpPr>
          <p:cNvPr id="34826" name="燕尾形 34825"/>
          <p:cNvSpPr/>
          <p:nvPr/>
        </p:nvSpPr>
        <p:spPr>
          <a:xfrm>
            <a:off x="6972300" y="3905250"/>
            <a:ext cx="2251075" cy="1460500"/>
          </a:xfrm>
          <a:prstGeom prst="chevron">
            <a:avLst>
              <a:gd name="adj" fmla="val 38532"/>
            </a:avLst>
          </a:prstGeom>
          <a:solidFill>
            <a:schemeClr val="bg1">
              <a:alpha val="100000"/>
            </a:schemeClr>
          </a:solidFill>
          <a:ln w="9525">
            <a:noFill/>
          </a:ln>
        </p:spPr>
        <p:txBody>
          <a:bodyPr vert="horz" wrap="none" lIns="156803" tIns="78402" rIns="156803" bIns="78402" anchor="ctr"/>
          <a:lstStyle/>
          <a:p>
            <a:pPr algn="r"/>
            <a:r>
              <a:rPr lang="zh-CN" altLang="en-US" sz="2200" b="1">
                <a:solidFill>
                  <a:srgbClr val="C00000"/>
                </a:solidFill>
                <a:latin typeface="微软雅黑" panose="020B0503020204020204" charset="-122"/>
                <a:ea typeface="微软雅黑" panose="020B0503020204020204" charset="-122"/>
              </a:rPr>
              <a:t>50%</a:t>
            </a:r>
          </a:p>
        </p:txBody>
      </p:sp>
      <p:sp>
        <p:nvSpPr>
          <p:cNvPr id="34827" name="燕尾形 34826"/>
          <p:cNvSpPr/>
          <p:nvPr/>
        </p:nvSpPr>
        <p:spPr>
          <a:xfrm>
            <a:off x="8843963" y="3905250"/>
            <a:ext cx="2252662" cy="1460500"/>
          </a:xfrm>
          <a:prstGeom prst="chevron">
            <a:avLst>
              <a:gd name="adj" fmla="val 38559"/>
            </a:avLst>
          </a:prstGeom>
          <a:solidFill>
            <a:srgbClr val="C00000">
              <a:alpha val="100000"/>
            </a:srgbClr>
          </a:solidFill>
          <a:ln w="9525">
            <a:noFill/>
          </a:ln>
        </p:spPr>
        <p:txBody>
          <a:bodyPr vert="horz" wrap="none" lIns="156803" tIns="78402" rIns="156803" bIns="78402" anchor="ctr"/>
          <a:lstStyle/>
          <a:p>
            <a:pPr algn="r"/>
            <a:r>
              <a:rPr lang="zh-CN" altLang="en-US" sz="2200" b="1">
                <a:solidFill>
                  <a:schemeClr val="bg1"/>
                </a:solidFill>
                <a:latin typeface="微软雅黑" panose="020B0503020204020204" charset="-122"/>
                <a:ea typeface="微软雅黑" panose="020B0503020204020204" charset="-122"/>
              </a:rPr>
              <a:t>60%</a:t>
            </a:r>
          </a:p>
        </p:txBody>
      </p:sp>
      <p:sp>
        <p:nvSpPr>
          <p:cNvPr id="34828" name="文本框 34827"/>
          <p:cNvSpPr txBox="1"/>
          <p:nvPr/>
        </p:nvSpPr>
        <p:spPr>
          <a:xfrm>
            <a:off x="1525588" y="2824163"/>
            <a:ext cx="1482725" cy="1079500"/>
          </a:xfrm>
          <a:prstGeom prst="rect">
            <a:avLst/>
          </a:prstGeom>
          <a:noFill/>
          <a:ln w="9525">
            <a:noFill/>
          </a:ln>
        </p:spPr>
        <p:txBody>
          <a:bodyPr vert="horz" wrap="square" lIns="156803" tIns="78402" rIns="156803" bIns="78402" anchor="t">
            <a:spAutoFit/>
          </a:bodyPr>
          <a:lstStyle/>
          <a:p>
            <a:r>
              <a:rPr lang="zh-CN" altLang="en-US" sz="1000">
                <a:solidFill>
                  <a:schemeClr val="bg1"/>
                </a:solidFill>
                <a:latin typeface="微软雅黑" panose="020B0503020204020204" charset="-122"/>
                <a:ea typeface="微软雅黑" panose="020B0503020204020204" charset="-122"/>
              </a:rPr>
              <a:t>Here you can enter your relevant text to explain your products or services to attendees.</a:t>
            </a:r>
          </a:p>
        </p:txBody>
      </p:sp>
      <p:sp>
        <p:nvSpPr>
          <p:cNvPr id="34829" name="文本框 34828"/>
          <p:cNvSpPr txBox="1"/>
          <p:nvPr/>
        </p:nvSpPr>
        <p:spPr>
          <a:xfrm>
            <a:off x="3343275" y="5445125"/>
            <a:ext cx="1484313" cy="1079500"/>
          </a:xfrm>
          <a:prstGeom prst="rect">
            <a:avLst/>
          </a:prstGeom>
          <a:noFill/>
          <a:ln w="9525">
            <a:noFill/>
          </a:ln>
        </p:spPr>
        <p:txBody>
          <a:bodyPr vert="horz" wrap="square" lIns="156803" tIns="78402" rIns="156803" bIns="78402" anchor="t">
            <a:spAutoFit/>
          </a:bodyPr>
          <a:lstStyle/>
          <a:p>
            <a:r>
              <a:rPr lang="zh-CN" altLang="en-US" sz="1000">
                <a:solidFill>
                  <a:schemeClr val="bg1"/>
                </a:solidFill>
                <a:latin typeface="微软雅黑" panose="020B0503020204020204" charset="-122"/>
                <a:ea typeface="微软雅黑" panose="020B0503020204020204" charset="-122"/>
              </a:rPr>
              <a:t>Here you can enter your relevant text to explain your products or services to attendees.</a:t>
            </a:r>
          </a:p>
        </p:txBody>
      </p:sp>
      <p:sp>
        <p:nvSpPr>
          <p:cNvPr id="34830" name="文本框 34829"/>
          <p:cNvSpPr txBox="1"/>
          <p:nvPr/>
        </p:nvSpPr>
        <p:spPr>
          <a:xfrm>
            <a:off x="7105650" y="5457825"/>
            <a:ext cx="1481138" cy="1079500"/>
          </a:xfrm>
          <a:prstGeom prst="rect">
            <a:avLst/>
          </a:prstGeom>
          <a:noFill/>
          <a:ln w="9525">
            <a:noFill/>
          </a:ln>
        </p:spPr>
        <p:txBody>
          <a:bodyPr vert="horz" wrap="square" lIns="156803" tIns="78402" rIns="156803" bIns="78402" anchor="t">
            <a:spAutoFit/>
          </a:bodyPr>
          <a:lstStyle/>
          <a:p>
            <a:r>
              <a:rPr lang="zh-CN" altLang="en-US" sz="1000">
                <a:solidFill>
                  <a:schemeClr val="bg1"/>
                </a:solidFill>
                <a:latin typeface="微软雅黑" panose="020B0503020204020204" charset="-122"/>
                <a:ea typeface="微软雅黑" panose="020B0503020204020204" charset="-122"/>
              </a:rPr>
              <a:t>Here you can enter your relevant text to explain your products or services to attendees.</a:t>
            </a:r>
          </a:p>
        </p:txBody>
      </p:sp>
      <p:sp>
        <p:nvSpPr>
          <p:cNvPr id="34831" name="文本框 34830"/>
          <p:cNvSpPr txBox="1"/>
          <p:nvPr/>
        </p:nvSpPr>
        <p:spPr>
          <a:xfrm>
            <a:off x="5099050" y="2824163"/>
            <a:ext cx="1646238" cy="925195"/>
          </a:xfrm>
          <a:prstGeom prst="rect">
            <a:avLst/>
          </a:prstGeom>
          <a:noFill/>
          <a:ln w="9525">
            <a:noFill/>
          </a:ln>
        </p:spPr>
        <p:txBody>
          <a:bodyPr vert="horz" wrap="square" lIns="156803" tIns="78402" rIns="156803" bIns="78402" anchor="t">
            <a:spAutoFit/>
          </a:bodyPr>
          <a:lstStyle/>
          <a:p>
            <a:r>
              <a:rPr lang="zh-CN" altLang="en-US" sz="1000">
                <a:solidFill>
                  <a:schemeClr val="bg1"/>
                </a:solidFill>
                <a:latin typeface="微软雅黑" panose="020B0503020204020204" charset="-122"/>
                <a:ea typeface="微软雅黑" panose="020B0503020204020204" charset="-122"/>
              </a:rPr>
              <a:t>Here you can enter your relevant text to explain your products or services to attendees.</a:t>
            </a:r>
          </a:p>
        </p:txBody>
      </p:sp>
      <p:sp>
        <p:nvSpPr>
          <p:cNvPr id="34832" name="文本框 34831"/>
          <p:cNvSpPr txBox="1"/>
          <p:nvPr/>
        </p:nvSpPr>
        <p:spPr>
          <a:xfrm>
            <a:off x="8837613" y="2824163"/>
            <a:ext cx="1646237" cy="925195"/>
          </a:xfrm>
          <a:prstGeom prst="rect">
            <a:avLst/>
          </a:prstGeom>
          <a:noFill/>
          <a:ln w="9525">
            <a:noFill/>
          </a:ln>
        </p:spPr>
        <p:txBody>
          <a:bodyPr vert="horz" wrap="square" lIns="156803" tIns="78402" rIns="156803" bIns="78402" anchor="t">
            <a:spAutoFit/>
          </a:bodyPr>
          <a:lstStyle/>
          <a:p>
            <a:r>
              <a:rPr lang="zh-CN" altLang="en-US" sz="1000">
                <a:solidFill>
                  <a:schemeClr val="bg1"/>
                </a:solidFill>
                <a:latin typeface="微软雅黑" panose="020B0503020204020204" charset="-122"/>
                <a:ea typeface="微软雅黑" panose="020B0503020204020204" charset="-122"/>
              </a:rPr>
              <a:t>Here you can enter your relevant text to explain your products or services to attendees.</a:t>
            </a:r>
          </a:p>
        </p:txBody>
      </p:sp>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0">
          <a:blip r:embed="rId2" cstate="print"/>
          <a:stretch>
            <a:fillRect b="-156"/>
          </a:stretch>
        </a:blipFill>
        <a:effectLst/>
      </p:bgPr>
    </p:bg>
    <p:spTree>
      <p:nvGrpSpPr>
        <p:cNvPr id="1" name=""/>
        <p:cNvGrpSpPr/>
        <p:nvPr/>
      </p:nvGrpSpPr>
      <p:grpSpPr>
        <a:xfrm>
          <a:off x="0" y="0"/>
          <a:ext cx="0" cy="0"/>
          <a:chOff x="0" y="0"/>
          <a:chExt cx="0" cy="0"/>
        </a:xfrm>
      </p:grpSpPr>
      <p:sp>
        <p:nvSpPr>
          <p:cNvPr id="35842" name="矩形 35841"/>
          <p:cNvSpPr/>
          <p:nvPr/>
        </p:nvSpPr>
        <p:spPr>
          <a:xfrm>
            <a:off x="-28575" y="6300788"/>
            <a:ext cx="12268200" cy="581025"/>
          </a:xfrm>
          <a:prstGeom prst="rect">
            <a:avLst/>
          </a:prstGeom>
          <a:solidFill>
            <a:srgbClr val="C00000">
              <a:alpha val="100000"/>
            </a:srgbClr>
          </a:solidFill>
          <a:ln w="9525">
            <a:noFill/>
          </a:ln>
        </p:spPr>
        <p:txBody>
          <a:bodyPr/>
          <a:lstStyle/>
          <a:p>
            <a:endParaRPr lang="zh-CN" altLang="en-US"/>
          </a:p>
        </p:txBody>
      </p:sp>
      <p:sp>
        <p:nvSpPr>
          <p:cNvPr id="35843" name="文本框 35842"/>
          <p:cNvSpPr txBox="1"/>
          <p:nvPr/>
        </p:nvSpPr>
        <p:spPr>
          <a:xfrm>
            <a:off x="366713" y="381000"/>
            <a:ext cx="2055812" cy="953135"/>
          </a:xfrm>
          <a:prstGeom prst="rect">
            <a:avLst/>
          </a:prstGeom>
          <a:noFill/>
          <a:ln w="9525">
            <a:noFill/>
          </a:ln>
        </p:spPr>
        <p:txBody>
          <a:bodyPr wrap="square" anchor="t">
            <a:spAutoFit/>
          </a:bodyPr>
          <a:lstStyle/>
          <a:p>
            <a:pPr algn="r"/>
            <a:r>
              <a:rPr lang="zh-CN" altLang="en-US" sz="2800" b="1">
                <a:solidFill>
                  <a:schemeClr val="bg1"/>
                </a:solidFill>
                <a:latin typeface="Arial" panose="020B0604020202020204" pitchFamily="34" charset="0"/>
                <a:ea typeface="微软雅黑" panose="020B0503020204020204" charset="-122"/>
              </a:rPr>
              <a:t>Add your</a:t>
            </a:r>
          </a:p>
          <a:p>
            <a:pPr algn="r"/>
            <a:r>
              <a:rPr lang="zh-CN" altLang="en-US" sz="2800" b="1">
                <a:solidFill>
                  <a:schemeClr val="bg1"/>
                </a:solidFill>
                <a:latin typeface="Arial" panose="020B0604020202020204" pitchFamily="34" charset="0"/>
                <a:ea typeface="微软雅黑" panose="020B0503020204020204" charset="-122"/>
              </a:rPr>
              <a:t>title</a:t>
            </a:r>
          </a:p>
        </p:txBody>
      </p:sp>
      <p:sp>
        <p:nvSpPr>
          <p:cNvPr id="35844" name="文本框 35843"/>
          <p:cNvSpPr txBox="1"/>
          <p:nvPr/>
        </p:nvSpPr>
        <p:spPr>
          <a:xfrm>
            <a:off x="2606675" y="458788"/>
            <a:ext cx="8864600" cy="1014730"/>
          </a:xfrm>
          <a:prstGeom prst="rect">
            <a:avLst/>
          </a:prstGeom>
          <a:noFill/>
          <a:ln w="9525">
            <a:noFill/>
          </a:ln>
        </p:spPr>
        <p:txBody>
          <a:bodyPr vert="horz" wrap="square" anchor="t">
            <a:spAutoFit/>
          </a:bodyPr>
          <a:lstStyle/>
          <a:p>
            <a:r>
              <a:rPr lang="zh-CN" altLang="en-US" sz="1200">
                <a:solidFill>
                  <a:schemeClr val="bg1"/>
                </a:solidFill>
                <a:latin typeface="Arial" panose="020B0604020202020204" pitchFamily="34" charset="0"/>
                <a:ea typeface="微软雅黑" panose="020B0503020204020204" charset="-122"/>
              </a:rPr>
              <a:t>Here you can enter your relevant text to explain your products or services to attendees.Here you can enter your relevant text to explain your products or services to attendees.Here you can enter your relevant text to explain your products or services to attendees.Here you can enter your relevant text to explain your products or services to attendees.Here you can enter your relevant text to explain your products or services to attendees.Here you can enter your relevant text to explain your products or services to attendees.</a:t>
            </a:r>
            <a:endParaRPr lang="zh-CN" altLang="en-US">
              <a:solidFill>
                <a:schemeClr val="bg1"/>
              </a:solidFill>
              <a:latin typeface="Arial" panose="020B0604020202020204" pitchFamily="34" charset="0"/>
            </a:endParaRPr>
          </a:p>
        </p:txBody>
      </p:sp>
      <p:sp>
        <p:nvSpPr>
          <p:cNvPr id="35845" name="矩形 35844"/>
          <p:cNvSpPr/>
          <p:nvPr/>
        </p:nvSpPr>
        <p:spPr>
          <a:xfrm>
            <a:off x="1368425" y="2105025"/>
            <a:ext cx="1790700" cy="3676650"/>
          </a:xfrm>
          <a:prstGeom prst="rect">
            <a:avLst/>
          </a:prstGeom>
          <a:solidFill>
            <a:srgbClr val="C00000">
              <a:alpha val="100000"/>
            </a:srgbClr>
          </a:solidFill>
          <a:ln w="9525">
            <a:noFill/>
          </a:ln>
        </p:spPr>
        <p:txBody>
          <a:bodyPr/>
          <a:lstStyle/>
          <a:p>
            <a:endParaRPr lang="zh-CN" altLang="en-US"/>
          </a:p>
        </p:txBody>
      </p:sp>
      <p:sp>
        <p:nvSpPr>
          <p:cNvPr id="35846" name="正圆 110"/>
          <p:cNvSpPr/>
          <p:nvPr/>
        </p:nvSpPr>
        <p:spPr>
          <a:xfrm>
            <a:off x="1847850" y="2422525"/>
            <a:ext cx="830263" cy="828675"/>
          </a:xfrm>
          <a:prstGeom prst="ellipse">
            <a:avLst/>
          </a:prstGeom>
          <a:noFill/>
          <a:ln w="9525" cap="flat" cmpd="sng">
            <a:solidFill>
              <a:schemeClr val="bg1"/>
            </a:solidFill>
            <a:prstDash val="solid"/>
            <a:bevel/>
            <a:headEnd type="none" w="med" len="med"/>
            <a:tailEnd type="none" w="med" len="med"/>
          </a:ln>
        </p:spPr>
        <p:txBody>
          <a:bodyPr vert="horz" wrap="square" lIns="156803" tIns="78402" rIns="156803" bIns="78402" anchor="ctr"/>
          <a:lstStyle/>
          <a:p>
            <a:endParaRPr sz="1000">
              <a:solidFill>
                <a:schemeClr val="bg1"/>
              </a:solidFill>
              <a:latin typeface="Arial" panose="020B0604020202020204" pitchFamily="34" charset="0"/>
            </a:endParaRPr>
          </a:p>
        </p:txBody>
      </p:sp>
      <p:sp>
        <p:nvSpPr>
          <p:cNvPr id="35847" name="信息1 119"/>
          <p:cNvSpPr/>
          <p:nvPr/>
        </p:nvSpPr>
        <p:spPr>
          <a:xfrm>
            <a:off x="2073275" y="2616200"/>
            <a:ext cx="382588" cy="38417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90" h="93">
                <a:moveTo>
                  <a:pt x="86" y="38"/>
                </a:moveTo>
                <a:cubicBezTo>
                  <a:pt x="88" y="40"/>
                  <a:pt x="90" y="43"/>
                  <a:pt x="90" y="46"/>
                </a:cubicBezTo>
                <a:cubicBezTo>
                  <a:pt x="90" y="83"/>
                  <a:pt x="90" y="83"/>
                  <a:pt x="90" y="83"/>
                </a:cubicBezTo>
                <a:cubicBezTo>
                  <a:pt x="90" y="88"/>
                  <a:pt x="86" y="93"/>
                  <a:pt x="81" y="93"/>
                </a:cubicBezTo>
                <a:cubicBezTo>
                  <a:pt x="9" y="93"/>
                  <a:pt x="9" y="93"/>
                  <a:pt x="9" y="93"/>
                </a:cubicBezTo>
                <a:cubicBezTo>
                  <a:pt x="4" y="93"/>
                  <a:pt x="0" y="88"/>
                  <a:pt x="0" y="83"/>
                </a:cubicBezTo>
                <a:cubicBezTo>
                  <a:pt x="0" y="46"/>
                  <a:pt x="0" y="46"/>
                  <a:pt x="0" y="46"/>
                </a:cubicBezTo>
                <a:cubicBezTo>
                  <a:pt x="0" y="44"/>
                  <a:pt x="1" y="41"/>
                  <a:pt x="2" y="40"/>
                </a:cubicBezTo>
                <a:cubicBezTo>
                  <a:pt x="2" y="40"/>
                  <a:pt x="2" y="40"/>
                  <a:pt x="2" y="40"/>
                </a:cubicBezTo>
                <a:cubicBezTo>
                  <a:pt x="2" y="40"/>
                  <a:pt x="2" y="40"/>
                  <a:pt x="2" y="40"/>
                </a:cubicBezTo>
                <a:cubicBezTo>
                  <a:pt x="2" y="39"/>
                  <a:pt x="2" y="39"/>
                  <a:pt x="3" y="39"/>
                </a:cubicBezTo>
                <a:cubicBezTo>
                  <a:pt x="39" y="3"/>
                  <a:pt x="39" y="3"/>
                  <a:pt x="39" y="3"/>
                </a:cubicBezTo>
                <a:cubicBezTo>
                  <a:pt x="43" y="0"/>
                  <a:pt x="46" y="0"/>
                  <a:pt x="50" y="3"/>
                </a:cubicBezTo>
                <a:cubicBezTo>
                  <a:pt x="86" y="38"/>
                  <a:pt x="86" y="38"/>
                  <a:pt x="86" y="38"/>
                </a:cubicBezTo>
                <a:close/>
                <a:moveTo>
                  <a:pt x="15" y="30"/>
                </a:moveTo>
                <a:cubicBezTo>
                  <a:pt x="15" y="52"/>
                  <a:pt x="15" y="52"/>
                  <a:pt x="15" y="52"/>
                </a:cubicBezTo>
                <a:cubicBezTo>
                  <a:pt x="45" y="75"/>
                  <a:pt x="45" y="75"/>
                  <a:pt x="45" y="75"/>
                </a:cubicBezTo>
                <a:cubicBezTo>
                  <a:pt x="72" y="54"/>
                  <a:pt x="72" y="54"/>
                  <a:pt x="72" y="54"/>
                </a:cubicBezTo>
                <a:cubicBezTo>
                  <a:pt x="72" y="30"/>
                  <a:pt x="72" y="30"/>
                  <a:pt x="72" y="30"/>
                </a:cubicBezTo>
                <a:cubicBezTo>
                  <a:pt x="15" y="30"/>
                  <a:pt x="15" y="30"/>
                  <a:pt x="15" y="30"/>
                </a:cubicBezTo>
                <a:close/>
                <a:moveTo>
                  <a:pt x="25" y="35"/>
                </a:moveTo>
                <a:cubicBezTo>
                  <a:pt x="25" y="39"/>
                  <a:pt x="25" y="39"/>
                  <a:pt x="25" y="39"/>
                </a:cubicBezTo>
                <a:cubicBezTo>
                  <a:pt x="63" y="39"/>
                  <a:pt x="63" y="39"/>
                  <a:pt x="63" y="39"/>
                </a:cubicBezTo>
                <a:cubicBezTo>
                  <a:pt x="63" y="35"/>
                  <a:pt x="63" y="35"/>
                  <a:pt x="63" y="35"/>
                </a:cubicBezTo>
                <a:cubicBezTo>
                  <a:pt x="25" y="35"/>
                  <a:pt x="25" y="35"/>
                  <a:pt x="25" y="35"/>
                </a:cubicBezTo>
                <a:close/>
                <a:moveTo>
                  <a:pt x="25" y="51"/>
                </a:moveTo>
                <a:cubicBezTo>
                  <a:pt x="25" y="55"/>
                  <a:pt x="25" y="55"/>
                  <a:pt x="25" y="55"/>
                </a:cubicBezTo>
                <a:cubicBezTo>
                  <a:pt x="63" y="55"/>
                  <a:pt x="63" y="55"/>
                  <a:pt x="63" y="55"/>
                </a:cubicBezTo>
                <a:cubicBezTo>
                  <a:pt x="63" y="51"/>
                  <a:pt x="63" y="51"/>
                  <a:pt x="63" y="51"/>
                </a:cubicBezTo>
                <a:cubicBezTo>
                  <a:pt x="25" y="51"/>
                  <a:pt x="25" y="51"/>
                  <a:pt x="25" y="51"/>
                </a:cubicBezTo>
                <a:close/>
                <a:moveTo>
                  <a:pt x="25" y="43"/>
                </a:moveTo>
                <a:cubicBezTo>
                  <a:pt x="25" y="47"/>
                  <a:pt x="25" y="47"/>
                  <a:pt x="25" y="47"/>
                </a:cubicBezTo>
                <a:cubicBezTo>
                  <a:pt x="63" y="47"/>
                  <a:pt x="63" y="47"/>
                  <a:pt x="63" y="47"/>
                </a:cubicBezTo>
                <a:cubicBezTo>
                  <a:pt x="63" y="43"/>
                  <a:pt x="63" y="43"/>
                  <a:pt x="63" y="43"/>
                </a:cubicBezTo>
                <a:cubicBezTo>
                  <a:pt x="25" y="43"/>
                  <a:pt x="25" y="43"/>
                  <a:pt x="25" y="43"/>
                </a:cubicBezTo>
                <a:close/>
                <a:moveTo>
                  <a:pt x="10" y="87"/>
                </a:moveTo>
                <a:cubicBezTo>
                  <a:pt x="28" y="69"/>
                  <a:pt x="28" y="69"/>
                  <a:pt x="28" y="69"/>
                </a:cubicBezTo>
                <a:cubicBezTo>
                  <a:pt x="28" y="69"/>
                  <a:pt x="28" y="68"/>
                  <a:pt x="28" y="67"/>
                </a:cubicBezTo>
                <a:cubicBezTo>
                  <a:pt x="27" y="66"/>
                  <a:pt x="26" y="66"/>
                  <a:pt x="25" y="67"/>
                </a:cubicBezTo>
                <a:cubicBezTo>
                  <a:pt x="7" y="84"/>
                  <a:pt x="7" y="84"/>
                  <a:pt x="7" y="84"/>
                </a:cubicBezTo>
                <a:cubicBezTo>
                  <a:pt x="6" y="85"/>
                  <a:pt x="6" y="86"/>
                  <a:pt x="7" y="87"/>
                </a:cubicBezTo>
                <a:cubicBezTo>
                  <a:pt x="8" y="87"/>
                  <a:pt x="9" y="87"/>
                  <a:pt x="10" y="87"/>
                </a:cubicBezTo>
                <a:close/>
                <a:moveTo>
                  <a:pt x="84" y="84"/>
                </a:moveTo>
                <a:cubicBezTo>
                  <a:pt x="66" y="67"/>
                  <a:pt x="66" y="67"/>
                  <a:pt x="66" y="67"/>
                </a:cubicBezTo>
                <a:cubicBezTo>
                  <a:pt x="65" y="66"/>
                  <a:pt x="64" y="66"/>
                  <a:pt x="63" y="67"/>
                </a:cubicBezTo>
                <a:cubicBezTo>
                  <a:pt x="62" y="68"/>
                  <a:pt x="62" y="69"/>
                  <a:pt x="63" y="69"/>
                </a:cubicBezTo>
                <a:cubicBezTo>
                  <a:pt x="81" y="87"/>
                  <a:pt x="81" y="87"/>
                  <a:pt x="81" y="87"/>
                </a:cubicBezTo>
                <a:cubicBezTo>
                  <a:pt x="82" y="87"/>
                  <a:pt x="83" y="87"/>
                  <a:pt x="84" y="87"/>
                </a:cubicBezTo>
                <a:cubicBezTo>
                  <a:pt x="85" y="86"/>
                  <a:pt x="85" y="85"/>
                  <a:pt x="84" y="84"/>
                </a:cubicBezTo>
                <a:close/>
              </a:path>
            </a:pathLst>
          </a:custGeom>
          <a:solidFill>
            <a:schemeClr val="bg1">
              <a:alpha val="100000"/>
            </a:schemeClr>
          </a:solidFill>
          <a:ln w="9525">
            <a:noFill/>
          </a:ln>
        </p:spPr>
        <p:txBody>
          <a:bodyPr/>
          <a:lstStyle/>
          <a:p>
            <a:endParaRPr lang="zh-CN" altLang="en-US"/>
          </a:p>
        </p:txBody>
      </p:sp>
      <p:sp>
        <p:nvSpPr>
          <p:cNvPr id="35848" name="文本框 35847"/>
          <p:cNvSpPr txBox="1"/>
          <p:nvPr/>
        </p:nvSpPr>
        <p:spPr>
          <a:xfrm>
            <a:off x="1431925" y="3366135"/>
            <a:ext cx="1665288" cy="2464435"/>
          </a:xfrm>
          <a:prstGeom prst="rect">
            <a:avLst/>
          </a:prstGeom>
          <a:noFill/>
          <a:ln w="9525">
            <a:noFill/>
          </a:ln>
        </p:spPr>
        <p:txBody>
          <a:bodyPr vert="horz" wrap="square" lIns="156803" tIns="78402" rIns="156803" bIns="78402" anchor="t">
            <a:spAutoFit/>
          </a:bodyPr>
          <a:lstStyle/>
          <a:p>
            <a:r>
              <a:rPr lang="zh-CN" altLang="en-US" sz="1000">
                <a:solidFill>
                  <a:schemeClr val="bg1"/>
                </a:solidFill>
                <a:latin typeface="微软雅黑" panose="020B0503020204020204" charset="-122"/>
                <a:ea typeface="微软雅黑" panose="020B0503020204020204" charset="-122"/>
              </a:rPr>
              <a:t>Here you can enter your relevant text to explain your products or services to attendees.Here you can enter your relevant text to explain your products or services to attendees.Here you can enter your relevant text to explain your products or services to attendees.</a:t>
            </a:r>
          </a:p>
        </p:txBody>
      </p:sp>
      <p:sp>
        <p:nvSpPr>
          <p:cNvPr id="35849" name="矩形 35848"/>
          <p:cNvSpPr/>
          <p:nvPr/>
        </p:nvSpPr>
        <p:spPr>
          <a:xfrm>
            <a:off x="3941763" y="2105025"/>
            <a:ext cx="1790700" cy="3676650"/>
          </a:xfrm>
          <a:prstGeom prst="rect">
            <a:avLst/>
          </a:prstGeom>
          <a:solidFill>
            <a:srgbClr val="C00000">
              <a:alpha val="100000"/>
            </a:srgbClr>
          </a:solidFill>
          <a:ln w="9525">
            <a:noFill/>
          </a:ln>
        </p:spPr>
        <p:txBody>
          <a:bodyPr/>
          <a:lstStyle/>
          <a:p>
            <a:endParaRPr lang="zh-CN" altLang="en-US"/>
          </a:p>
        </p:txBody>
      </p:sp>
      <p:sp>
        <p:nvSpPr>
          <p:cNvPr id="35850" name="正圆 110"/>
          <p:cNvSpPr/>
          <p:nvPr/>
        </p:nvSpPr>
        <p:spPr>
          <a:xfrm>
            <a:off x="4421188" y="2422525"/>
            <a:ext cx="830262" cy="828675"/>
          </a:xfrm>
          <a:prstGeom prst="ellipse">
            <a:avLst/>
          </a:prstGeom>
          <a:noFill/>
          <a:ln w="9525" cap="flat" cmpd="sng">
            <a:solidFill>
              <a:schemeClr val="bg1"/>
            </a:solidFill>
            <a:prstDash val="solid"/>
            <a:miter/>
            <a:headEnd type="none" w="med" len="med"/>
            <a:tailEnd type="none" w="med" len="med"/>
          </a:ln>
        </p:spPr>
        <p:txBody>
          <a:bodyPr vert="horz" wrap="square" lIns="156803" tIns="78402" rIns="156803" bIns="78402" anchor="ctr"/>
          <a:lstStyle/>
          <a:p>
            <a:endParaRPr sz="1000">
              <a:solidFill>
                <a:schemeClr val="bg1"/>
              </a:solidFill>
              <a:latin typeface="Arial" panose="020B0604020202020204" pitchFamily="34" charset="0"/>
            </a:endParaRPr>
          </a:p>
        </p:txBody>
      </p:sp>
      <p:sp>
        <p:nvSpPr>
          <p:cNvPr id="35851" name="信息1 119"/>
          <p:cNvSpPr/>
          <p:nvPr/>
        </p:nvSpPr>
        <p:spPr>
          <a:xfrm>
            <a:off x="4646613" y="2616200"/>
            <a:ext cx="382587" cy="38417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90" h="93">
                <a:moveTo>
                  <a:pt x="86" y="38"/>
                </a:moveTo>
                <a:cubicBezTo>
                  <a:pt x="88" y="40"/>
                  <a:pt x="90" y="43"/>
                  <a:pt x="90" y="46"/>
                </a:cubicBezTo>
                <a:cubicBezTo>
                  <a:pt x="90" y="83"/>
                  <a:pt x="90" y="83"/>
                  <a:pt x="90" y="83"/>
                </a:cubicBezTo>
                <a:cubicBezTo>
                  <a:pt x="90" y="88"/>
                  <a:pt x="86" y="93"/>
                  <a:pt x="81" y="93"/>
                </a:cubicBezTo>
                <a:cubicBezTo>
                  <a:pt x="9" y="93"/>
                  <a:pt x="9" y="93"/>
                  <a:pt x="9" y="93"/>
                </a:cubicBezTo>
                <a:cubicBezTo>
                  <a:pt x="4" y="93"/>
                  <a:pt x="0" y="88"/>
                  <a:pt x="0" y="83"/>
                </a:cubicBezTo>
                <a:cubicBezTo>
                  <a:pt x="0" y="46"/>
                  <a:pt x="0" y="46"/>
                  <a:pt x="0" y="46"/>
                </a:cubicBezTo>
                <a:cubicBezTo>
                  <a:pt x="0" y="44"/>
                  <a:pt x="1" y="41"/>
                  <a:pt x="2" y="40"/>
                </a:cubicBezTo>
                <a:cubicBezTo>
                  <a:pt x="2" y="40"/>
                  <a:pt x="2" y="40"/>
                  <a:pt x="2" y="40"/>
                </a:cubicBezTo>
                <a:cubicBezTo>
                  <a:pt x="2" y="40"/>
                  <a:pt x="2" y="40"/>
                  <a:pt x="2" y="40"/>
                </a:cubicBezTo>
                <a:cubicBezTo>
                  <a:pt x="2" y="39"/>
                  <a:pt x="2" y="39"/>
                  <a:pt x="3" y="39"/>
                </a:cubicBezTo>
                <a:cubicBezTo>
                  <a:pt x="39" y="3"/>
                  <a:pt x="39" y="3"/>
                  <a:pt x="39" y="3"/>
                </a:cubicBezTo>
                <a:cubicBezTo>
                  <a:pt x="43" y="0"/>
                  <a:pt x="46" y="0"/>
                  <a:pt x="50" y="3"/>
                </a:cubicBezTo>
                <a:cubicBezTo>
                  <a:pt x="86" y="38"/>
                  <a:pt x="86" y="38"/>
                  <a:pt x="86" y="38"/>
                </a:cubicBezTo>
                <a:close/>
                <a:moveTo>
                  <a:pt x="15" y="30"/>
                </a:moveTo>
                <a:cubicBezTo>
                  <a:pt x="15" y="52"/>
                  <a:pt x="15" y="52"/>
                  <a:pt x="15" y="52"/>
                </a:cubicBezTo>
                <a:cubicBezTo>
                  <a:pt x="45" y="75"/>
                  <a:pt x="45" y="75"/>
                  <a:pt x="45" y="75"/>
                </a:cubicBezTo>
                <a:cubicBezTo>
                  <a:pt x="72" y="54"/>
                  <a:pt x="72" y="54"/>
                  <a:pt x="72" y="54"/>
                </a:cubicBezTo>
                <a:cubicBezTo>
                  <a:pt x="72" y="30"/>
                  <a:pt x="72" y="30"/>
                  <a:pt x="72" y="30"/>
                </a:cubicBezTo>
                <a:cubicBezTo>
                  <a:pt x="15" y="30"/>
                  <a:pt x="15" y="30"/>
                  <a:pt x="15" y="30"/>
                </a:cubicBezTo>
                <a:close/>
                <a:moveTo>
                  <a:pt x="25" y="35"/>
                </a:moveTo>
                <a:cubicBezTo>
                  <a:pt x="25" y="39"/>
                  <a:pt x="25" y="39"/>
                  <a:pt x="25" y="39"/>
                </a:cubicBezTo>
                <a:cubicBezTo>
                  <a:pt x="63" y="39"/>
                  <a:pt x="63" y="39"/>
                  <a:pt x="63" y="39"/>
                </a:cubicBezTo>
                <a:cubicBezTo>
                  <a:pt x="63" y="35"/>
                  <a:pt x="63" y="35"/>
                  <a:pt x="63" y="35"/>
                </a:cubicBezTo>
                <a:cubicBezTo>
                  <a:pt x="25" y="35"/>
                  <a:pt x="25" y="35"/>
                  <a:pt x="25" y="35"/>
                </a:cubicBezTo>
                <a:close/>
                <a:moveTo>
                  <a:pt x="25" y="51"/>
                </a:moveTo>
                <a:cubicBezTo>
                  <a:pt x="25" y="55"/>
                  <a:pt x="25" y="55"/>
                  <a:pt x="25" y="55"/>
                </a:cubicBezTo>
                <a:cubicBezTo>
                  <a:pt x="63" y="55"/>
                  <a:pt x="63" y="55"/>
                  <a:pt x="63" y="55"/>
                </a:cubicBezTo>
                <a:cubicBezTo>
                  <a:pt x="63" y="51"/>
                  <a:pt x="63" y="51"/>
                  <a:pt x="63" y="51"/>
                </a:cubicBezTo>
                <a:cubicBezTo>
                  <a:pt x="25" y="51"/>
                  <a:pt x="25" y="51"/>
                  <a:pt x="25" y="51"/>
                </a:cubicBezTo>
                <a:close/>
                <a:moveTo>
                  <a:pt x="25" y="43"/>
                </a:moveTo>
                <a:cubicBezTo>
                  <a:pt x="25" y="47"/>
                  <a:pt x="25" y="47"/>
                  <a:pt x="25" y="47"/>
                </a:cubicBezTo>
                <a:cubicBezTo>
                  <a:pt x="63" y="47"/>
                  <a:pt x="63" y="47"/>
                  <a:pt x="63" y="47"/>
                </a:cubicBezTo>
                <a:cubicBezTo>
                  <a:pt x="63" y="43"/>
                  <a:pt x="63" y="43"/>
                  <a:pt x="63" y="43"/>
                </a:cubicBezTo>
                <a:cubicBezTo>
                  <a:pt x="25" y="43"/>
                  <a:pt x="25" y="43"/>
                  <a:pt x="25" y="43"/>
                </a:cubicBezTo>
                <a:close/>
                <a:moveTo>
                  <a:pt x="10" y="87"/>
                </a:moveTo>
                <a:cubicBezTo>
                  <a:pt x="28" y="69"/>
                  <a:pt x="28" y="69"/>
                  <a:pt x="28" y="69"/>
                </a:cubicBezTo>
                <a:cubicBezTo>
                  <a:pt x="28" y="69"/>
                  <a:pt x="28" y="68"/>
                  <a:pt x="28" y="67"/>
                </a:cubicBezTo>
                <a:cubicBezTo>
                  <a:pt x="27" y="66"/>
                  <a:pt x="26" y="66"/>
                  <a:pt x="25" y="67"/>
                </a:cubicBezTo>
                <a:cubicBezTo>
                  <a:pt x="7" y="84"/>
                  <a:pt x="7" y="84"/>
                  <a:pt x="7" y="84"/>
                </a:cubicBezTo>
                <a:cubicBezTo>
                  <a:pt x="6" y="85"/>
                  <a:pt x="6" y="86"/>
                  <a:pt x="7" y="87"/>
                </a:cubicBezTo>
                <a:cubicBezTo>
                  <a:pt x="8" y="87"/>
                  <a:pt x="9" y="87"/>
                  <a:pt x="10" y="87"/>
                </a:cubicBezTo>
                <a:close/>
                <a:moveTo>
                  <a:pt x="84" y="84"/>
                </a:moveTo>
                <a:cubicBezTo>
                  <a:pt x="66" y="67"/>
                  <a:pt x="66" y="67"/>
                  <a:pt x="66" y="67"/>
                </a:cubicBezTo>
                <a:cubicBezTo>
                  <a:pt x="65" y="66"/>
                  <a:pt x="64" y="66"/>
                  <a:pt x="63" y="67"/>
                </a:cubicBezTo>
                <a:cubicBezTo>
                  <a:pt x="62" y="68"/>
                  <a:pt x="62" y="69"/>
                  <a:pt x="63" y="69"/>
                </a:cubicBezTo>
                <a:cubicBezTo>
                  <a:pt x="81" y="87"/>
                  <a:pt x="81" y="87"/>
                  <a:pt x="81" y="87"/>
                </a:cubicBezTo>
                <a:cubicBezTo>
                  <a:pt x="82" y="87"/>
                  <a:pt x="83" y="87"/>
                  <a:pt x="84" y="87"/>
                </a:cubicBezTo>
                <a:cubicBezTo>
                  <a:pt x="85" y="86"/>
                  <a:pt x="85" y="85"/>
                  <a:pt x="84" y="84"/>
                </a:cubicBezTo>
                <a:close/>
              </a:path>
            </a:pathLst>
          </a:custGeom>
          <a:solidFill>
            <a:schemeClr val="bg1">
              <a:alpha val="100000"/>
            </a:schemeClr>
          </a:solidFill>
          <a:ln w="9525">
            <a:noFill/>
          </a:ln>
        </p:spPr>
        <p:txBody>
          <a:bodyPr/>
          <a:lstStyle/>
          <a:p>
            <a:endParaRPr lang="zh-CN" altLang="en-US"/>
          </a:p>
        </p:txBody>
      </p:sp>
      <p:sp>
        <p:nvSpPr>
          <p:cNvPr id="35852" name="文本框 35851"/>
          <p:cNvSpPr txBox="1"/>
          <p:nvPr/>
        </p:nvSpPr>
        <p:spPr>
          <a:xfrm>
            <a:off x="4005263" y="3366135"/>
            <a:ext cx="1665287" cy="2464435"/>
          </a:xfrm>
          <a:prstGeom prst="rect">
            <a:avLst/>
          </a:prstGeom>
          <a:noFill/>
          <a:ln w="9525">
            <a:noFill/>
          </a:ln>
        </p:spPr>
        <p:txBody>
          <a:bodyPr vert="horz" wrap="square" lIns="156803" tIns="78402" rIns="156803" bIns="78402" anchor="t">
            <a:spAutoFit/>
          </a:bodyPr>
          <a:lstStyle/>
          <a:p>
            <a:r>
              <a:rPr lang="zh-CN" altLang="en-US" sz="1000">
                <a:solidFill>
                  <a:schemeClr val="bg1"/>
                </a:solidFill>
                <a:latin typeface="微软雅黑" panose="020B0503020204020204" charset="-122"/>
                <a:ea typeface="微软雅黑" panose="020B0503020204020204" charset="-122"/>
              </a:rPr>
              <a:t>Here you can enter your relevant text to explain your products or services to attendees.Here you can enter your relevant text to explain your products or services to attendees.Here you can enter your relevant text to explain your products or services to attendees.</a:t>
            </a:r>
          </a:p>
        </p:txBody>
      </p:sp>
      <p:sp>
        <p:nvSpPr>
          <p:cNvPr id="35853" name="矩形 35852"/>
          <p:cNvSpPr/>
          <p:nvPr/>
        </p:nvSpPr>
        <p:spPr>
          <a:xfrm>
            <a:off x="6515100" y="2105025"/>
            <a:ext cx="1790700" cy="3676650"/>
          </a:xfrm>
          <a:prstGeom prst="rect">
            <a:avLst/>
          </a:prstGeom>
          <a:solidFill>
            <a:srgbClr val="C00000">
              <a:alpha val="100000"/>
            </a:srgbClr>
          </a:solidFill>
          <a:ln w="9525">
            <a:noFill/>
          </a:ln>
        </p:spPr>
        <p:txBody>
          <a:bodyPr/>
          <a:lstStyle/>
          <a:p>
            <a:endParaRPr lang="zh-CN" altLang="en-US"/>
          </a:p>
        </p:txBody>
      </p:sp>
      <p:sp>
        <p:nvSpPr>
          <p:cNvPr id="35854" name="正圆 110"/>
          <p:cNvSpPr/>
          <p:nvPr/>
        </p:nvSpPr>
        <p:spPr>
          <a:xfrm>
            <a:off x="6994525" y="2422525"/>
            <a:ext cx="830263" cy="828675"/>
          </a:xfrm>
          <a:prstGeom prst="ellipse">
            <a:avLst/>
          </a:prstGeom>
          <a:noFill/>
          <a:ln w="9525" cap="flat" cmpd="sng">
            <a:solidFill>
              <a:schemeClr val="bg1"/>
            </a:solidFill>
            <a:prstDash val="solid"/>
            <a:headEnd type="none" w="med" len="med"/>
            <a:tailEnd type="none" w="med" len="med"/>
          </a:ln>
        </p:spPr>
        <p:txBody>
          <a:bodyPr vert="horz" wrap="square" lIns="156803" tIns="78402" rIns="156803" bIns="78402" anchor="ctr"/>
          <a:lstStyle/>
          <a:p>
            <a:endParaRPr sz="1000">
              <a:solidFill>
                <a:schemeClr val="bg1"/>
              </a:solidFill>
              <a:latin typeface="Arial" panose="020B0604020202020204" pitchFamily="34" charset="0"/>
            </a:endParaRPr>
          </a:p>
        </p:txBody>
      </p:sp>
      <p:sp>
        <p:nvSpPr>
          <p:cNvPr id="35855" name="信息1 119"/>
          <p:cNvSpPr/>
          <p:nvPr/>
        </p:nvSpPr>
        <p:spPr>
          <a:xfrm>
            <a:off x="7219950" y="2616200"/>
            <a:ext cx="382588" cy="38417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90" h="93">
                <a:moveTo>
                  <a:pt x="86" y="38"/>
                </a:moveTo>
                <a:cubicBezTo>
                  <a:pt x="88" y="40"/>
                  <a:pt x="90" y="43"/>
                  <a:pt x="90" y="46"/>
                </a:cubicBezTo>
                <a:cubicBezTo>
                  <a:pt x="90" y="83"/>
                  <a:pt x="90" y="83"/>
                  <a:pt x="90" y="83"/>
                </a:cubicBezTo>
                <a:cubicBezTo>
                  <a:pt x="90" y="88"/>
                  <a:pt x="86" y="93"/>
                  <a:pt x="81" y="93"/>
                </a:cubicBezTo>
                <a:cubicBezTo>
                  <a:pt x="9" y="93"/>
                  <a:pt x="9" y="93"/>
                  <a:pt x="9" y="93"/>
                </a:cubicBezTo>
                <a:cubicBezTo>
                  <a:pt x="4" y="93"/>
                  <a:pt x="0" y="88"/>
                  <a:pt x="0" y="83"/>
                </a:cubicBezTo>
                <a:cubicBezTo>
                  <a:pt x="0" y="46"/>
                  <a:pt x="0" y="46"/>
                  <a:pt x="0" y="46"/>
                </a:cubicBezTo>
                <a:cubicBezTo>
                  <a:pt x="0" y="44"/>
                  <a:pt x="1" y="41"/>
                  <a:pt x="2" y="40"/>
                </a:cubicBezTo>
                <a:cubicBezTo>
                  <a:pt x="2" y="40"/>
                  <a:pt x="2" y="40"/>
                  <a:pt x="2" y="40"/>
                </a:cubicBezTo>
                <a:cubicBezTo>
                  <a:pt x="2" y="40"/>
                  <a:pt x="2" y="40"/>
                  <a:pt x="2" y="40"/>
                </a:cubicBezTo>
                <a:cubicBezTo>
                  <a:pt x="2" y="39"/>
                  <a:pt x="2" y="39"/>
                  <a:pt x="3" y="39"/>
                </a:cubicBezTo>
                <a:cubicBezTo>
                  <a:pt x="39" y="3"/>
                  <a:pt x="39" y="3"/>
                  <a:pt x="39" y="3"/>
                </a:cubicBezTo>
                <a:cubicBezTo>
                  <a:pt x="43" y="0"/>
                  <a:pt x="46" y="0"/>
                  <a:pt x="50" y="3"/>
                </a:cubicBezTo>
                <a:cubicBezTo>
                  <a:pt x="86" y="38"/>
                  <a:pt x="86" y="38"/>
                  <a:pt x="86" y="38"/>
                </a:cubicBezTo>
                <a:close/>
                <a:moveTo>
                  <a:pt x="15" y="30"/>
                </a:moveTo>
                <a:cubicBezTo>
                  <a:pt x="15" y="52"/>
                  <a:pt x="15" y="52"/>
                  <a:pt x="15" y="52"/>
                </a:cubicBezTo>
                <a:cubicBezTo>
                  <a:pt x="45" y="75"/>
                  <a:pt x="45" y="75"/>
                  <a:pt x="45" y="75"/>
                </a:cubicBezTo>
                <a:cubicBezTo>
                  <a:pt x="72" y="54"/>
                  <a:pt x="72" y="54"/>
                  <a:pt x="72" y="54"/>
                </a:cubicBezTo>
                <a:cubicBezTo>
                  <a:pt x="72" y="30"/>
                  <a:pt x="72" y="30"/>
                  <a:pt x="72" y="30"/>
                </a:cubicBezTo>
                <a:cubicBezTo>
                  <a:pt x="15" y="30"/>
                  <a:pt x="15" y="30"/>
                  <a:pt x="15" y="30"/>
                </a:cubicBezTo>
                <a:close/>
                <a:moveTo>
                  <a:pt x="25" y="35"/>
                </a:moveTo>
                <a:cubicBezTo>
                  <a:pt x="25" y="39"/>
                  <a:pt x="25" y="39"/>
                  <a:pt x="25" y="39"/>
                </a:cubicBezTo>
                <a:cubicBezTo>
                  <a:pt x="63" y="39"/>
                  <a:pt x="63" y="39"/>
                  <a:pt x="63" y="39"/>
                </a:cubicBezTo>
                <a:cubicBezTo>
                  <a:pt x="63" y="35"/>
                  <a:pt x="63" y="35"/>
                  <a:pt x="63" y="35"/>
                </a:cubicBezTo>
                <a:cubicBezTo>
                  <a:pt x="25" y="35"/>
                  <a:pt x="25" y="35"/>
                  <a:pt x="25" y="35"/>
                </a:cubicBezTo>
                <a:close/>
                <a:moveTo>
                  <a:pt x="25" y="51"/>
                </a:moveTo>
                <a:cubicBezTo>
                  <a:pt x="25" y="55"/>
                  <a:pt x="25" y="55"/>
                  <a:pt x="25" y="55"/>
                </a:cubicBezTo>
                <a:cubicBezTo>
                  <a:pt x="63" y="55"/>
                  <a:pt x="63" y="55"/>
                  <a:pt x="63" y="55"/>
                </a:cubicBezTo>
                <a:cubicBezTo>
                  <a:pt x="63" y="51"/>
                  <a:pt x="63" y="51"/>
                  <a:pt x="63" y="51"/>
                </a:cubicBezTo>
                <a:cubicBezTo>
                  <a:pt x="25" y="51"/>
                  <a:pt x="25" y="51"/>
                  <a:pt x="25" y="51"/>
                </a:cubicBezTo>
                <a:close/>
                <a:moveTo>
                  <a:pt x="25" y="43"/>
                </a:moveTo>
                <a:cubicBezTo>
                  <a:pt x="25" y="47"/>
                  <a:pt x="25" y="47"/>
                  <a:pt x="25" y="47"/>
                </a:cubicBezTo>
                <a:cubicBezTo>
                  <a:pt x="63" y="47"/>
                  <a:pt x="63" y="47"/>
                  <a:pt x="63" y="47"/>
                </a:cubicBezTo>
                <a:cubicBezTo>
                  <a:pt x="63" y="43"/>
                  <a:pt x="63" y="43"/>
                  <a:pt x="63" y="43"/>
                </a:cubicBezTo>
                <a:cubicBezTo>
                  <a:pt x="25" y="43"/>
                  <a:pt x="25" y="43"/>
                  <a:pt x="25" y="43"/>
                </a:cubicBezTo>
                <a:close/>
                <a:moveTo>
                  <a:pt x="10" y="87"/>
                </a:moveTo>
                <a:cubicBezTo>
                  <a:pt x="28" y="69"/>
                  <a:pt x="28" y="69"/>
                  <a:pt x="28" y="69"/>
                </a:cubicBezTo>
                <a:cubicBezTo>
                  <a:pt x="28" y="69"/>
                  <a:pt x="28" y="68"/>
                  <a:pt x="28" y="67"/>
                </a:cubicBezTo>
                <a:cubicBezTo>
                  <a:pt x="27" y="66"/>
                  <a:pt x="26" y="66"/>
                  <a:pt x="25" y="67"/>
                </a:cubicBezTo>
                <a:cubicBezTo>
                  <a:pt x="7" y="84"/>
                  <a:pt x="7" y="84"/>
                  <a:pt x="7" y="84"/>
                </a:cubicBezTo>
                <a:cubicBezTo>
                  <a:pt x="6" y="85"/>
                  <a:pt x="6" y="86"/>
                  <a:pt x="7" y="87"/>
                </a:cubicBezTo>
                <a:cubicBezTo>
                  <a:pt x="8" y="87"/>
                  <a:pt x="9" y="87"/>
                  <a:pt x="10" y="87"/>
                </a:cubicBezTo>
                <a:close/>
                <a:moveTo>
                  <a:pt x="84" y="84"/>
                </a:moveTo>
                <a:cubicBezTo>
                  <a:pt x="66" y="67"/>
                  <a:pt x="66" y="67"/>
                  <a:pt x="66" y="67"/>
                </a:cubicBezTo>
                <a:cubicBezTo>
                  <a:pt x="65" y="66"/>
                  <a:pt x="64" y="66"/>
                  <a:pt x="63" y="67"/>
                </a:cubicBezTo>
                <a:cubicBezTo>
                  <a:pt x="62" y="68"/>
                  <a:pt x="62" y="69"/>
                  <a:pt x="63" y="69"/>
                </a:cubicBezTo>
                <a:cubicBezTo>
                  <a:pt x="81" y="87"/>
                  <a:pt x="81" y="87"/>
                  <a:pt x="81" y="87"/>
                </a:cubicBezTo>
                <a:cubicBezTo>
                  <a:pt x="82" y="87"/>
                  <a:pt x="83" y="87"/>
                  <a:pt x="84" y="87"/>
                </a:cubicBezTo>
                <a:cubicBezTo>
                  <a:pt x="85" y="86"/>
                  <a:pt x="85" y="85"/>
                  <a:pt x="84" y="84"/>
                </a:cubicBezTo>
                <a:close/>
              </a:path>
            </a:pathLst>
          </a:custGeom>
          <a:solidFill>
            <a:schemeClr val="bg1">
              <a:alpha val="100000"/>
            </a:schemeClr>
          </a:solidFill>
          <a:ln w="9525">
            <a:noFill/>
          </a:ln>
        </p:spPr>
        <p:txBody>
          <a:bodyPr/>
          <a:lstStyle/>
          <a:p>
            <a:endParaRPr lang="zh-CN" altLang="en-US"/>
          </a:p>
        </p:txBody>
      </p:sp>
      <p:sp>
        <p:nvSpPr>
          <p:cNvPr id="35856" name="文本框 35855"/>
          <p:cNvSpPr txBox="1"/>
          <p:nvPr/>
        </p:nvSpPr>
        <p:spPr>
          <a:xfrm>
            <a:off x="6578600" y="3366135"/>
            <a:ext cx="1665288" cy="2464435"/>
          </a:xfrm>
          <a:prstGeom prst="rect">
            <a:avLst/>
          </a:prstGeom>
          <a:noFill/>
          <a:ln w="9525">
            <a:noFill/>
          </a:ln>
        </p:spPr>
        <p:txBody>
          <a:bodyPr vert="horz" wrap="square" lIns="156803" tIns="78402" rIns="156803" bIns="78402" anchor="t">
            <a:spAutoFit/>
          </a:bodyPr>
          <a:lstStyle/>
          <a:p>
            <a:r>
              <a:rPr lang="zh-CN" altLang="en-US" sz="1000">
                <a:solidFill>
                  <a:schemeClr val="bg1"/>
                </a:solidFill>
                <a:latin typeface="微软雅黑" panose="020B0503020204020204" charset="-122"/>
                <a:ea typeface="微软雅黑" panose="020B0503020204020204" charset="-122"/>
              </a:rPr>
              <a:t>Here you can enter your relevant text to explain your products or services to attendees.Here you can enter your relevant text to explain your products or services to attendees.Here you can enter your relevant text to explain your products or services to attendees.</a:t>
            </a:r>
          </a:p>
        </p:txBody>
      </p:sp>
      <p:sp>
        <p:nvSpPr>
          <p:cNvPr id="35857" name="矩形 35856"/>
          <p:cNvSpPr/>
          <p:nvPr/>
        </p:nvSpPr>
        <p:spPr>
          <a:xfrm>
            <a:off x="9086850" y="2105025"/>
            <a:ext cx="1790700" cy="3676650"/>
          </a:xfrm>
          <a:prstGeom prst="rect">
            <a:avLst/>
          </a:prstGeom>
          <a:solidFill>
            <a:srgbClr val="C00000">
              <a:alpha val="100000"/>
            </a:srgbClr>
          </a:solidFill>
          <a:ln w="9525">
            <a:noFill/>
          </a:ln>
        </p:spPr>
        <p:txBody>
          <a:bodyPr/>
          <a:lstStyle/>
          <a:p>
            <a:endParaRPr lang="zh-CN" altLang="en-US"/>
          </a:p>
        </p:txBody>
      </p:sp>
      <p:sp>
        <p:nvSpPr>
          <p:cNvPr id="35858" name="正圆 110"/>
          <p:cNvSpPr/>
          <p:nvPr/>
        </p:nvSpPr>
        <p:spPr>
          <a:xfrm>
            <a:off x="9566275" y="2422525"/>
            <a:ext cx="831850" cy="828675"/>
          </a:xfrm>
          <a:prstGeom prst="ellipse">
            <a:avLst/>
          </a:prstGeom>
          <a:noFill/>
          <a:ln w="9525" cap="flat" cmpd="sng">
            <a:solidFill>
              <a:schemeClr val="bg1"/>
            </a:solidFill>
            <a:prstDash val="solid"/>
            <a:bevel/>
            <a:headEnd type="none" w="med" len="med"/>
            <a:tailEnd type="none" w="med" len="med"/>
          </a:ln>
        </p:spPr>
        <p:txBody>
          <a:bodyPr vert="horz" wrap="square" lIns="156803" tIns="78402" rIns="156803" bIns="78402" anchor="ctr"/>
          <a:lstStyle/>
          <a:p>
            <a:endParaRPr sz="1000">
              <a:solidFill>
                <a:schemeClr val="bg1"/>
              </a:solidFill>
              <a:latin typeface="Arial" panose="020B0604020202020204" pitchFamily="34" charset="0"/>
            </a:endParaRPr>
          </a:p>
        </p:txBody>
      </p:sp>
      <p:sp>
        <p:nvSpPr>
          <p:cNvPr id="35859" name="信息1 119"/>
          <p:cNvSpPr/>
          <p:nvPr/>
        </p:nvSpPr>
        <p:spPr>
          <a:xfrm>
            <a:off x="9791700" y="2616200"/>
            <a:ext cx="384175" cy="38417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90" h="93">
                <a:moveTo>
                  <a:pt x="86" y="38"/>
                </a:moveTo>
                <a:cubicBezTo>
                  <a:pt x="88" y="40"/>
                  <a:pt x="90" y="43"/>
                  <a:pt x="90" y="46"/>
                </a:cubicBezTo>
                <a:cubicBezTo>
                  <a:pt x="90" y="83"/>
                  <a:pt x="90" y="83"/>
                  <a:pt x="90" y="83"/>
                </a:cubicBezTo>
                <a:cubicBezTo>
                  <a:pt x="90" y="88"/>
                  <a:pt x="86" y="93"/>
                  <a:pt x="81" y="93"/>
                </a:cubicBezTo>
                <a:cubicBezTo>
                  <a:pt x="9" y="93"/>
                  <a:pt x="9" y="93"/>
                  <a:pt x="9" y="93"/>
                </a:cubicBezTo>
                <a:cubicBezTo>
                  <a:pt x="4" y="93"/>
                  <a:pt x="0" y="88"/>
                  <a:pt x="0" y="83"/>
                </a:cubicBezTo>
                <a:cubicBezTo>
                  <a:pt x="0" y="46"/>
                  <a:pt x="0" y="46"/>
                  <a:pt x="0" y="46"/>
                </a:cubicBezTo>
                <a:cubicBezTo>
                  <a:pt x="0" y="44"/>
                  <a:pt x="1" y="41"/>
                  <a:pt x="2" y="40"/>
                </a:cubicBezTo>
                <a:cubicBezTo>
                  <a:pt x="2" y="40"/>
                  <a:pt x="2" y="40"/>
                  <a:pt x="2" y="40"/>
                </a:cubicBezTo>
                <a:cubicBezTo>
                  <a:pt x="2" y="40"/>
                  <a:pt x="2" y="40"/>
                  <a:pt x="2" y="40"/>
                </a:cubicBezTo>
                <a:cubicBezTo>
                  <a:pt x="2" y="39"/>
                  <a:pt x="2" y="39"/>
                  <a:pt x="3" y="39"/>
                </a:cubicBezTo>
                <a:cubicBezTo>
                  <a:pt x="39" y="3"/>
                  <a:pt x="39" y="3"/>
                  <a:pt x="39" y="3"/>
                </a:cubicBezTo>
                <a:cubicBezTo>
                  <a:pt x="43" y="0"/>
                  <a:pt x="46" y="0"/>
                  <a:pt x="50" y="3"/>
                </a:cubicBezTo>
                <a:cubicBezTo>
                  <a:pt x="86" y="38"/>
                  <a:pt x="86" y="38"/>
                  <a:pt x="86" y="38"/>
                </a:cubicBezTo>
                <a:close/>
                <a:moveTo>
                  <a:pt x="15" y="30"/>
                </a:moveTo>
                <a:cubicBezTo>
                  <a:pt x="15" y="52"/>
                  <a:pt x="15" y="52"/>
                  <a:pt x="15" y="52"/>
                </a:cubicBezTo>
                <a:cubicBezTo>
                  <a:pt x="45" y="75"/>
                  <a:pt x="45" y="75"/>
                  <a:pt x="45" y="75"/>
                </a:cubicBezTo>
                <a:cubicBezTo>
                  <a:pt x="72" y="54"/>
                  <a:pt x="72" y="54"/>
                  <a:pt x="72" y="54"/>
                </a:cubicBezTo>
                <a:cubicBezTo>
                  <a:pt x="72" y="30"/>
                  <a:pt x="72" y="30"/>
                  <a:pt x="72" y="30"/>
                </a:cubicBezTo>
                <a:cubicBezTo>
                  <a:pt x="15" y="30"/>
                  <a:pt x="15" y="30"/>
                  <a:pt x="15" y="30"/>
                </a:cubicBezTo>
                <a:close/>
                <a:moveTo>
                  <a:pt x="25" y="35"/>
                </a:moveTo>
                <a:cubicBezTo>
                  <a:pt x="25" y="39"/>
                  <a:pt x="25" y="39"/>
                  <a:pt x="25" y="39"/>
                </a:cubicBezTo>
                <a:cubicBezTo>
                  <a:pt x="63" y="39"/>
                  <a:pt x="63" y="39"/>
                  <a:pt x="63" y="39"/>
                </a:cubicBezTo>
                <a:cubicBezTo>
                  <a:pt x="63" y="35"/>
                  <a:pt x="63" y="35"/>
                  <a:pt x="63" y="35"/>
                </a:cubicBezTo>
                <a:cubicBezTo>
                  <a:pt x="25" y="35"/>
                  <a:pt x="25" y="35"/>
                  <a:pt x="25" y="35"/>
                </a:cubicBezTo>
                <a:close/>
                <a:moveTo>
                  <a:pt x="25" y="51"/>
                </a:moveTo>
                <a:cubicBezTo>
                  <a:pt x="25" y="55"/>
                  <a:pt x="25" y="55"/>
                  <a:pt x="25" y="55"/>
                </a:cubicBezTo>
                <a:cubicBezTo>
                  <a:pt x="63" y="55"/>
                  <a:pt x="63" y="55"/>
                  <a:pt x="63" y="55"/>
                </a:cubicBezTo>
                <a:cubicBezTo>
                  <a:pt x="63" y="51"/>
                  <a:pt x="63" y="51"/>
                  <a:pt x="63" y="51"/>
                </a:cubicBezTo>
                <a:cubicBezTo>
                  <a:pt x="25" y="51"/>
                  <a:pt x="25" y="51"/>
                  <a:pt x="25" y="51"/>
                </a:cubicBezTo>
                <a:close/>
                <a:moveTo>
                  <a:pt x="25" y="43"/>
                </a:moveTo>
                <a:cubicBezTo>
                  <a:pt x="25" y="47"/>
                  <a:pt x="25" y="47"/>
                  <a:pt x="25" y="47"/>
                </a:cubicBezTo>
                <a:cubicBezTo>
                  <a:pt x="63" y="47"/>
                  <a:pt x="63" y="47"/>
                  <a:pt x="63" y="47"/>
                </a:cubicBezTo>
                <a:cubicBezTo>
                  <a:pt x="63" y="43"/>
                  <a:pt x="63" y="43"/>
                  <a:pt x="63" y="43"/>
                </a:cubicBezTo>
                <a:cubicBezTo>
                  <a:pt x="25" y="43"/>
                  <a:pt x="25" y="43"/>
                  <a:pt x="25" y="43"/>
                </a:cubicBezTo>
                <a:close/>
                <a:moveTo>
                  <a:pt x="10" y="87"/>
                </a:moveTo>
                <a:cubicBezTo>
                  <a:pt x="28" y="69"/>
                  <a:pt x="28" y="69"/>
                  <a:pt x="28" y="69"/>
                </a:cubicBezTo>
                <a:cubicBezTo>
                  <a:pt x="28" y="69"/>
                  <a:pt x="28" y="68"/>
                  <a:pt x="28" y="67"/>
                </a:cubicBezTo>
                <a:cubicBezTo>
                  <a:pt x="27" y="66"/>
                  <a:pt x="26" y="66"/>
                  <a:pt x="25" y="67"/>
                </a:cubicBezTo>
                <a:cubicBezTo>
                  <a:pt x="7" y="84"/>
                  <a:pt x="7" y="84"/>
                  <a:pt x="7" y="84"/>
                </a:cubicBezTo>
                <a:cubicBezTo>
                  <a:pt x="6" y="85"/>
                  <a:pt x="6" y="86"/>
                  <a:pt x="7" y="87"/>
                </a:cubicBezTo>
                <a:cubicBezTo>
                  <a:pt x="8" y="87"/>
                  <a:pt x="9" y="87"/>
                  <a:pt x="10" y="87"/>
                </a:cubicBezTo>
                <a:close/>
                <a:moveTo>
                  <a:pt x="84" y="84"/>
                </a:moveTo>
                <a:cubicBezTo>
                  <a:pt x="66" y="67"/>
                  <a:pt x="66" y="67"/>
                  <a:pt x="66" y="67"/>
                </a:cubicBezTo>
                <a:cubicBezTo>
                  <a:pt x="65" y="66"/>
                  <a:pt x="64" y="66"/>
                  <a:pt x="63" y="67"/>
                </a:cubicBezTo>
                <a:cubicBezTo>
                  <a:pt x="62" y="68"/>
                  <a:pt x="62" y="69"/>
                  <a:pt x="63" y="69"/>
                </a:cubicBezTo>
                <a:cubicBezTo>
                  <a:pt x="81" y="87"/>
                  <a:pt x="81" y="87"/>
                  <a:pt x="81" y="87"/>
                </a:cubicBezTo>
                <a:cubicBezTo>
                  <a:pt x="82" y="87"/>
                  <a:pt x="83" y="87"/>
                  <a:pt x="84" y="87"/>
                </a:cubicBezTo>
                <a:cubicBezTo>
                  <a:pt x="85" y="86"/>
                  <a:pt x="85" y="85"/>
                  <a:pt x="84" y="84"/>
                </a:cubicBezTo>
                <a:close/>
              </a:path>
            </a:pathLst>
          </a:custGeom>
          <a:solidFill>
            <a:schemeClr val="bg1">
              <a:alpha val="100000"/>
            </a:schemeClr>
          </a:solidFill>
          <a:ln w="9525">
            <a:noFill/>
          </a:ln>
        </p:spPr>
        <p:txBody>
          <a:bodyPr/>
          <a:lstStyle/>
          <a:p>
            <a:endParaRPr lang="zh-CN" altLang="en-US"/>
          </a:p>
        </p:txBody>
      </p:sp>
      <p:sp>
        <p:nvSpPr>
          <p:cNvPr id="35860" name="文本框 35859"/>
          <p:cNvSpPr txBox="1"/>
          <p:nvPr/>
        </p:nvSpPr>
        <p:spPr>
          <a:xfrm>
            <a:off x="9150350" y="3366135"/>
            <a:ext cx="1666875" cy="2464435"/>
          </a:xfrm>
          <a:prstGeom prst="rect">
            <a:avLst/>
          </a:prstGeom>
          <a:noFill/>
          <a:ln w="9525">
            <a:noFill/>
          </a:ln>
        </p:spPr>
        <p:txBody>
          <a:bodyPr vert="horz" wrap="square" lIns="156803" tIns="78402" rIns="156803" bIns="78402" anchor="t">
            <a:spAutoFit/>
          </a:bodyPr>
          <a:lstStyle/>
          <a:p>
            <a:r>
              <a:rPr lang="zh-CN" altLang="en-US" sz="1000">
                <a:solidFill>
                  <a:schemeClr val="bg1"/>
                </a:solidFill>
                <a:latin typeface="微软雅黑" panose="020B0503020204020204" charset="-122"/>
                <a:ea typeface="微软雅黑" panose="020B0503020204020204" charset="-122"/>
              </a:rPr>
              <a:t>Here you can enter your relevant text to explain your products or services to attendees.Here you can enter your relevant text to explain your products or services to attendees.Here you can enter your relevant text to explain your products or services to attendees.</a:t>
            </a:r>
          </a:p>
        </p:txBody>
      </p:sp>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0">
          <a:blip r:embed="rId2" cstate="print"/>
          <a:stretch>
            <a:fillRect b="-156"/>
          </a:stretch>
        </a:blipFill>
        <a:effectLst/>
      </p:bgPr>
    </p:bg>
    <p:spTree>
      <p:nvGrpSpPr>
        <p:cNvPr id="1" name=""/>
        <p:cNvGrpSpPr/>
        <p:nvPr/>
      </p:nvGrpSpPr>
      <p:grpSpPr>
        <a:xfrm>
          <a:off x="0" y="0"/>
          <a:ext cx="0" cy="0"/>
          <a:chOff x="0" y="0"/>
          <a:chExt cx="0" cy="0"/>
        </a:xfrm>
      </p:grpSpPr>
      <p:sp>
        <p:nvSpPr>
          <p:cNvPr id="36866" name="直角三角形 1"/>
          <p:cNvSpPr/>
          <p:nvPr/>
        </p:nvSpPr>
        <p:spPr>
          <a:xfrm rot="10800000">
            <a:off x="7573963" y="-28575"/>
            <a:ext cx="4656137" cy="4656138"/>
          </a:xfrm>
          <a:prstGeom prst="rtTriangle">
            <a:avLst/>
          </a:prstGeom>
          <a:solidFill>
            <a:srgbClr val="C00000">
              <a:alpha val="50000"/>
            </a:srgbClr>
          </a:solidFill>
          <a:ln w="9525">
            <a:noFill/>
          </a:ln>
        </p:spPr>
        <p:txBody>
          <a:bodyPr vert="horz" wrap="square" anchor="ctr"/>
          <a:lstStyle/>
          <a:p>
            <a:pPr algn="ctr"/>
            <a:endParaRPr>
              <a:solidFill>
                <a:srgbClr val="FFFFFF"/>
              </a:solidFill>
              <a:latin typeface="Arial" panose="020B0604020202020204" pitchFamily="34" charset="0"/>
              <a:ea typeface="微软雅黑" panose="020B0503020204020204" charset="-122"/>
            </a:endParaRPr>
          </a:p>
        </p:txBody>
      </p:sp>
      <p:sp>
        <p:nvSpPr>
          <p:cNvPr id="36867" name="直角三角形 19"/>
          <p:cNvSpPr/>
          <p:nvPr/>
        </p:nvSpPr>
        <p:spPr>
          <a:xfrm rot="10800000">
            <a:off x="11017250" y="-44450"/>
            <a:ext cx="1212850" cy="1212850"/>
          </a:xfrm>
          <a:prstGeom prst="rtTriangle">
            <a:avLst/>
          </a:prstGeom>
          <a:solidFill>
            <a:schemeClr val="bg1">
              <a:alpha val="100000"/>
            </a:schemeClr>
          </a:solidFill>
          <a:ln w="9525">
            <a:noFill/>
          </a:ln>
        </p:spPr>
        <p:txBody>
          <a:bodyPr vert="horz" wrap="square" anchor="ctr"/>
          <a:lstStyle/>
          <a:p>
            <a:pPr algn="ctr"/>
            <a:endParaRPr>
              <a:solidFill>
                <a:srgbClr val="FFFFFF"/>
              </a:solidFill>
              <a:latin typeface="Arial" panose="020B0604020202020204" pitchFamily="34" charset="0"/>
              <a:ea typeface="微软雅黑" panose="020B0503020204020204" charset="-122"/>
            </a:endParaRPr>
          </a:p>
        </p:txBody>
      </p:sp>
      <p:sp>
        <p:nvSpPr>
          <p:cNvPr id="36868" name="五边形 36867"/>
          <p:cNvSpPr/>
          <p:nvPr/>
        </p:nvSpPr>
        <p:spPr>
          <a:xfrm>
            <a:off x="1260475" y="2940050"/>
            <a:ext cx="1543050" cy="485775"/>
          </a:xfrm>
          <a:prstGeom prst="homePlate">
            <a:avLst>
              <a:gd name="adj" fmla="val 28602"/>
            </a:avLst>
          </a:prstGeom>
          <a:solidFill>
            <a:srgbClr val="C00000">
              <a:alpha val="100000"/>
            </a:srgbClr>
          </a:solidFill>
          <a:ln w="9525">
            <a:noFill/>
          </a:ln>
        </p:spPr>
        <p:txBody>
          <a:bodyPr vert="horz" wrap="none" anchor="ctr"/>
          <a:lstStyle/>
          <a:p>
            <a:pPr algn="ctr"/>
            <a:r>
              <a:rPr lang="zh-CN" altLang="en-US" sz="1000" b="1">
                <a:solidFill>
                  <a:schemeClr val="bg1"/>
                </a:solidFill>
                <a:latin typeface="微软雅黑" panose="020B0503020204020204" charset="-122"/>
                <a:ea typeface="微软雅黑" panose="020B0503020204020204" charset="-122"/>
              </a:rPr>
              <a:t>Add  your  text</a:t>
            </a:r>
          </a:p>
        </p:txBody>
      </p:sp>
      <p:sp>
        <p:nvSpPr>
          <p:cNvPr id="36869" name="燕尾形 36868"/>
          <p:cNvSpPr/>
          <p:nvPr/>
        </p:nvSpPr>
        <p:spPr>
          <a:xfrm>
            <a:off x="2809875" y="2940050"/>
            <a:ext cx="1895475" cy="485775"/>
          </a:xfrm>
          <a:prstGeom prst="chevron">
            <a:avLst>
              <a:gd name="adj" fmla="val 25778"/>
            </a:avLst>
          </a:prstGeom>
          <a:solidFill>
            <a:srgbClr val="C00000">
              <a:alpha val="100000"/>
            </a:srgbClr>
          </a:solidFill>
          <a:ln w="9525">
            <a:noFill/>
          </a:ln>
        </p:spPr>
        <p:txBody>
          <a:bodyPr vert="horz" wrap="none" anchor="ctr"/>
          <a:lstStyle/>
          <a:p>
            <a:pPr algn="ctr"/>
            <a:r>
              <a:rPr lang="zh-CN" altLang="en-US" sz="1000" b="1">
                <a:solidFill>
                  <a:schemeClr val="bg1"/>
                </a:solidFill>
                <a:latin typeface="微软雅黑" panose="020B0503020204020204" charset="-122"/>
                <a:ea typeface="微软雅黑" panose="020B0503020204020204" charset="-122"/>
              </a:rPr>
              <a:t>Add  your  text</a:t>
            </a:r>
          </a:p>
        </p:txBody>
      </p:sp>
      <p:sp>
        <p:nvSpPr>
          <p:cNvPr id="36870" name="燕尾形 36869"/>
          <p:cNvSpPr/>
          <p:nvPr/>
        </p:nvSpPr>
        <p:spPr>
          <a:xfrm>
            <a:off x="4718050" y="2940050"/>
            <a:ext cx="1898650" cy="485775"/>
          </a:xfrm>
          <a:prstGeom prst="chevron">
            <a:avLst>
              <a:gd name="adj" fmla="val 25821"/>
            </a:avLst>
          </a:prstGeom>
          <a:solidFill>
            <a:srgbClr val="C00000">
              <a:alpha val="100000"/>
            </a:srgbClr>
          </a:solidFill>
          <a:ln w="9525">
            <a:noFill/>
          </a:ln>
        </p:spPr>
        <p:txBody>
          <a:bodyPr vert="horz" wrap="none" anchor="ctr"/>
          <a:lstStyle/>
          <a:p>
            <a:pPr algn="ctr"/>
            <a:r>
              <a:rPr lang="zh-CN" altLang="en-US" sz="1000" b="1">
                <a:solidFill>
                  <a:schemeClr val="bg1"/>
                </a:solidFill>
                <a:latin typeface="微软雅黑" panose="020B0503020204020204" charset="-122"/>
                <a:ea typeface="微软雅黑" panose="020B0503020204020204" charset="-122"/>
              </a:rPr>
              <a:t>Add  your  text</a:t>
            </a:r>
          </a:p>
        </p:txBody>
      </p:sp>
      <p:sp>
        <p:nvSpPr>
          <p:cNvPr id="36871" name="燕尾形 36870"/>
          <p:cNvSpPr/>
          <p:nvPr/>
        </p:nvSpPr>
        <p:spPr>
          <a:xfrm>
            <a:off x="6616700" y="2940050"/>
            <a:ext cx="1895475" cy="485775"/>
          </a:xfrm>
          <a:prstGeom prst="chevron">
            <a:avLst>
              <a:gd name="adj" fmla="val 25778"/>
            </a:avLst>
          </a:prstGeom>
          <a:solidFill>
            <a:srgbClr val="C00000">
              <a:alpha val="100000"/>
            </a:srgbClr>
          </a:solidFill>
          <a:ln w="9525">
            <a:noFill/>
          </a:ln>
        </p:spPr>
        <p:txBody>
          <a:bodyPr vert="horz" wrap="none" anchor="ctr"/>
          <a:lstStyle/>
          <a:p>
            <a:pPr algn="ctr"/>
            <a:r>
              <a:rPr lang="zh-CN" altLang="en-US" sz="1000" b="1">
                <a:solidFill>
                  <a:schemeClr val="bg1"/>
                </a:solidFill>
                <a:latin typeface="微软雅黑" panose="020B0503020204020204" charset="-122"/>
                <a:ea typeface="微软雅黑" panose="020B0503020204020204" charset="-122"/>
              </a:rPr>
              <a:t>Add  your  text</a:t>
            </a:r>
          </a:p>
        </p:txBody>
      </p:sp>
      <p:sp>
        <p:nvSpPr>
          <p:cNvPr id="36872" name="燕尾形 36871"/>
          <p:cNvSpPr/>
          <p:nvPr/>
        </p:nvSpPr>
        <p:spPr>
          <a:xfrm>
            <a:off x="8518525" y="2940050"/>
            <a:ext cx="1895475" cy="485775"/>
          </a:xfrm>
          <a:prstGeom prst="chevron">
            <a:avLst>
              <a:gd name="adj" fmla="val 25778"/>
            </a:avLst>
          </a:prstGeom>
          <a:solidFill>
            <a:srgbClr val="C00000">
              <a:alpha val="100000"/>
            </a:srgbClr>
          </a:solidFill>
          <a:ln w="9525">
            <a:noFill/>
          </a:ln>
        </p:spPr>
        <p:txBody>
          <a:bodyPr vert="horz" wrap="none" anchor="ctr"/>
          <a:lstStyle/>
          <a:p>
            <a:pPr algn="ctr"/>
            <a:r>
              <a:rPr lang="zh-CN" altLang="en-US" sz="1000" b="1">
                <a:solidFill>
                  <a:schemeClr val="bg1"/>
                </a:solidFill>
                <a:latin typeface="微软雅黑" panose="020B0503020204020204" charset="-122"/>
                <a:ea typeface="微软雅黑" panose="020B0503020204020204" charset="-122"/>
              </a:rPr>
              <a:t>Add  your  text</a:t>
            </a:r>
          </a:p>
        </p:txBody>
      </p:sp>
      <p:sp>
        <p:nvSpPr>
          <p:cNvPr id="36873" name="文本框 36872"/>
          <p:cNvSpPr txBox="1"/>
          <p:nvPr/>
        </p:nvSpPr>
        <p:spPr>
          <a:xfrm>
            <a:off x="1260475" y="3611563"/>
            <a:ext cx="1358900" cy="2861310"/>
          </a:xfrm>
          <a:prstGeom prst="rect">
            <a:avLst/>
          </a:prstGeom>
          <a:noFill/>
          <a:ln w="9525">
            <a:noFill/>
          </a:ln>
        </p:spPr>
        <p:txBody>
          <a:bodyPr vert="horz" wrap="square" anchor="t">
            <a:spAutoFit/>
          </a:bodyPr>
          <a:lstStyle/>
          <a:p>
            <a:r>
              <a:rPr lang="zh-CN" altLang="en-US" sz="1000">
                <a:solidFill>
                  <a:schemeClr val="bg1"/>
                </a:solidFill>
                <a:latin typeface="微软雅黑" panose="020B0503020204020204" charset="-122"/>
                <a:ea typeface="微软雅黑" panose="020B0503020204020204" charset="-122"/>
              </a:rPr>
              <a:t>Here you can enter your relevant text to explain your products or services to attendees.Here you can enter your relevant text to explain your products or services to attendees.Here you can enter your relevant text to explain your products or services to attendees.</a:t>
            </a:r>
          </a:p>
        </p:txBody>
      </p:sp>
      <p:sp>
        <p:nvSpPr>
          <p:cNvPr id="36874" name="文本框 36873"/>
          <p:cNvSpPr txBox="1"/>
          <p:nvPr/>
        </p:nvSpPr>
        <p:spPr>
          <a:xfrm>
            <a:off x="2809875" y="3611563"/>
            <a:ext cx="1765300" cy="1322070"/>
          </a:xfrm>
          <a:prstGeom prst="rect">
            <a:avLst/>
          </a:prstGeom>
          <a:noFill/>
          <a:ln w="9525">
            <a:noFill/>
          </a:ln>
        </p:spPr>
        <p:txBody>
          <a:bodyPr vert="horz" wrap="square" anchor="t">
            <a:spAutoFit/>
          </a:bodyPr>
          <a:lstStyle/>
          <a:p>
            <a:r>
              <a:rPr lang="zh-CN" altLang="en-US" sz="1000">
                <a:solidFill>
                  <a:schemeClr val="bg1"/>
                </a:solidFill>
                <a:latin typeface="微软雅黑" panose="020B0503020204020204" charset="-122"/>
                <a:ea typeface="微软雅黑" panose="020B0503020204020204" charset="-122"/>
              </a:rPr>
              <a:t>Here you can enter your relevant text to explain your products or services to attendees.Here you can enter your relevant text to explain your products or services to attendees.</a:t>
            </a:r>
          </a:p>
        </p:txBody>
      </p:sp>
      <p:sp>
        <p:nvSpPr>
          <p:cNvPr id="36875" name="文本框 36874"/>
          <p:cNvSpPr txBox="1"/>
          <p:nvPr/>
        </p:nvSpPr>
        <p:spPr>
          <a:xfrm>
            <a:off x="4705350" y="3611563"/>
            <a:ext cx="1765300" cy="1322070"/>
          </a:xfrm>
          <a:prstGeom prst="rect">
            <a:avLst/>
          </a:prstGeom>
          <a:noFill/>
          <a:ln w="9525">
            <a:noFill/>
          </a:ln>
        </p:spPr>
        <p:txBody>
          <a:bodyPr vert="horz" wrap="square" anchor="t">
            <a:spAutoFit/>
          </a:bodyPr>
          <a:lstStyle/>
          <a:p>
            <a:r>
              <a:rPr lang="zh-CN" altLang="en-US" sz="1000">
                <a:solidFill>
                  <a:schemeClr val="bg1"/>
                </a:solidFill>
                <a:latin typeface="微软雅黑" panose="020B0503020204020204" charset="-122"/>
                <a:ea typeface="微软雅黑" panose="020B0503020204020204" charset="-122"/>
              </a:rPr>
              <a:t>Here you can enter your relevant text to explain your products or services to attendees.Here you can enter your relevant text to explain your products or services to attendees.</a:t>
            </a:r>
          </a:p>
        </p:txBody>
      </p:sp>
      <p:sp>
        <p:nvSpPr>
          <p:cNvPr id="36876" name="文本框 36875"/>
          <p:cNvSpPr txBox="1"/>
          <p:nvPr/>
        </p:nvSpPr>
        <p:spPr>
          <a:xfrm>
            <a:off x="6571615" y="3611880"/>
            <a:ext cx="1880870" cy="3322955"/>
          </a:xfrm>
          <a:prstGeom prst="rect">
            <a:avLst/>
          </a:prstGeom>
          <a:noFill/>
          <a:ln w="9525">
            <a:noFill/>
          </a:ln>
        </p:spPr>
        <p:txBody>
          <a:bodyPr vert="horz" wrap="square" anchor="t">
            <a:spAutoFit/>
          </a:bodyPr>
          <a:lstStyle/>
          <a:p>
            <a:r>
              <a:rPr lang="zh-CN" altLang="en-US" sz="1000">
                <a:solidFill>
                  <a:schemeClr val="bg1"/>
                </a:solidFill>
                <a:latin typeface="微软雅黑" panose="020B0503020204020204" charset="-122"/>
                <a:ea typeface="微软雅黑" panose="020B0503020204020204" charset="-122"/>
              </a:rPr>
              <a:t>Here you can enter your relevant text to explain your products or services to attendees.Here you can enter your relevant text to explain your products or services to attendees.Here you can enter your relevant text to explain your products or services to attendees.Here you can enter your relevant text to explain your products or services to attendees.Here you can enter your relevant text to explain your products or services to attendees.Here you can enter your relevant text to explain your products or services to attendees.</a:t>
            </a:r>
          </a:p>
        </p:txBody>
      </p:sp>
      <p:sp>
        <p:nvSpPr>
          <p:cNvPr id="36877" name="文本框 36876"/>
          <p:cNvSpPr txBox="1"/>
          <p:nvPr/>
        </p:nvSpPr>
        <p:spPr>
          <a:xfrm>
            <a:off x="8518525" y="3611563"/>
            <a:ext cx="1762125" cy="1783715"/>
          </a:xfrm>
          <a:prstGeom prst="rect">
            <a:avLst/>
          </a:prstGeom>
          <a:noFill/>
          <a:ln w="9525">
            <a:noFill/>
          </a:ln>
        </p:spPr>
        <p:txBody>
          <a:bodyPr vert="horz" wrap="square" anchor="t">
            <a:spAutoFit/>
          </a:bodyPr>
          <a:lstStyle/>
          <a:p>
            <a:r>
              <a:rPr lang="zh-CN" altLang="en-US" sz="1000">
                <a:solidFill>
                  <a:schemeClr val="bg1"/>
                </a:solidFill>
                <a:latin typeface="微软雅黑" panose="020B0503020204020204" charset="-122"/>
                <a:ea typeface="微软雅黑" panose="020B0503020204020204" charset="-122"/>
              </a:rPr>
              <a:t>Here you can enter your relevant text to explain your products or services to attendees.Here you can enter your relevant text to explain your products or services to attendees.Here you can enter your relevant text to explain your products or services to attendees.</a:t>
            </a:r>
          </a:p>
        </p:txBody>
      </p:sp>
      <p:sp>
        <p:nvSpPr>
          <p:cNvPr id="36878" name="文本框 36877"/>
          <p:cNvSpPr txBox="1"/>
          <p:nvPr/>
        </p:nvSpPr>
        <p:spPr>
          <a:xfrm>
            <a:off x="747713" y="1168400"/>
            <a:ext cx="2055812" cy="953135"/>
          </a:xfrm>
          <a:prstGeom prst="rect">
            <a:avLst/>
          </a:prstGeom>
          <a:noFill/>
          <a:ln w="9525">
            <a:noFill/>
          </a:ln>
        </p:spPr>
        <p:txBody>
          <a:bodyPr vert="horz" wrap="square" anchor="t">
            <a:spAutoFit/>
          </a:bodyPr>
          <a:lstStyle/>
          <a:p>
            <a:pPr algn="r"/>
            <a:r>
              <a:rPr lang="zh-CN" altLang="en-US" sz="2800" b="1">
                <a:solidFill>
                  <a:schemeClr val="bg1"/>
                </a:solidFill>
                <a:latin typeface="Arial" panose="020B0604020202020204" pitchFamily="34" charset="0"/>
                <a:ea typeface="微软雅黑" panose="020B0503020204020204" charset="-122"/>
              </a:rPr>
              <a:t>Add your</a:t>
            </a:r>
          </a:p>
          <a:p>
            <a:pPr algn="r"/>
            <a:r>
              <a:rPr lang="zh-CN" altLang="en-US" sz="2800" b="1">
                <a:solidFill>
                  <a:schemeClr val="bg1"/>
                </a:solidFill>
                <a:latin typeface="Arial" panose="020B0604020202020204" pitchFamily="34" charset="0"/>
                <a:ea typeface="微软雅黑" panose="020B0503020204020204" charset="-122"/>
              </a:rPr>
              <a:t>title</a:t>
            </a:r>
          </a:p>
        </p:txBody>
      </p:sp>
      <p:sp>
        <p:nvSpPr>
          <p:cNvPr id="36879" name="文本框 36878"/>
          <p:cNvSpPr txBox="1"/>
          <p:nvPr/>
        </p:nvSpPr>
        <p:spPr>
          <a:xfrm>
            <a:off x="2987675" y="1246188"/>
            <a:ext cx="7427913" cy="1014730"/>
          </a:xfrm>
          <a:prstGeom prst="rect">
            <a:avLst/>
          </a:prstGeom>
          <a:noFill/>
          <a:ln w="9525">
            <a:noFill/>
          </a:ln>
        </p:spPr>
        <p:txBody>
          <a:bodyPr vert="horz" wrap="square" anchor="t">
            <a:spAutoFit/>
          </a:bodyPr>
          <a:lstStyle/>
          <a:p>
            <a:r>
              <a:rPr lang="zh-CN" altLang="en-US" sz="1200">
                <a:solidFill>
                  <a:schemeClr val="bg1"/>
                </a:solidFill>
                <a:latin typeface="Arial" panose="020B0604020202020204" pitchFamily="34" charset="0"/>
                <a:ea typeface="微软雅黑" panose="020B0503020204020204" charset="-122"/>
              </a:rPr>
              <a:t>Here you can enter your relevant text to explain your products or services to attendees.Here you can enter your relevant text to explain your products or services to attendees.Here you can enter your relevant text to explain your products or services to attendees.Here you can enter your relevant text to explain your products or services to attendees.Here you can enter your relevant text to explain your products or services to attendees.</a:t>
            </a:r>
            <a:endParaRPr lang="zh-CN" altLang="en-US">
              <a:solidFill>
                <a:schemeClr val="bg1"/>
              </a:solidFill>
              <a:latin typeface="Arial" panose="020B0604020202020204" pitchFamily="34" charset="0"/>
            </a:endParaRPr>
          </a:p>
        </p:txBody>
      </p:sp>
      <p:sp>
        <p:nvSpPr>
          <p:cNvPr id="36880" name="直接连接符 36879"/>
          <p:cNvSpPr/>
          <p:nvPr/>
        </p:nvSpPr>
        <p:spPr>
          <a:xfrm>
            <a:off x="1260475" y="2359025"/>
            <a:ext cx="9021763" cy="1588"/>
          </a:xfrm>
          <a:prstGeom prst="line">
            <a:avLst/>
          </a:prstGeom>
          <a:ln w="12700" cap="flat" cmpd="sng">
            <a:solidFill>
              <a:schemeClr val="bg1"/>
            </a:solidFill>
            <a:prstDash val="solid"/>
            <a:miter/>
            <a:headEnd type="none" w="med" len="med"/>
            <a:tailEnd type="none" w="med" len="med"/>
          </a:ln>
        </p:spPr>
      </p:sp>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0">
          <a:blip r:embed="rId2" cstate="print"/>
          <a:stretch>
            <a:fillRect b="-156"/>
          </a:stretch>
        </a:blipFill>
        <a:effectLst/>
      </p:bgPr>
    </p:bg>
    <p:spTree>
      <p:nvGrpSpPr>
        <p:cNvPr id="1" name=""/>
        <p:cNvGrpSpPr/>
        <p:nvPr/>
      </p:nvGrpSpPr>
      <p:grpSpPr>
        <a:xfrm>
          <a:off x="0" y="0"/>
          <a:ext cx="0" cy="0"/>
          <a:chOff x="0" y="0"/>
          <a:chExt cx="0" cy="0"/>
        </a:xfrm>
      </p:grpSpPr>
      <p:sp>
        <p:nvSpPr>
          <p:cNvPr id="38914" name="矩形 38913"/>
          <p:cNvSpPr/>
          <p:nvPr/>
        </p:nvSpPr>
        <p:spPr>
          <a:xfrm>
            <a:off x="-28575" y="6300788"/>
            <a:ext cx="12268200" cy="581025"/>
          </a:xfrm>
          <a:prstGeom prst="rect">
            <a:avLst/>
          </a:prstGeom>
          <a:solidFill>
            <a:srgbClr val="4D4D4D">
              <a:alpha val="100000"/>
            </a:srgbClr>
          </a:solidFill>
          <a:ln w="9525">
            <a:noFill/>
          </a:ln>
        </p:spPr>
        <p:txBody>
          <a:bodyPr/>
          <a:lstStyle/>
          <a:p>
            <a:endParaRPr lang="zh-CN" altLang="en-US"/>
          </a:p>
        </p:txBody>
      </p:sp>
      <p:sp>
        <p:nvSpPr>
          <p:cNvPr id="38915" name="矩形 38914"/>
          <p:cNvSpPr/>
          <p:nvPr/>
        </p:nvSpPr>
        <p:spPr>
          <a:xfrm>
            <a:off x="365125" y="1638300"/>
            <a:ext cx="11480800" cy="4202113"/>
          </a:xfrm>
          <a:prstGeom prst="rect">
            <a:avLst/>
          </a:prstGeom>
          <a:solidFill>
            <a:srgbClr val="C00000">
              <a:alpha val="100000"/>
            </a:srgbClr>
          </a:solidFill>
          <a:ln w="9525">
            <a:noFill/>
          </a:ln>
        </p:spPr>
        <p:txBody>
          <a:bodyPr/>
          <a:lstStyle/>
          <a:p>
            <a:endParaRPr lang="zh-CN" altLang="en-US"/>
          </a:p>
        </p:txBody>
      </p:sp>
      <p:sp>
        <p:nvSpPr>
          <p:cNvPr id="38916" name="文本框 38915"/>
          <p:cNvSpPr txBox="1"/>
          <p:nvPr/>
        </p:nvSpPr>
        <p:spPr>
          <a:xfrm>
            <a:off x="366713" y="381000"/>
            <a:ext cx="2055812" cy="953135"/>
          </a:xfrm>
          <a:prstGeom prst="rect">
            <a:avLst/>
          </a:prstGeom>
          <a:noFill/>
          <a:ln w="9525">
            <a:noFill/>
          </a:ln>
        </p:spPr>
        <p:txBody>
          <a:bodyPr wrap="square" anchor="t">
            <a:spAutoFit/>
          </a:bodyPr>
          <a:lstStyle/>
          <a:p>
            <a:pPr algn="r"/>
            <a:r>
              <a:rPr lang="zh-CN" altLang="en-US" sz="2800" b="1">
                <a:solidFill>
                  <a:srgbClr val="C00000"/>
                </a:solidFill>
                <a:latin typeface="Arial" panose="020B0604020202020204" pitchFamily="34" charset="0"/>
                <a:ea typeface="微软雅黑" panose="020B0503020204020204" charset="-122"/>
              </a:rPr>
              <a:t>Add your</a:t>
            </a:r>
          </a:p>
          <a:p>
            <a:pPr algn="r"/>
            <a:r>
              <a:rPr lang="zh-CN" altLang="en-US" sz="2800" b="1">
                <a:solidFill>
                  <a:srgbClr val="C00000"/>
                </a:solidFill>
                <a:latin typeface="Arial" panose="020B0604020202020204" pitchFamily="34" charset="0"/>
                <a:ea typeface="微软雅黑" panose="020B0503020204020204" charset="-122"/>
              </a:rPr>
              <a:t>title</a:t>
            </a:r>
          </a:p>
        </p:txBody>
      </p:sp>
      <p:sp>
        <p:nvSpPr>
          <p:cNvPr id="38917" name="文本框 38916"/>
          <p:cNvSpPr txBox="1"/>
          <p:nvPr/>
        </p:nvSpPr>
        <p:spPr>
          <a:xfrm>
            <a:off x="2606675" y="458788"/>
            <a:ext cx="8864600" cy="1014730"/>
          </a:xfrm>
          <a:prstGeom prst="rect">
            <a:avLst/>
          </a:prstGeom>
          <a:noFill/>
          <a:ln w="9525">
            <a:noFill/>
          </a:ln>
        </p:spPr>
        <p:txBody>
          <a:bodyPr vert="horz" wrap="square" anchor="t">
            <a:spAutoFit/>
          </a:bodyPr>
          <a:lstStyle/>
          <a:p>
            <a:r>
              <a:rPr lang="zh-CN" altLang="en-US" sz="1200">
                <a:solidFill>
                  <a:srgbClr val="C00000"/>
                </a:solidFill>
                <a:latin typeface="Arial" panose="020B0604020202020204" pitchFamily="34" charset="0"/>
                <a:ea typeface="微软雅黑" panose="020B0503020204020204" charset="-122"/>
              </a:rPr>
              <a:t>Here you can enter your relevant text to explain your products or services to attendees.Here you can enter your relevant text to explain your products or services to attendees.Here you can enter your relevant text to explain your products or services to attendees.Here you can enter your relevant text to explain your products or services to attendees.Here you can enter your relevant text to explain your products or services to attendees.Here you can enter your relevant text to explain your products or services to attendees.</a:t>
            </a:r>
            <a:endParaRPr lang="zh-CN" altLang="en-US">
              <a:solidFill>
                <a:srgbClr val="C00000"/>
              </a:solidFill>
              <a:latin typeface="Arial" panose="020B0604020202020204" pitchFamily="34" charset="0"/>
            </a:endParaRPr>
          </a:p>
        </p:txBody>
      </p:sp>
      <p:sp>
        <p:nvSpPr>
          <p:cNvPr id="38918" name="正圆 596"/>
          <p:cNvSpPr/>
          <p:nvPr/>
        </p:nvSpPr>
        <p:spPr>
          <a:xfrm>
            <a:off x="1244600" y="3756025"/>
            <a:ext cx="1131888" cy="1136650"/>
          </a:xfrm>
          <a:prstGeom prst="ellipse">
            <a:avLst/>
          </a:prstGeom>
          <a:solidFill>
            <a:schemeClr val="bg1">
              <a:alpha val="100000"/>
            </a:schemeClr>
          </a:solidFill>
          <a:ln w="9525">
            <a:noFill/>
          </a:ln>
        </p:spPr>
        <p:txBody>
          <a:bodyPr vert="horz" wrap="square" lIns="156803" tIns="78402" rIns="156803" bIns="78402" anchor="ctr"/>
          <a:lstStyle/>
          <a:p>
            <a:pPr algn="ctr"/>
            <a:r>
              <a:rPr lang="zh-CN" altLang="en-US" sz="1700" b="1">
                <a:solidFill>
                  <a:srgbClr val="C00000"/>
                </a:solidFill>
                <a:latin typeface="微软雅黑" panose="020B0503020204020204" charset="-122"/>
                <a:ea typeface="微软雅黑" panose="020B0503020204020204" charset="-122"/>
              </a:rPr>
              <a:t>1</a:t>
            </a:r>
          </a:p>
        </p:txBody>
      </p:sp>
      <p:sp>
        <p:nvSpPr>
          <p:cNvPr id="38919" name="正圆 596"/>
          <p:cNvSpPr/>
          <p:nvPr/>
        </p:nvSpPr>
        <p:spPr>
          <a:xfrm>
            <a:off x="3860800" y="2130425"/>
            <a:ext cx="1133475" cy="1133475"/>
          </a:xfrm>
          <a:prstGeom prst="ellipse">
            <a:avLst/>
          </a:prstGeom>
          <a:solidFill>
            <a:schemeClr val="bg1">
              <a:alpha val="100000"/>
            </a:schemeClr>
          </a:solidFill>
          <a:ln w="9525">
            <a:noFill/>
          </a:ln>
        </p:spPr>
        <p:txBody>
          <a:bodyPr vert="horz" wrap="square" lIns="156803" tIns="78402" rIns="156803" bIns="78402" anchor="ctr"/>
          <a:lstStyle/>
          <a:p>
            <a:pPr algn="ctr"/>
            <a:r>
              <a:rPr lang="zh-CN" altLang="en-US" sz="1700" b="1">
                <a:solidFill>
                  <a:srgbClr val="C00000"/>
                </a:solidFill>
                <a:latin typeface="微软雅黑" panose="020B0503020204020204" charset="-122"/>
                <a:ea typeface="微软雅黑" panose="020B0503020204020204" charset="-122"/>
              </a:rPr>
              <a:t>2</a:t>
            </a:r>
          </a:p>
        </p:txBody>
      </p:sp>
      <p:sp>
        <p:nvSpPr>
          <p:cNvPr id="38920" name="正圆 596"/>
          <p:cNvSpPr/>
          <p:nvPr/>
        </p:nvSpPr>
        <p:spPr>
          <a:xfrm>
            <a:off x="6475413" y="3784600"/>
            <a:ext cx="1135062" cy="1136650"/>
          </a:xfrm>
          <a:prstGeom prst="ellipse">
            <a:avLst/>
          </a:prstGeom>
          <a:solidFill>
            <a:schemeClr val="bg1">
              <a:alpha val="100000"/>
            </a:schemeClr>
          </a:solidFill>
          <a:ln w="9525">
            <a:noFill/>
          </a:ln>
        </p:spPr>
        <p:txBody>
          <a:bodyPr vert="horz" wrap="square" lIns="156803" tIns="78402" rIns="156803" bIns="78402" anchor="ctr"/>
          <a:lstStyle/>
          <a:p>
            <a:pPr algn="ctr"/>
            <a:r>
              <a:rPr lang="zh-CN" altLang="en-US" sz="1700" b="1">
                <a:solidFill>
                  <a:srgbClr val="C00000"/>
                </a:solidFill>
                <a:latin typeface="微软雅黑" panose="020B0503020204020204" charset="-122"/>
                <a:ea typeface="微软雅黑" panose="020B0503020204020204" charset="-122"/>
              </a:rPr>
              <a:t>3</a:t>
            </a:r>
          </a:p>
        </p:txBody>
      </p:sp>
      <p:sp>
        <p:nvSpPr>
          <p:cNvPr id="38921" name="正圆 596"/>
          <p:cNvSpPr/>
          <p:nvPr/>
        </p:nvSpPr>
        <p:spPr>
          <a:xfrm>
            <a:off x="9091613" y="2130425"/>
            <a:ext cx="1135062" cy="1133475"/>
          </a:xfrm>
          <a:prstGeom prst="ellipse">
            <a:avLst/>
          </a:prstGeom>
          <a:solidFill>
            <a:schemeClr val="bg1">
              <a:alpha val="100000"/>
            </a:schemeClr>
          </a:solidFill>
          <a:ln w="9525">
            <a:noFill/>
          </a:ln>
        </p:spPr>
        <p:txBody>
          <a:bodyPr vert="horz" wrap="square" lIns="156803" tIns="78402" rIns="156803" bIns="78402" anchor="ctr"/>
          <a:lstStyle/>
          <a:p>
            <a:pPr algn="ctr"/>
            <a:r>
              <a:rPr lang="zh-CN" altLang="en-US" sz="1700" b="1">
                <a:solidFill>
                  <a:srgbClr val="C00000"/>
                </a:solidFill>
                <a:latin typeface="微软雅黑" panose="020B0503020204020204" charset="-122"/>
                <a:ea typeface="微软雅黑" panose="020B0503020204020204" charset="-122"/>
              </a:rPr>
              <a:t>4</a:t>
            </a:r>
          </a:p>
        </p:txBody>
      </p:sp>
      <p:cxnSp>
        <p:nvCxnSpPr>
          <p:cNvPr id="38922" name="曲线连接符 38921"/>
          <p:cNvCxnSpPr>
            <a:stCxn id="38918" idx="0"/>
            <a:endCxn id="38919" idx="3"/>
          </p:cNvCxnSpPr>
          <p:nvPr/>
        </p:nvCxnSpPr>
        <p:spPr>
          <a:xfrm rot="16200000">
            <a:off x="2422525" y="2476500"/>
            <a:ext cx="1225550" cy="1649413"/>
          </a:xfrm>
          <a:prstGeom prst="curvedConnector2">
            <a:avLst/>
          </a:prstGeom>
          <a:ln w="6350" cap="flat" cmpd="sng">
            <a:solidFill>
              <a:schemeClr val="bg1"/>
            </a:solidFill>
            <a:prstDash val="solid"/>
            <a:bevel/>
            <a:headEnd type="none" w="med" len="med"/>
            <a:tailEnd type="none" w="med" len="med"/>
          </a:ln>
        </p:spPr>
      </p:cxnSp>
      <p:cxnSp>
        <p:nvCxnSpPr>
          <p:cNvPr id="38923" name="曲线连接符 38922"/>
          <p:cNvCxnSpPr>
            <a:stCxn id="38919" idx="6"/>
            <a:endCxn id="38920" idx="2"/>
          </p:cNvCxnSpPr>
          <p:nvPr/>
        </p:nvCxnSpPr>
        <p:spPr>
          <a:xfrm rot="-5400000" flipH="1">
            <a:off x="5308600" y="2608263"/>
            <a:ext cx="854075" cy="1812925"/>
          </a:xfrm>
          <a:prstGeom prst="curvedConnector3">
            <a:avLst>
              <a:gd name="adj1" fmla="val 49963"/>
            </a:avLst>
          </a:prstGeom>
          <a:ln w="6350" cap="flat" cmpd="sng">
            <a:solidFill>
              <a:schemeClr val="bg1"/>
            </a:solidFill>
            <a:prstDash val="solid"/>
            <a:bevel/>
            <a:headEnd type="none" w="med" len="med"/>
            <a:tailEnd type="none" w="med" len="med"/>
          </a:ln>
        </p:spPr>
      </p:cxnSp>
      <p:cxnSp>
        <p:nvCxnSpPr>
          <p:cNvPr id="38924" name="曲线连接符 38923"/>
          <p:cNvCxnSpPr>
            <a:stCxn id="38920" idx="6"/>
            <a:endCxn id="38921" idx="3"/>
          </p:cNvCxnSpPr>
          <p:nvPr/>
        </p:nvCxnSpPr>
        <p:spPr>
          <a:xfrm rot="5400000" flipH="1" flipV="1">
            <a:off x="7235825" y="2892425"/>
            <a:ext cx="2058988" cy="1647825"/>
          </a:xfrm>
          <a:prstGeom prst="curvedConnector4">
            <a:avLst>
              <a:gd name="adj1" fmla="val -19653"/>
              <a:gd name="adj2" fmla="val 55069"/>
            </a:avLst>
          </a:prstGeom>
          <a:ln w="6350" cap="flat" cmpd="sng">
            <a:solidFill>
              <a:schemeClr val="bg1"/>
            </a:solidFill>
            <a:prstDash val="solid"/>
            <a:bevel/>
            <a:headEnd type="none" w="med" len="med"/>
            <a:tailEnd type="none" w="med" len="med"/>
          </a:ln>
        </p:spPr>
      </p:cxnSp>
      <p:sp>
        <p:nvSpPr>
          <p:cNvPr id="38925" name="文本框 38924"/>
          <p:cNvSpPr txBox="1"/>
          <p:nvPr/>
        </p:nvSpPr>
        <p:spPr>
          <a:xfrm>
            <a:off x="2378075" y="3989388"/>
            <a:ext cx="1495425" cy="1079500"/>
          </a:xfrm>
          <a:prstGeom prst="rect">
            <a:avLst/>
          </a:prstGeom>
          <a:noFill/>
          <a:ln w="9525">
            <a:noFill/>
          </a:ln>
        </p:spPr>
        <p:txBody>
          <a:bodyPr vert="horz" wrap="square" lIns="156803" tIns="78402" rIns="156803" bIns="78402" anchor="t">
            <a:spAutoFit/>
          </a:bodyPr>
          <a:lstStyle/>
          <a:p>
            <a:r>
              <a:rPr lang="zh-CN" altLang="en-US" sz="1000">
                <a:solidFill>
                  <a:schemeClr val="bg1"/>
                </a:solidFill>
                <a:latin typeface="微软雅黑" panose="020B0503020204020204" charset="-122"/>
                <a:ea typeface="微软雅黑" panose="020B0503020204020204" charset="-122"/>
              </a:rPr>
              <a:t>Here you can enter your relevant text to explain your products or services to attendees.</a:t>
            </a:r>
          </a:p>
        </p:txBody>
      </p:sp>
      <p:sp>
        <p:nvSpPr>
          <p:cNvPr id="38926" name="文本框 38925"/>
          <p:cNvSpPr txBox="1"/>
          <p:nvPr/>
        </p:nvSpPr>
        <p:spPr>
          <a:xfrm>
            <a:off x="5008563" y="2332038"/>
            <a:ext cx="1492250" cy="1079500"/>
          </a:xfrm>
          <a:prstGeom prst="rect">
            <a:avLst/>
          </a:prstGeom>
          <a:noFill/>
          <a:ln w="9525">
            <a:noFill/>
          </a:ln>
        </p:spPr>
        <p:txBody>
          <a:bodyPr vert="horz" wrap="square" lIns="156803" tIns="78402" rIns="156803" bIns="78402" anchor="t">
            <a:spAutoFit/>
          </a:bodyPr>
          <a:lstStyle/>
          <a:p>
            <a:r>
              <a:rPr lang="zh-CN" altLang="en-US" sz="1000">
                <a:solidFill>
                  <a:schemeClr val="bg1"/>
                </a:solidFill>
                <a:latin typeface="微软雅黑" panose="020B0503020204020204" charset="-122"/>
                <a:ea typeface="微软雅黑" panose="020B0503020204020204" charset="-122"/>
              </a:rPr>
              <a:t>Here you can enter your relevant text to explain your products or services to attendees.</a:t>
            </a:r>
          </a:p>
        </p:txBody>
      </p:sp>
      <p:sp>
        <p:nvSpPr>
          <p:cNvPr id="38927" name="文本框 38926"/>
          <p:cNvSpPr txBox="1"/>
          <p:nvPr/>
        </p:nvSpPr>
        <p:spPr>
          <a:xfrm>
            <a:off x="9139238" y="3951288"/>
            <a:ext cx="1492250" cy="1079500"/>
          </a:xfrm>
          <a:prstGeom prst="rect">
            <a:avLst/>
          </a:prstGeom>
          <a:noFill/>
          <a:ln w="9525">
            <a:noFill/>
          </a:ln>
        </p:spPr>
        <p:txBody>
          <a:bodyPr vert="horz" wrap="square" lIns="156803" tIns="78402" rIns="156803" bIns="78402" anchor="t">
            <a:spAutoFit/>
          </a:bodyPr>
          <a:lstStyle/>
          <a:p>
            <a:r>
              <a:rPr lang="zh-CN" altLang="en-US" sz="1000">
                <a:solidFill>
                  <a:schemeClr val="bg1"/>
                </a:solidFill>
                <a:latin typeface="微软雅黑" panose="020B0503020204020204" charset="-122"/>
                <a:ea typeface="微软雅黑" panose="020B0503020204020204" charset="-122"/>
              </a:rPr>
              <a:t>Here you can enter your relevant text to explain your products or services to attendees.</a:t>
            </a:r>
          </a:p>
        </p:txBody>
      </p:sp>
      <p:sp>
        <p:nvSpPr>
          <p:cNvPr id="38928" name="文本框 38927"/>
          <p:cNvSpPr txBox="1"/>
          <p:nvPr/>
        </p:nvSpPr>
        <p:spPr>
          <a:xfrm>
            <a:off x="2378075" y="3613150"/>
            <a:ext cx="1806575" cy="340360"/>
          </a:xfrm>
          <a:prstGeom prst="rect">
            <a:avLst/>
          </a:prstGeom>
          <a:noFill/>
          <a:ln w="9525">
            <a:noFill/>
          </a:ln>
        </p:spPr>
        <p:txBody>
          <a:bodyPr vert="horz" wrap="square" lIns="156803" tIns="78402" rIns="156803" bIns="78402" anchor="t">
            <a:spAutoFit/>
          </a:bodyPr>
          <a:lstStyle/>
          <a:p>
            <a:r>
              <a:rPr lang="zh-CN" altLang="en-US" sz="1200" b="1">
                <a:solidFill>
                  <a:schemeClr val="bg1"/>
                </a:solidFill>
                <a:latin typeface="微软雅黑" panose="020B0503020204020204" charset="-122"/>
                <a:ea typeface="微软雅黑" panose="020B0503020204020204" charset="-122"/>
              </a:rPr>
              <a:t>Add  your  text</a:t>
            </a:r>
          </a:p>
        </p:txBody>
      </p:sp>
      <p:sp>
        <p:nvSpPr>
          <p:cNvPr id="38929" name="文本框 38928"/>
          <p:cNvSpPr txBox="1"/>
          <p:nvPr/>
        </p:nvSpPr>
        <p:spPr>
          <a:xfrm>
            <a:off x="5008563" y="1955800"/>
            <a:ext cx="1801812" cy="340360"/>
          </a:xfrm>
          <a:prstGeom prst="rect">
            <a:avLst/>
          </a:prstGeom>
          <a:noFill/>
          <a:ln w="9525">
            <a:noFill/>
          </a:ln>
        </p:spPr>
        <p:txBody>
          <a:bodyPr vert="horz" wrap="square" lIns="156803" tIns="78402" rIns="156803" bIns="78402" anchor="t">
            <a:spAutoFit/>
          </a:bodyPr>
          <a:lstStyle/>
          <a:p>
            <a:r>
              <a:rPr lang="zh-CN" altLang="en-US" sz="1200" b="1">
                <a:solidFill>
                  <a:schemeClr val="bg1"/>
                </a:solidFill>
                <a:latin typeface="微软雅黑" panose="020B0503020204020204" charset="-122"/>
                <a:ea typeface="微软雅黑" panose="020B0503020204020204" charset="-122"/>
              </a:rPr>
              <a:t>Add  your  text</a:t>
            </a:r>
          </a:p>
        </p:txBody>
      </p:sp>
      <p:sp>
        <p:nvSpPr>
          <p:cNvPr id="38930" name="文本框 38929"/>
          <p:cNvSpPr txBox="1"/>
          <p:nvPr/>
        </p:nvSpPr>
        <p:spPr>
          <a:xfrm>
            <a:off x="6049963" y="5146675"/>
            <a:ext cx="1803400" cy="340360"/>
          </a:xfrm>
          <a:prstGeom prst="rect">
            <a:avLst/>
          </a:prstGeom>
          <a:noFill/>
          <a:ln w="9525">
            <a:noFill/>
          </a:ln>
        </p:spPr>
        <p:txBody>
          <a:bodyPr vert="horz" wrap="square" lIns="156803" tIns="78402" rIns="156803" bIns="78402" anchor="t">
            <a:spAutoFit/>
          </a:bodyPr>
          <a:lstStyle/>
          <a:p>
            <a:r>
              <a:rPr lang="zh-CN" altLang="en-US" sz="1200" b="1">
                <a:solidFill>
                  <a:schemeClr val="bg1"/>
                </a:solidFill>
                <a:latin typeface="微软雅黑" panose="020B0503020204020204" charset="-122"/>
                <a:ea typeface="微软雅黑" panose="020B0503020204020204" charset="-122"/>
              </a:rPr>
              <a:t>Add  your  text</a:t>
            </a:r>
          </a:p>
        </p:txBody>
      </p:sp>
      <p:sp>
        <p:nvSpPr>
          <p:cNvPr id="38931" name="文本框 38930"/>
          <p:cNvSpPr txBox="1"/>
          <p:nvPr/>
        </p:nvSpPr>
        <p:spPr>
          <a:xfrm>
            <a:off x="9139238" y="3505200"/>
            <a:ext cx="1806575" cy="340360"/>
          </a:xfrm>
          <a:prstGeom prst="rect">
            <a:avLst/>
          </a:prstGeom>
          <a:noFill/>
          <a:ln w="9525">
            <a:noFill/>
          </a:ln>
        </p:spPr>
        <p:txBody>
          <a:bodyPr vert="horz" wrap="square" lIns="156803" tIns="78402" rIns="156803" bIns="78402" anchor="t">
            <a:spAutoFit/>
          </a:bodyPr>
          <a:lstStyle/>
          <a:p>
            <a:r>
              <a:rPr lang="zh-CN" altLang="en-US" sz="1200" b="1">
                <a:solidFill>
                  <a:schemeClr val="bg1"/>
                </a:solidFill>
                <a:latin typeface="微软雅黑" panose="020B0503020204020204" charset="-122"/>
                <a:ea typeface="微软雅黑" panose="020B0503020204020204" charset="-122"/>
              </a:rPr>
              <a:t>Add  your  text</a:t>
            </a:r>
          </a:p>
        </p:txBody>
      </p:sp>
    </p:spTree>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cstate="print"/>
          <a:stretch>
            <a:fillRect b="-156"/>
          </a:stretch>
        </a:blipFill>
        <a:effectLst/>
      </p:bgPr>
    </p:bg>
    <p:spTree>
      <p:nvGrpSpPr>
        <p:cNvPr id="1" name=""/>
        <p:cNvGrpSpPr/>
        <p:nvPr/>
      </p:nvGrpSpPr>
      <p:grpSpPr>
        <a:xfrm>
          <a:off x="0" y="0"/>
          <a:ext cx="0" cy="0"/>
          <a:chOff x="0" y="0"/>
          <a:chExt cx="0" cy="0"/>
        </a:xfrm>
      </p:grpSpPr>
      <p:sp>
        <p:nvSpPr>
          <p:cNvPr id="3" name="矩形 2"/>
          <p:cNvSpPr/>
          <p:nvPr/>
        </p:nvSpPr>
        <p:spPr>
          <a:xfrm>
            <a:off x="-5080" y="-19050"/>
            <a:ext cx="12205335" cy="6883400"/>
          </a:xfrm>
          <a:prstGeom prst="rect">
            <a:avLst/>
          </a:prstGeom>
          <a:solidFill>
            <a:schemeClr val="tx1">
              <a:alpha val="5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938" name="文本框 39937"/>
          <p:cNvSpPr txBox="1"/>
          <p:nvPr/>
        </p:nvSpPr>
        <p:spPr>
          <a:xfrm>
            <a:off x="3368675" y="2813050"/>
            <a:ext cx="5473700" cy="1554163"/>
          </a:xfrm>
          <a:prstGeom prst="rect">
            <a:avLst/>
          </a:prstGeom>
          <a:solidFill>
            <a:srgbClr val="C00000">
              <a:alpha val="100000"/>
            </a:srgbClr>
          </a:solidFill>
          <a:ln w="9525">
            <a:noFill/>
          </a:ln>
        </p:spPr>
        <p:txBody>
          <a:bodyPr wrap="none" anchor="t">
            <a:spAutoFit/>
          </a:bodyPr>
          <a:lstStyle/>
          <a:p>
            <a:pPr algn="ctr"/>
            <a:r>
              <a:rPr lang="zh-CN" altLang="en-US" sz="9600" b="1">
                <a:solidFill>
                  <a:schemeClr val="bg1"/>
                </a:solidFill>
                <a:latin typeface="微软雅黑" panose="020B0503020204020204" charset="-122"/>
                <a:ea typeface="微软雅黑" panose="020B0503020204020204" charset="-122"/>
              </a:rPr>
              <a:t>THANKS</a:t>
            </a:r>
          </a:p>
        </p:txBody>
      </p:sp>
      <p:sp>
        <p:nvSpPr>
          <p:cNvPr id="39939" name="矩形 39938"/>
          <p:cNvSpPr/>
          <p:nvPr/>
        </p:nvSpPr>
        <p:spPr>
          <a:xfrm>
            <a:off x="3368675" y="4508500"/>
            <a:ext cx="5473700" cy="76200"/>
          </a:xfrm>
          <a:prstGeom prst="rect">
            <a:avLst/>
          </a:prstGeom>
          <a:solidFill>
            <a:srgbClr val="C00000">
              <a:alpha val="100000"/>
            </a:srgbClr>
          </a:solidFill>
          <a:ln w="9525">
            <a:noFill/>
          </a:ln>
        </p:spPr>
        <p:txBody>
          <a:bodyPr/>
          <a:lstStyle/>
          <a:p>
            <a:endParaRPr lang="zh-CN" altLang="en-US"/>
          </a:p>
        </p:txBody>
      </p:sp>
      <p:sp>
        <p:nvSpPr>
          <p:cNvPr id="39940" name="圆角矩形 39939"/>
          <p:cNvSpPr/>
          <p:nvPr/>
        </p:nvSpPr>
        <p:spPr>
          <a:xfrm>
            <a:off x="3368675" y="2241550"/>
            <a:ext cx="1462088" cy="554052"/>
          </a:xfrm>
          <a:prstGeom prst="roundRect">
            <a:avLst>
              <a:gd name="adj" fmla="val 16667"/>
            </a:avLst>
          </a:prstGeom>
          <a:solidFill>
            <a:srgbClr val="C00000">
              <a:alpha val="100000"/>
            </a:srgbClr>
          </a:solidFill>
          <a:ln w="9525">
            <a:noFill/>
          </a:ln>
        </p:spPr>
        <p:txBody>
          <a:bodyPr wrap="square" anchor="t">
            <a:spAutoFit/>
          </a:bodyPr>
          <a:lstStyle/>
          <a:p>
            <a:pPr algn="ctr"/>
            <a:r>
              <a:rPr lang="zh-CN" altLang="en-US" sz="1400" b="1">
                <a:solidFill>
                  <a:schemeClr val="bg1"/>
                </a:solidFill>
                <a:latin typeface="Arial" panose="020B0604020202020204" pitchFamily="34" charset="0"/>
                <a:ea typeface="微软雅黑" panose="020B0503020204020204" charset="-122"/>
              </a:rPr>
              <a:t>Add your company</a:t>
            </a:r>
            <a:endParaRPr lang="zh-CN" altLang="en-US">
              <a:latin typeface="Arial" panose="020B0604020202020204" pitchFamily="34" charset="0"/>
            </a:endParaRPr>
          </a:p>
        </p:txBody>
      </p:sp>
      <p:sp>
        <p:nvSpPr>
          <p:cNvPr id="39941" name="圆角矩形 39940"/>
          <p:cNvSpPr/>
          <p:nvPr/>
        </p:nvSpPr>
        <p:spPr>
          <a:xfrm>
            <a:off x="7380288" y="2235200"/>
            <a:ext cx="1462087" cy="554672"/>
          </a:xfrm>
          <a:prstGeom prst="roundRect">
            <a:avLst>
              <a:gd name="adj" fmla="val 16667"/>
            </a:avLst>
          </a:prstGeom>
          <a:solidFill>
            <a:srgbClr val="C00000">
              <a:alpha val="100000"/>
            </a:srgbClr>
          </a:solidFill>
          <a:ln w="9525">
            <a:noFill/>
          </a:ln>
        </p:spPr>
        <p:txBody>
          <a:bodyPr vert="horz" wrap="square" anchor="t">
            <a:spAutoFit/>
          </a:bodyPr>
          <a:lstStyle/>
          <a:p>
            <a:pPr algn="ctr"/>
            <a:r>
              <a:rPr lang="zh-CN" altLang="en-US" sz="1400" b="1">
                <a:solidFill>
                  <a:schemeClr val="bg1"/>
                </a:solidFill>
                <a:latin typeface="Arial" panose="020B0604020202020204" pitchFamily="34" charset="0"/>
                <a:ea typeface="微软雅黑" panose="020B0503020204020204" charset="-122"/>
              </a:rPr>
              <a:t>Add your website</a:t>
            </a: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cstate="print"/>
          <a:stretch>
            <a:fillRect b="-156"/>
          </a:stretch>
        </a:blipFill>
        <a:effectLst/>
      </p:bgPr>
    </p:bg>
    <p:spTree>
      <p:nvGrpSpPr>
        <p:cNvPr id="1" name=""/>
        <p:cNvGrpSpPr/>
        <p:nvPr/>
      </p:nvGrpSpPr>
      <p:grpSpPr>
        <a:xfrm>
          <a:off x="0" y="0"/>
          <a:ext cx="0" cy="0"/>
          <a:chOff x="0" y="0"/>
          <a:chExt cx="0" cy="0"/>
        </a:xfrm>
      </p:grpSpPr>
      <p:sp>
        <p:nvSpPr>
          <p:cNvPr id="3" name="矩形 2"/>
          <p:cNvSpPr/>
          <p:nvPr/>
        </p:nvSpPr>
        <p:spPr>
          <a:xfrm>
            <a:off x="-5080" y="-19050"/>
            <a:ext cx="12205335" cy="6883400"/>
          </a:xfrm>
          <a:prstGeom prst="rect">
            <a:avLst/>
          </a:prstGeom>
          <a:solidFill>
            <a:schemeClr val="tx1">
              <a:alpha val="51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dirty="0">
              <a:cs typeface="Arial"/>
            </a:endParaRPr>
          </a:p>
        </p:txBody>
      </p:sp>
      <p:sp>
        <p:nvSpPr>
          <p:cNvPr id="8194" name="文本框 8193"/>
          <p:cNvSpPr txBox="1"/>
          <p:nvPr/>
        </p:nvSpPr>
        <p:spPr>
          <a:xfrm>
            <a:off x="4569297" y="171923"/>
            <a:ext cx="3549092" cy="1558023"/>
          </a:xfrm>
          <a:prstGeom prst="rect">
            <a:avLst/>
          </a:prstGeom>
          <a:solidFill>
            <a:srgbClr val="C00000">
              <a:alpha val="70000"/>
            </a:srgbClr>
          </a:solidFill>
          <a:ln w="9525">
            <a:noFill/>
          </a:ln>
        </p:spPr>
        <p:txBody>
          <a:bodyPr vert="horz" wrap="square" anchor="t">
            <a:spAutoFit/>
          </a:bodyPr>
          <a:lstStyle/>
          <a:p>
            <a:pPr algn="ctr"/>
            <a:r>
              <a:rPr lang="en-US" altLang="zh-CN" sz="3200" b="1">
                <a:solidFill>
                  <a:schemeClr val="bg1"/>
                </a:solidFill>
                <a:latin typeface="微软雅黑" panose="020B0503020204020204" charset="-122"/>
                <a:ea typeface="微软雅黑" panose="020B0503020204020204" charset="-122"/>
              </a:rPr>
              <a:t>IPL –INDIAN PREMIER LEAGUE</a:t>
            </a:r>
            <a:endParaRPr lang="zh-CN" altLang="en-US" sz="3200" b="1">
              <a:solidFill>
                <a:schemeClr val="bg1"/>
              </a:solidFill>
              <a:latin typeface="微软雅黑" panose="020B0503020204020204" charset="-122"/>
              <a:ea typeface="微软雅黑" panose="020B0503020204020204" charset="-122"/>
            </a:endParaRPr>
          </a:p>
        </p:txBody>
      </p:sp>
      <p:sp>
        <p:nvSpPr>
          <p:cNvPr id="8195" name="直接连接符 8194"/>
          <p:cNvSpPr/>
          <p:nvPr/>
        </p:nvSpPr>
        <p:spPr>
          <a:xfrm>
            <a:off x="4643438" y="4689475"/>
            <a:ext cx="2973387" cy="0"/>
          </a:xfrm>
          <a:prstGeom prst="line">
            <a:avLst/>
          </a:prstGeom>
          <a:ln w="9525" cap="flat" cmpd="sng">
            <a:solidFill>
              <a:srgbClr val="C00000"/>
            </a:solidFill>
            <a:prstDash val="solid"/>
            <a:headEnd type="none" w="med" len="med"/>
            <a:tailEnd type="none" w="med" len="med"/>
          </a:ln>
        </p:spPr>
      </p:sp>
      <p:sp>
        <p:nvSpPr>
          <p:cNvPr id="8196" name="文本框 8195"/>
          <p:cNvSpPr txBox="1"/>
          <p:nvPr/>
        </p:nvSpPr>
        <p:spPr>
          <a:xfrm>
            <a:off x="4643438" y="5035550"/>
            <a:ext cx="2973387" cy="307777"/>
          </a:xfrm>
          <a:prstGeom prst="rect">
            <a:avLst/>
          </a:prstGeom>
          <a:noFill/>
          <a:ln w="9525">
            <a:noFill/>
          </a:ln>
        </p:spPr>
        <p:txBody>
          <a:bodyPr wrap="square" anchor="t">
            <a:spAutoFit/>
          </a:bodyPr>
          <a:lstStyle/>
          <a:p>
            <a:endParaRPr lang="zh-CN" altLang="en-US" sz="1400" b="1">
              <a:solidFill>
                <a:srgbClr val="C00000"/>
              </a:solidFill>
              <a:latin typeface="Arial" panose="020B0604020202020204" pitchFamily="34" charset="0"/>
              <a:ea typeface="微软雅黑" panose="020B0503020204020204" charset="-122"/>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0">
          <a:blip r:embed="rId2" cstate="print"/>
          <a:stretch>
            <a:fillRect b="-156"/>
          </a:stretch>
        </a:blipFill>
        <a:effectLst/>
      </p:bgPr>
    </p:bg>
    <p:spTree>
      <p:nvGrpSpPr>
        <p:cNvPr id="1" name=""/>
        <p:cNvGrpSpPr/>
        <p:nvPr/>
      </p:nvGrpSpPr>
      <p:grpSpPr>
        <a:xfrm>
          <a:off x="0" y="0"/>
          <a:ext cx="0" cy="0"/>
          <a:chOff x="0" y="0"/>
          <a:chExt cx="0" cy="0"/>
        </a:xfrm>
      </p:grpSpPr>
      <p:sp>
        <p:nvSpPr>
          <p:cNvPr id="10242" name="矩形 10241"/>
          <p:cNvSpPr/>
          <p:nvPr/>
        </p:nvSpPr>
        <p:spPr>
          <a:xfrm>
            <a:off x="-28575" y="6300788"/>
            <a:ext cx="12268200" cy="581025"/>
          </a:xfrm>
          <a:prstGeom prst="rect">
            <a:avLst/>
          </a:prstGeom>
          <a:solidFill>
            <a:srgbClr val="4D4D4D">
              <a:alpha val="100000"/>
            </a:srgbClr>
          </a:solidFill>
          <a:ln w="9525">
            <a:noFill/>
          </a:ln>
        </p:spPr>
        <p:txBody>
          <a:bodyPr/>
          <a:lstStyle/>
          <a:p>
            <a:endParaRPr lang="zh-CN" altLang="en-US"/>
          </a:p>
        </p:txBody>
      </p:sp>
      <p:sp>
        <p:nvSpPr>
          <p:cNvPr id="10243" name="矩形 10242"/>
          <p:cNvSpPr/>
          <p:nvPr/>
        </p:nvSpPr>
        <p:spPr>
          <a:xfrm>
            <a:off x="365125" y="1638300"/>
            <a:ext cx="11480800" cy="4202113"/>
          </a:xfrm>
          <a:prstGeom prst="rect">
            <a:avLst/>
          </a:prstGeom>
          <a:solidFill>
            <a:srgbClr val="C00000">
              <a:alpha val="100000"/>
            </a:srgbClr>
          </a:solidFill>
          <a:ln w="9525">
            <a:noFill/>
          </a:ln>
        </p:spPr>
        <p:txBody>
          <a:bodyPr/>
          <a:lstStyle/>
          <a:p>
            <a:endParaRPr lang="zh-CN" altLang="en-US"/>
          </a:p>
        </p:txBody>
      </p:sp>
      <p:sp>
        <p:nvSpPr>
          <p:cNvPr id="10244" name="文本框 10243"/>
          <p:cNvSpPr txBox="1"/>
          <p:nvPr/>
        </p:nvSpPr>
        <p:spPr>
          <a:xfrm>
            <a:off x="208280" y="381000"/>
            <a:ext cx="2214245" cy="953135"/>
          </a:xfrm>
          <a:prstGeom prst="rect">
            <a:avLst/>
          </a:prstGeom>
          <a:noFill/>
          <a:ln w="9525">
            <a:noFill/>
          </a:ln>
        </p:spPr>
        <p:txBody>
          <a:bodyPr wrap="square" anchor="t">
            <a:spAutoFit/>
          </a:bodyPr>
          <a:lstStyle/>
          <a:p>
            <a:pPr algn="r"/>
            <a:r>
              <a:rPr lang="zh-CN" altLang="en-US" sz="2800" b="1">
                <a:solidFill>
                  <a:srgbClr val="C00000"/>
                </a:solidFill>
                <a:latin typeface="Arial" panose="020B0604020202020204" pitchFamily="34" charset="0"/>
                <a:ea typeface="微软雅黑" panose="020B0503020204020204" charset="-122"/>
              </a:rPr>
              <a:t>Add your</a:t>
            </a:r>
          </a:p>
          <a:p>
            <a:pPr algn="r"/>
            <a:r>
              <a:rPr lang="zh-CN" altLang="en-US" sz="2800" b="1">
                <a:solidFill>
                  <a:srgbClr val="C00000"/>
                </a:solidFill>
                <a:latin typeface="Arial" panose="020B0604020202020204" pitchFamily="34" charset="0"/>
                <a:ea typeface="微软雅黑" panose="020B0503020204020204" charset="-122"/>
              </a:rPr>
              <a:t>title</a:t>
            </a:r>
          </a:p>
        </p:txBody>
      </p:sp>
      <p:sp>
        <p:nvSpPr>
          <p:cNvPr id="10245" name="文本框 10244"/>
          <p:cNvSpPr txBox="1"/>
          <p:nvPr/>
        </p:nvSpPr>
        <p:spPr>
          <a:xfrm>
            <a:off x="2606675" y="458788"/>
            <a:ext cx="8864600" cy="1014730"/>
          </a:xfrm>
          <a:prstGeom prst="rect">
            <a:avLst/>
          </a:prstGeom>
          <a:noFill/>
          <a:ln w="9525">
            <a:noFill/>
          </a:ln>
        </p:spPr>
        <p:txBody>
          <a:bodyPr vert="horz" wrap="square" anchor="t">
            <a:spAutoFit/>
          </a:bodyPr>
          <a:lstStyle/>
          <a:p>
            <a:r>
              <a:rPr lang="zh-CN" altLang="en-US" sz="1200">
                <a:solidFill>
                  <a:srgbClr val="C00000"/>
                </a:solidFill>
                <a:latin typeface="Arial" panose="020B0604020202020204" pitchFamily="34" charset="0"/>
                <a:ea typeface="微软雅黑" panose="020B0503020204020204" charset="-122"/>
              </a:rPr>
              <a:t>Here you can enter your relevant text to explain your products or services to attendees.Here you can enter your relevant text to explain your products or services to attendees.Here you can enter your relevant text to explain your products or services to attendees.Here you can enter your relevant text to explain your products or services to attendees.Here you can enter your relevant text to explain your products or services to attendees.Here you can enter your relevant text to explain your products or services to attendees.</a:t>
            </a:r>
            <a:endParaRPr lang="zh-CN" altLang="en-US">
              <a:solidFill>
                <a:srgbClr val="C00000"/>
              </a:solidFill>
              <a:latin typeface="Arial" panose="020B0604020202020204" pitchFamily="34" charset="0"/>
            </a:endParaRPr>
          </a:p>
        </p:txBody>
      </p:sp>
      <p:pic>
        <p:nvPicPr>
          <p:cNvPr id="10246" name="图片 10245" descr="F:\IPL模板\板球4.jpg板球4"/>
          <p:cNvPicPr>
            <a:picLocks noChangeAspect="1"/>
          </p:cNvPicPr>
          <p:nvPr/>
        </p:nvPicPr>
        <p:blipFill>
          <a:blip r:embed="rId3"/>
          <a:srcRect/>
          <a:stretch>
            <a:fillRect/>
          </a:stretch>
        </p:blipFill>
        <p:spPr>
          <a:xfrm>
            <a:off x="1252697" y="2032000"/>
            <a:ext cx="5189220" cy="3462338"/>
          </a:xfrm>
          <a:prstGeom prst="rect">
            <a:avLst/>
          </a:prstGeom>
          <a:noFill/>
          <a:ln w="9525">
            <a:noFill/>
          </a:ln>
        </p:spPr>
      </p:pic>
      <p:sp>
        <p:nvSpPr>
          <p:cNvPr id="10247" name="文本框 10246"/>
          <p:cNvSpPr txBox="1"/>
          <p:nvPr/>
        </p:nvSpPr>
        <p:spPr>
          <a:xfrm>
            <a:off x="7221538" y="2747328"/>
            <a:ext cx="4249737" cy="646331"/>
          </a:xfrm>
          <a:prstGeom prst="rect">
            <a:avLst/>
          </a:prstGeom>
          <a:noFill/>
          <a:ln w="9525">
            <a:noFill/>
          </a:ln>
        </p:spPr>
        <p:txBody>
          <a:bodyPr vert="horz" wrap="square" lIns="91440" tIns="45720" rIns="91440" bIns="45720" anchor="t">
            <a:spAutoFit/>
          </a:bodyPr>
          <a:lstStyle/>
          <a:p>
            <a:r>
              <a:rPr lang="zh-CN" altLang="en-US" sz="1200">
                <a:solidFill>
                  <a:schemeClr val="bg1"/>
                </a:solidFill>
                <a:ea typeface="微软雅黑"/>
                <a:cs typeface="Arial"/>
              </a:rPr>
              <a:t>We have </a:t>
            </a:r>
            <a:endParaRPr lang="zh-CN" altLang="en-US" sz="1200" dirty="0">
              <a:solidFill>
                <a:schemeClr val="bg1"/>
              </a:solidFill>
              <a:ea typeface="微软雅黑"/>
              <a:cs typeface="Arial"/>
            </a:endParaRPr>
          </a:p>
          <a:p>
            <a:endParaRPr lang="zh-CN" altLang="en-US" sz="1200" dirty="0">
              <a:solidFill>
                <a:schemeClr val="bg1"/>
              </a:solidFill>
              <a:ea typeface="微软雅黑"/>
              <a:cs typeface="Arial"/>
            </a:endParaRPr>
          </a:p>
          <a:p>
            <a:endParaRPr lang="zh-CN" altLang="en-US" sz="1200" dirty="0">
              <a:solidFill>
                <a:schemeClr val="bg1"/>
              </a:solidFill>
              <a:ea typeface="微软雅黑"/>
              <a:cs typeface="Arial"/>
            </a:endParaRP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0">
          <a:blip r:embed="rId2" cstate="print"/>
          <a:stretch>
            <a:fillRect b="-156"/>
          </a:stretch>
        </a:blipFill>
        <a:effectLst/>
      </p:bgPr>
    </p:bg>
    <p:spTree>
      <p:nvGrpSpPr>
        <p:cNvPr id="1" name=""/>
        <p:cNvGrpSpPr/>
        <p:nvPr/>
      </p:nvGrpSpPr>
      <p:grpSpPr>
        <a:xfrm>
          <a:off x="0" y="0"/>
          <a:ext cx="0" cy="0"/>
          <a:chOff x="0" y="0"/>
          <a:chExt cx="0" cy="0"/>
        </a:xfrm>
      </p:grpSpPr>
      <p:sp>
        <p:nvSpPr>
          <p:cNvPr id="11266" name="直角三角形 1"/>
          <p:cNvSpPr/>
          <p:nvPr/>
        </p:nvSpPr>
        <p:spPr>
          <a:xfrm rot="10800000">
            <a:off x="7573963" y="-28575"/>
            <a:ext cx="4656137" cy="4656138"/>
          </a:xfrm>
          <a:prstGeom prst="rtTriangle">
            <a:avLst/>
          </a:prstGeom>
          <a:solidFill>
            <a:srgbClr val="C00000">
              <a:alpha val="50000"/>
            </a:srgbClr>
          </a:solidFill>
          <a:ln w="9525">
            <a:noFill/>
          </a:ln>
        </p:spPr>
        <p:txBody>
          <a:bodyPr vert="horz" wrap="square" anchor="ctr"/>
          <a:lstStyle/>
          <a:p>
            <a:pPr algn="ctr"/>
            <a:endParaRPr>
              <a:solidFill>
                <a:srgbClr val="FFFFFF"/>
              </a:solidFill>
              <a:latin typeface="Arial" panose="020B0604020202020204" pitchFamily="34" charset="0"/>
              <a:ea typeface="微软雅黑" panose="020B0503020204020204" charset="-122"/>
            </a:endParaRPr>
          </a:p>
        </p:txBody>
      </p:sp>
      <p:sp>
        <p:nvSpPr>
          <p:cNvPr id="11267" name="文本框 11266"/>
          <p:cNvSpPr txBox="1"/>
          <p:nvPr/>
        </p:nvSpPr>
        <p:spPr>
          <a:xfrm>
            <a:off x="768350" y="1931988"/>
            <a:ext cx="2251075" cy="1198880"/>
          </a:xfrm>
          <a:prstGeom prst="rect">
            <a:avLst/>
          </a:prstGeom>
          <a:noFill/>
          <a:ln w="9525">
            <a:noFill/>
          </a:ln>
        </p:spPr>
        <p:txBody>
          <a:bodyPr wrap="square" anchor="t">
            <a:spAutoFit/>
          </a:bodyPr>
          <a:lstStyle/>
          <a:p>
            <a:pPr algn="r"/>
            <a:r>
              <a:rPr lang="zh-CN" altLang="en-US" sz="3600" b="1">
                <a:solidFill>
                  <a:srgbClr val="FFFFFF"/>
                </a:solidFill>
                <a:latin typeface="Arial" panose="020B0604020202020204" pitchFamily="34" charset="0"/>
                <a:ea typeface="微软雅黑" panose="020B0503020204020204" charset="-122"/>
              </a:rPr>
              <a:t>Add your</a:t>
            </a:r>
          </a:p>
          <a:p>
            <a:pPr algn="r"/>
            <a:r>
              <a:rPr lang="zh-CN" altLang="en-US" sz="3600" b="1">
                <a:solidFill>
                  <a:srgbClr val="FFFFFF"/>
                </a:solidFill>
                <a:latin typeface="Arial" panose="020B0604020202020204" pitchFamily="34" charset="0"/>
                <a:ea typeface="微软雅黑" panose="020B0503020204020204" charset="-122"/>
              </a:rPr>
              <a:t>title</a:t>
            </a:r>
          </a:p>
        </p:txBody>
      </p:sp>
      <p:sp>
        <p:nvSpPr>
          <p:cNvPr id="11268" name="文本框 11267"/>
          <p:cNvSpPr txBox="1"/>
          <p:nvPr/>
        </p:nvSpPr>
        <p:spPr>
          <a:xfrm>
            <a:off x="768350" y="3605213"/>
            <a:ext cx="2251075" cy="1938020"/>
          </a:xfrm>
          <a:prstGeom prst="rect">
            <a:avLst/>
          </a:prstGeom>
          <a:noFill/>
          <a:ln w="9525">
            <a:noFill/>
          </a:ln>
        </p:spPr>
        <p:txBody>
          <a:bodyPr wrap="square" anchor="t">
            <a:spAutoFit/>
          </a:bodyPr>
          <a:lstStyle/>
          <a:p>
            <a:r>
              <a:rPr lang="zh-CN" altLang="en-US" sz="1200">
                <a:solidFill>
                  <a:srgbClr val="FFFFFF"/>
                </a:solidFill>
                <a:latin typeface="Arial" panose="020B0604020202020204" pitchFamily="34" charset="0"/>
                <a:ea typeface="微软雅黑" panose="020B0503020204020204" charset="-122"/>
              </a:rPr>
              <a:t>Here you can enter your relevant text to explain your products or services to attendees.Here you can enter your relevant text to explain your products or services to attendees.Here you can enter your relevant text to explain your products or services to attendees.</a:t>
            </a:r>
          </a:p>
        </p:txBody>
      </p:sp>
      <p:sp>
        <p:nvSpPr>
          <p:cNvPr id="11269" name="直接连接符 11268"/>
          <p:cNvSpPr/>
          <p:nvPr/>
        </p:nvSpPr>
        <p:spPr>
          <a:xfrm>
            <a:off x="768350" y="3327400"/>
            <a:ext cx="2251075" cy="0"/>
          </a:xfrm>
          <a:prstGeom prst="line">
            <a:avLst/>
          </a:prstGeom>
          <a:ln w="38100" cap="flat" cmpd="sng">
            <a:solidFill>
              <a:srgbClr val="C00000"/>
            </a:solidFill>
            <a:prstDash val="solid"/>
            <a:bevel/>
            <a:headEnd type="none" w="med" len="med"/>
            <a:tailEnd type="none" w="med" len="med"/>
          </a:ln>
        </p:spPr>
      </p:sp>
      <p:sp>
        <p:nvSpPr>
          <p:cNvPr id="11270" name="直角三角形 19"/>
          <p:cNvSpPr/>
          <p:nvPr/>
        </p:nvSpPr>
        <p:spPr>
          <a:xfrm rot="10800000">
            <a:off x="11017250" y="-44450"/>
            <a:ext cx="1212850" cy="1212850"/>
          </a:xfrm>
          <a:prstGeom prst="rtTriangle">
            <a:avLst/>
          </a:prstGeom>
          <a:solidFill>
            <a:schemeClr val="bg1">
              <a:alpha val="100000"/>
            </a:schemeClr>
          </a:solidFill>
          <a:ln w="9525">
            <a:noFill/>
          </a:ln>
        </p:spPr>
        <p:txBody>
          <a:bodyPr vert="horz" wrap="square" anchor="ctr"/>
          <a:lstStyle/>
          <a:p>
            <a:pPr algn="ctr"/>
            <a:endParaRPr>
              <a:solidFill>
                <a:srgbClr val="FFFFFF"/>
              </a:solidFill>
              <a:latin typeface="Arial" panose="020B0604020202020204" pitchFamily="34" charset="0"/>
              <a:ea typeface="微软雅黑" panose="020B0503020204020204" charset="-122"/>
            </a:endParaRPr>
          </a:p>
        </p:txBody>
      </p:sp>
      <p:grpSp>
        <p:nvGrpSpPr>
          <p:cNvPr id="11271" name="组合 11270"/>
          <p:cNvGrpSpPr/>
          <p:nvPr/>
        </p:nvGrpSpPr>
        <p:grpSpPr>
          <a:xfrm>
            <a:off x="4038600" y="1525588"/>
            <a:ext cx="3892550" cy="682625"/>
            <a:chOff x="0" y="0"/>
            <a:chExt cx="6130" cy="1075"/>
          </a:xfrm>
        </p:grpSpPr>
        <p:sp>
          <p:nvSpPr>
            <p:cNvPr id="11272" name="文本框 11271"/>
            <p:cNvSpPr txBox="1"/>
            <p:nvPr/>
          </p:nvSpPr>
          <p:spPr>
            <a:xfrm>
              <a:off x="0" y="0"/>
              <a:ext cx="6130" cy="561"/>
            </a:xfrm>
            <a:prstGeom prst="rect">
              <a:avLst/>
            </a:prstGeom>
            <a:noFill/>
            <a:ln w="9525">
              <a:noFill/>
            </a:ln>
          </p:spPr>
          <p:txBody>
            <a:bodyPr vert="horz" wrap="square" lIns="156803" tIns="78402" rIns="156803" bIns="78402" anchor="t">
              <a:spAutoFit/>
            </a:bodyPr>
            <a:lstStyle/>
            <a:p>
              <a:r>
                <a:rPr lang="zh-CN" altLang="en-US" sz="1300" b="1">
                  <a:solidFill>
                    <a:schemeClr val="bg1"/>
                  </a:solidFill>
                  <a:latin typeface="微软雅黑" panose="020B0503020204020204" charset="-122"/>
                  <a:ea typeface="微软雅黑" panose="020B0503020204020204" charset="-122"/>
                </a:rPr>
                <a:t>Add  your  text                                     80%</a:t>
              </a:r>
            </a:p>
          </p:txBody>
        </p:sp>
        <p:sp>
          <p:nvSpPr>
            <p:cNvPr id="11273" name="流程图: 过程 11272"/>
            <p:cNvSpPr/>
            <p:nvPr/>
          </p:nvSpPr>
          <p:spPr>
            <a:xfrm>
              <a:off x="0" y="755"/>
              <a:ext cx="6125" cy="320"/>
            </a:xfrm>
            <a:prstGeom prst="flowChartProcess">
              <a:avLst/>
            </a:prstGeom>
            <a:solidFill>
              <a:schemeClr val="bg1">
                <a:alpha val="100000"/>
              </a:schemeClr>
            </a:solidFill>
            <a:ln w="9525">
              <a:noFill/>
            </a:ln>
          </p:spPr>
          <p:txBody>
            <a:bodyPr/>
            <a:lstStyle/>
            <a:p>
              <a:endParaRPr lang="zh-CN" altLang="en-US"/>
            </a:p>
          </p:txBody>
        </p:sp>
        <p:sp>
          <p:nvSpPr>
            <p:cNvPr id="11274" name="流程图: 过程 11273"/>
            <p:cNvSpPr/>
            <p:nvPr/>
          </p:nvSpPr>
          <p:spPr>
            <a:xfrm>
              <a:off x="5" y="755"/>
              <a:ext cx="4410" cy="320"/>
            </a:xfrm>
            <a:prstGeom prst="flowChartProcess">
              <a:avLst/>
            </a:prstGeom>
            <a:solidFill>
              <a:srgbClr val="C00000">
                <a:alpha val="100000"/>
              </a:srgbClr>
            </a:solidFill>
            <a:ln w="9525">
              <a:noFill/>
            </a:ln>
          </p:spPr>
          <p:txBody>
            <a:bodyPr/>
            <a:lstStyle/>
            <a:p>
              <a:endParaRPr lang="zh-CN" altLang="en-US"/>
            </a:p>
          </p:txBody>
        </p:sp>
      </p:grpSp>
      <p:grpSp>
        <p:nvGrpSpPr>
          <p:cNvPr id="11275" name="组合 11274"/>
          <p:cNvGrpSpPr/>
          <p:nvPr/>
        </p:nvGrpSpPr>
        <p:grpSpPr>
          <a:xfrm>
            <a:off x="4038600" y="2701925"/>
            <a:ext cx="3897948" cy="682625"/>
            <a:chOff x="0" y="0"/>
            <a:chExt cx="6138" cy="1075"/>
          </a:xfrm>
        </p:grpSpPr>
        <p:sp>
          <p:nvSpPr>
            <p:cNvPr id="11276" name="文本框 11275"/>
            <p:cNvSpPr txBox="1"/>
            <p:nvPr/>
          </p:nvSpPr>
          <p:spPr>
            <a:xfrm>
              <a:off x="13" y="0"/>
              <a:ext cx="6125" cy="561"/>
            </a:xfrm>
            <a:prstGeom prst="rect">
              <a:avLst/>
            </a:prstGeom>
            <a:noFill/>
            <a:ln w="9525">
              <a:noFill/>
            </a:ln>
          </p:spPr>
          <p:txBody>
            <a:bodyPr vert="horz" wrap="square" lIns="156803" tIns="78402" rIns="156803" bIns="78402" anchor="t">
              <a:spAutoFit/>
            </a:bodyPr>
            <a:lstStyle/>
            <a:p>
              <a:r>
                <a:rPr lang="zh-CN" altLang="en-US" sz="1300" b="1">
                  <a:solidFill>
                    <a:schemeClr val="bg1"/>
                  </a:solidFill>
                  <a:latin typeface="微软雅黑" panose="020B0503020204020204" charset="-122"/>
                  <a:ea typeface="微软雅黑" panose="020B0503020204020204" charset="-122"/>
                </a:rPr>
                <a:t>Add  your  text                                     70%</a:t>
              </a:r>
            </a:p>
          </p:txBody>
        </p:sp>
        <p:sp>
          <p:nvSpPr>
            <p:cNvPr id="11277" name="流程图: 过程 11276"/>
            <p:cNvSpPr/>
            <p:nvPr/>
          </p:nvSpPr>
          <p:spPr>
            <a:xfrm>
              <a:off x="13" y="755"/>
              <a:ext cx="6125" cy="320"/>
            </a:xfrm>
            <a:prstGeom prst="flowChartProcess">
              <a:avLst/>
            </a:prstGeom>
            <a:solidFill>
              <a:schemeClr val="bg1">
                <a:alpha val="100000"/>
              </a:schemeClr>
            </a:solidFill>
            <a:ln w="9525">
              <a:noFill/>
            </a:ln>
          </p:spPr>
          <p:txBody>
            <a:bodyPr/>
            <a:lstStyle/>
            <a:p>
              <a:endParaRPr lang="zh-CN" altLang="en-US"/>
            </a:p>
          </p:txBody>
        </p:sp>
        <p:sp>
          <p:nvSpPr>
            <p:cNvPr id="11278" name="流程图: 过程 11277"/>
            <p:cNvSpPr/>
            <p:nvPr/>
          </p:nvSpPr>
          <p:spPr>
            <a:xfrm>
              <a:off x="0" y="755"/>
              <a:ext cx="3963" cy="320"/>
            </a:xfrm>
            <a:prstGeom prst="flowChartProcess">
              <a:avLst/>
            </a:prstGeom>
            <a:solidFill>
              <a:srgbClr val="C00000">
                <a:alpha val="100000"/>
              </a:srgbClr>
            </a:solidFill>
            <a:ln w="9525">
              <a:noFill/>
            </a:ln>
          </p:spPr>
          <p:txBody>
            <a:bodyPr/>
            <a:lstStyle/>
            <a:p>
              <a:endParaRPr lang="zh-CN" altLang="en-US"/>
            </a:p>
          </p:txBody>
        </p:sp>
      </p:grpSp>
      <p:grpSp>
        <p:nvGrpSpPr>
          <p:cNvPr id="11279" name="组合 11278"/>
          <p:cNvGrpSpPr/>
          <p:nvPr/>
        </p:nvGrpSpPr>
        <p:grpSpPr>
          <a:xfrm>
            <a:off x="4038600" y="3878263"/>
            <a:ext cx="3892550" cy="682625"/>
            <a:chOff x="0" y="0"/>
            <a:chExt cx="6130" cy="1075"/>
          </a:xfrm>
        </p:grpSpPr>
        <p:sp>
          <p:nvSpPr>
            <p:cNvPr id="11280" name="文本框 11279"/>
            <p:cNvSpPr txBox="1"/>
            <p:nvPr/>
          </p:nvSpPr>
          <p:spPr>
            <a:xfrm>
              <a:off x="0" y="0"/>
              <a:ext cx="6130" cy="561"/>
            </a:xfrm>
            <a:prstGeom prst="rect">
              <a:avLst/>
            </a:prstGeom>
            <a:noFill/>
            <a:ln w="9525">
              <a:noFill/>
            </a:ln>
          </p:spPr>
          <p:txBody>
            <a:bodyPr vert="horz" wrap="square" lIns="156803" tIns="78402" rIns="156803" bIns="78402" anchor="t">
              <a:spAutoFit/>
            </a:bodyPr>
            <a:lstStyle/>
            <a:p>
              <a:r>
                <a:rPr lang="zh-CN" altLang="en-US" sz="1300" b="1">
                  <a:solidFill>
                    <a:schemeClr val="bg1"/>
                  </a:solidFill>
                  <a:latin typeface="微软雅黑" panose="020B0503020204020204" charset="-122"/>
                  <a:ea typeface="微软雅黑" panose="020B0503020204020204" charset="-122"/>
                </a:rPr>
                <a:t>Add  your  text                                     90%</a:t>
              </a:r>
            </a:p>
          </p:txBody>
        </p:sp>
        <p:sp>
          <p:nvSpPr>
            <p:cNvPr id="11281" name="流程图: 过程 11280"/>
            <p:cNvSpPr/>
            <p:nvPr/>
          </p:nvSpPr>
          <p:spPr>
            <a:xfrm>
              <a:off x="0" y="755"/>
              <a:ext cx="6125" cy="320"/>
            </a:xfrm>
            <a:prstGeom prst="flowChartProcess">
              <a:avLst/>
            </a:prstGeom>
            <a:solidFill>
              <a:schemeClr val="bg1">
                <a:alpha val="100000"/>
              </a:schemeClr>
            </a:solidFill>
            <a:ln w="9525">
              <a:noFill/>
            </a:ln>
          </p:spPr>
          <p:txBody>
            <a:bodyPr/>
            <a:lstStyle/>
            <a:p>
              <a:endParaRPr lang="zh-CN" altLang="en-US"/>
            </a:p>
          </p:txBody>
        </p:sp>
        <p:sp>
          <p:nvSpPr>
            <p:cNvPr id="11282" name="流程图: 过程 11281"/>
            <p:cNvSpPr/>
            <p:nvPr/>
          </p:nvSpPr>
          <p:spPr>
            <a:xfrm>
              <a:off x="5" y="755"/>
              <a:ext cx="5195" cy="320"/>
            </a:xfrm>
            <a:prstGeom prst="flowChartProcess">
              <a:avLst/>
            </a:prstGeom>
            <a:solidFill>
              <a:srgbClr val="C00000">
                <a:alpha val="100000"/>
              </a:srgbClr>
            </a:solidFill>
            <a:ln w="9525">
              <a:noFill/>
            </a:ln>
          </p:spPr>
          <p:txBody>
            <a:bodyPr/>
            <a:lstStyle/>
            <a:p>
              <a:endParaRPr lang="zh-CN" altLang="en-US"/>
            </a:p>
          </p:txBody>
        </p:sp>
      </p:grpSp>
      <p:grpSp>
        <p:nvGrpSpPr>
          <p:cNvPr id="11283" name="组合 11282"/>
          <p:cNvGrpSpPr/>
          <p:nvPr/>
        </p:nvGrpSpPr>
        <p:grpSpPr>
          <a:xfrm>
            <a:off x="4038600" y="5054600"/>
            <a:ext cx="3890010" cy="682625"/>
            <a:chOff x="0" y="0"/>
            <a:chExt cx="6125" cy="1075"/>
          </a:xfrm>
        </p:grpSpPr>
        <p:sp>
          <p:nvSpPr>
            <p:cNvPr id="11284" name="文本框 11283"/>
            <p:cNvSpPr txBox="1"/>
            <p:nvPr/>
          </p:nvSpPr>
          <p:spPr>
            <a:xfrm>
              <a:off x="0" y="0"/>
              <a:ext cx="6125" cy="561"/>
            </a:xfrm>
            <a:prstGeom prst="rect">
              <a:avLst/>
            </a:prstGeom>
            <a:noFill/>
            <a:ln w="9525">
              <a:noFill/>
            </a:ln>
          </p:spPr>
          <p:txBody>
            <a:bodyPr vert="horz" wrap="square" lIns="156803" tIns="78402" rIns="156803" bIns="78402" anchor="t">
              <a:spAutoFit/>
            </a:bodyPr>
            <a:lstStyle/>
            <a:p>
              <a:r>
                <a:rPr lang="zh-CN" altLang="en-US" sz="1300" b="1">
                  <a:solidFill>
                    <a:schemeClr val="bg1"/>
                  </a:solidFill>
                  <a:latin typeface="微软雅黑" panose="020B0503020204020204" charset="-122"/>
                  <a:ea typeface="微软雅黑" panose="020B0503020204020204" charset="-122"/>
                </a:rPr>
                <a:t>Add  your  text                                    30%</a:t>
              </a:r>
            </a:p>
          </p:txBody>
        </p:sp>
        <p:sp>
          <p:nvSpPr>
            <p:cNvPr id="11285" name="流程图: 过程 11284"/>
            <p:cNvSpPr/>
            <p:nvPr/>
          </p:nvSpPr>
          <p:spPr>
            <a:xfrm>
              <a:off x="0" y="755"/>
              <a:ext cx="6125" cy="320"/>
            </a:xfrm>
            <a:prstGeom prst="flowChartProcess">
              <a:avLst/>
            </a:prstGeom>
            <a:solidFill>
              <a:schemeClr val="bg1">
                <a:alpha val="100000"/>
              </a:schemeClr>
            </a:solidFill>
            <a:ln w="9525">
              <a:noFill/>
            </a:ln>
          </p:spPr>
          <p:txBody>
            <a:bodyPr/>
            <a:lstStyle/>
            <a:p>
              <a:endParaRPr lang="zh-CN" altLang="en-US"/>
            </a:p>
          </p:txBody>
        </p:sp>
        <p:sp>
          <p:nvSpPr>
            <p:cNvPr id="11286" name="流程图: 过程 11285"/>
            <p:cNvSpPr/>
            <p:nvPr/>
          </p:nvSpPr>
          <p:spPr>
            <a:xfrm>
              <a:off x="0" y="755"/>
              <a:ext cx="2247" cy="320"/>
            </a:xfrm>
            <a:prstGeom prst="flowChartProcess">
              <a:avLst/>
            </a:prstGeom>
            <a:solidFill>
              <a:srgbClr val="C00000">
                <a:alpha val="100000"/>
              </a:srgbClr>
            </a:solidFill>
            <a:ln w="9525">
              <a:noFill/>
            </a:ln>
          </p:spPr>
          <p:txBody>
            <a:bodyPr/>
            <a:lstStyle/>
            <a:p>
              <a:endParaRPr lang="zh-CN" altLang="en-US"/>
            </a:p>
          </p:txBody>
        </p:sp>
      </p:gr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0">
          <a:blip r:embed="rId2" cstate="print"/>
          <a:stretch>
            <a:fillRect b="-156"/>
          </a:stretch>
        </a:blipFill>
        <a:effectLst/>
      </p:bgPr>
    </p:bg>
    <p:spTree>
      <p:nvGrpSpPr>
        <p:cNvPr id="1" name=""/>
        <p:cNvGrpSpPr/>
        <p:nvPr/>
      </p:nvGrpSpPr>
      <p:grpSpPr>
        <a:xfrm>
          <a:off x="0" y="0"/>
          <a:ext cx="0" cy="0"/>
          <a:chOff x="0" y="0"/>
          <a:chExt cx="0" cy="0"/>
        </a:xfrm>
      </p:grpSpPr>
      <p:grpSp>
        <p:nvGrpSpPr>
          <p:cNvPr id="12290" name="组合 12289"/>
          <p:cNvGrpSpPr/>
          <p:nvPr/>
        </p:nvGrpSpPr>
        <p:grpSpPr>
          <a:xfrm rot="5400000">
            <a:off x="9569450" y="4200525"/>
            <a:ext cx="2671763" cy="2681288"/>
            <a:chOff x="0" y="0"/>
            <a:chExt cx="7332" cy="7357"/>
          </a:xfrm>
        </p:grpSpPr>
        <p:sp>
          <p:nvSpPr>
            <p:cNvPr id="12291" name="直角三角形 1"/>
            <p:cNvSpPr/>
            <p:nvPr/>
          </p:nvSpPr>
          <p:spPr>
            <a:xfrm rot="10800000">
              <a:off x="0" y="25"/>
              <a:ext cx="7332" cy="7333"/>
            </a:xfrm>
            <a:prstGeom prst="rtTriangle">
              <a:avLst/>
            </a:prstGeom>
            <a:solidFill>
              <a:srgbClr val="C00000">
                <a:alpha val="50000"/>
              </a:srgbClr>
            </a:solidFill>
            <a:ln w="9525">
              <a:noFill/>
            </a:ln>
          </p:spPr>
          <p:txBody>
            <a:bodyPr vert="horz" wrap="square" anchor="ctr"/>
            <a:lstStyle/>
            <a:p>
              <a:pPr algn="ctr"/>
              <a:endParaRPr>
                <a:solidFill>
                  <a:srgbClr val="FFFFFF"/>
                </a:solidFill>
                <a:latin typeface="Arial" panose="020B0604020202020204" pitchFamily="34" charset="0"/>
                <a:ea typeface="微软雅黑" panose="020B0503020204020204" charset="-122"/>
              </a:endParaRPr>
            </a:p>
          </p:txBody>
        </p:sp>
        <p:sp>
          <p:nvSpPr>
            <p:cNvPr id="12292" name="直角三角形 19"/>
            <p:cNvSpPr/>
            <p:nvPr/>
          </p:nvSpPr>
          <p:spPr>
            <a:xfrm rot="10800000">
              <a:off x="5422" y="0"/>
              <a:ext cx="1910" cy="1910"/>
            </a:xfrm>
            <a:prstGeom prst="rtTriangle">
              <a:avLst/>
            </a:prstGeom>
            <a:solidFill>
              <a:schemeClr val="bg1">
                <a:alpha val="100000"/>
              </a:schemeClr>
            </a:solidFill>
            <a:ln w="9525">
              <a:noFill/>
            </a:ln>
          </p:spPr>
          <p:txBody>
            <a:bodyPr vert="horz" wrap="square" anchor="ctr"/>
            <a:lstStyle/>
            <a:p>
              <a:pPr algn="ctr"/>
              <a:endParaRPr>
                <a:solidFill>
                  <a:srgbClr val="FFFFFF"/>
                </a:solidFill>
                <a:latin typeface="Arial" panose="020B0604020202020204" pitchFamily="34" charset="0"/>
                <a:ea typeface="微软雅黑" panose="020B0503020204020204" charset="-122"/>
              </a:endParaRPr>
            </a:p>
          </p:txBody>
        </p:sp>
      </p:grpSp>
      <p:sp>
        <p:nvSpPr>
          <p:cNvPr id="12293" name="直接连接符 12292"/>
          <p:cNvSpPr/>
          <p:nvPr/>
        </p:nvSpPr>
        <p:spPr>
          <a:xfrm>
            <a:off x="1398588" y="3627438"/>
            <a:ext cx="9717087" cy="0"/>
          </a:xfrm>
          <a:prstGeom prst="line">
            <a:avLst/>
          </a:prstGeom>
          <a:ln w="9525" cap="flat" cmpd="sng">
            <a:solidFill>
              <a:schemeClr val="bg1"/>
            </a:solidFill>
            <a:prstDash val="solid"/>
            <a:bevel/>
            <a:headEnd type="none" w="med" len="med"/>
            <a:tailEnd type="none" w="med" len="med"/>
          </a:ln>
        </p:spPr>
      </p:sp>
      <p:sp>
        <p:nvSpPr>
          <p:cNvPr id="12294" name="椭圆 12293"/>
          <p:cNvSpPr/>
          <p:nvPr/>
        </p:nvSpPr>
        <p:spPr>
          <a:xfrm>
            <a:off x="1755775" y="3470275"/>
            <a:ext cx="342900" cy="342900"/>
          </a:xfrm>
          <a:prstGeom prst="ellipse">
            <a:avLst/>
          </a:prstGeom>
          <a:solidFill>
            <a:srgbClr val="C00000">
              <a:alpha val="100000"/>
            </a:srgbClr>
          </a:solidFill>
          <a:ln w="9525" cap="flat" cmpd="sng">
            <a:solidFill>
              <a:schemeClr val="bg1"/>
            </a:solidFill>
            <a:prstDash val="solid"/>
            <a:bevel/>
            <a:headEnd type="none" w="med" len="med"/>
            <a:tailEnd type="none" w="med" len="med"/>
          </a:ln>
        </p:spPr>
        <p:txBody>
          <a:bodyPr/>
          <a:lstStyle/>
          <a:p>
            <a:endParaRPr lang="zh-CN" altLang="en-US"/>
          </a:p>
        </p:txBody>
      </p:sp>
      <p:sp>
        <p:nvSpPr>
          <p:cNvPr id="12295" name="椭圆 12294"/>
          <p:cNvSpPr/>
          <p:nvPr/>
        </p:nvSpPr>
        <p:spPr>
          <a:xfrm>
            <a:off x="3178175" y="3470275"/>
            <a:ext cx="342900" cy="342900"/>
          </a:xfrm>
          <a:prstGeom prst="ellipse">
            <a:avLst/>
          </a:prstGeom>
          <a:solidFill>
            <a:srgbClr val="C00000">
              <a:alpha val="100000"/>
            </a:srgbClr>
          </a:solidFill>
          <a:ln w="9525" cap="flat" cmpd="sng">
            <a:solidFill>
              <a:schemeClr val="bg1"/>
            </a:solidFill>
            <a:prstDash val="solid"/>
            <a:bevel/>
            <a:headEnd type="none" w="med" len="med"/>
            <a:tailEnd type="none" w="med" len="med"/>
          </a:ln>
        </p:spPr>
        <p:txBody>
          <a:bodyPr/>
          <a:lstStyle/>
          <a:p>
            <a:endParaRPr lang="zh-CN" altLang="en-US"/>
          </a:p>
        </p:txBody>
      </p:sp>
      <p:sp>
        <p:nvSpPr>
          <p:cNvPr id="12296" name="椭圆 12295"/>
          <p:cNvSpPr/>
          <p:nvPr/>
        </p:nvSpPr>
        <p:spPr>
          <a:xfrm>
            <a:off x="4602163" y="3470275"/>
            <a:ext cx="342900" cy="342900"/>
          </a:xfrm>
          <a:prstGeom prst="ellipse">
            <a:avLst/>
          </a:prstGeom>
          <a:solidFill>
            <a:srgbClr val="C00000">
              <a:alpha val="100000"/>
            </a:srgbClr>
          </a:solidFill>
          <a:ln w="9525" cap="flat" cmpd="sng">
            <a:solidFill>
              <a:schemeClr val="bg1"/>
            </a:solidFill>
            <a:prstDash val="solid"/>
            <a:bevel/>
            <a:headEnd type="none" w="med" len="med"/>
            <a:tailEnd type="none" w="med" len="med"/>
          </a:ln>
        </p:spPr>
        <p:txBody>
          <a:bodyPr/>
          <a:lstStyle/>
          <a:p>
            <a:endParaRPr lang="zh-CN" altLang="en-US"/>
          </a:p>
        </p:txBody>
      </p:sp>
      <p:sp>
        <p:nvSpPr>
          <p:cNvPr id="12297" name="椭圆 12296"/>
          <p:cNvSpPr/>
          <p:nvPr/>
        </p:nvSpPr>
        <p:spPr>
          <a:xfrm>
            <a:off x="6024563" y="3470275"/>
            <a:ext cx="344487" cy="342900"/>
          </a:xfrm>
          <a:prstGeom prst="ellipse">
            <a:avLst/>
          </a:prstGeom>
          <a:solidFill>
            <a:srgbClr val="C00000">
              <a:alpha val="100000"/>
            </a:srgbClr>
          </a:solidFill>
          <a:ln w="9525" cap="flat" cmpd="sng">
            <a:solidFill>
              <a:schemeClr val="bg1"/>
            </a:solidFill>
            <a:prstDash val="solid"/>
            <a:bevel/>
            <a:headEnd type="none" w="med" len="med"/>
            <a:tailEnd type="none" w="med" len="med"/>
          </a:ln>
        </p:spPr>
        <p:txBody>
          <a:bodyPr/>
          <a:lstStyle/>
          <a:p>
            <a:endParaRPr lang="zh-CN" altLang="en-US"/>
          </a:p>
        </p:txBody>
      </p:sp>
      <p:sp>
        <p:nvSpPr>
          <p:cNvPr id="12298" name="椭圆 12297"/>
          <p:cNvSpPr/>
          <p:nvPr/>
        </p:nvSpPr>
        <p:spPr>
          <a:xfrm>
            <a:off x="7446963" y="3470275"/>
            <a:ext cx="341312" cy="342900"/>
          </a:xfrm>
          <a:prstGeom prst="ellipse">
            <a:avLst/>
          </a:prstGeom>
          <a:solidFill>
            <a:srgbClr val="C00000">
              <a:alpha val="100000"/>
            </a:srgbClr>
          </a:solidFill>
          <a:ln w="9525" cap="flat" cmpd="sng">
            <a:solidFill>
              <a:schemeClr val="bg1"/>
            </a:solidFill>
            <a:prstDash val="solid"/>
            <a:bevel/>
            <a:headEnd type="none" w="med" len="med"/>
            <a:tailEnd type="none" w="med" len="med"/>
          </a:ln>
        </p:spPr>
        <p:txBody>
          <a:bodyPr/>
          <a:lstStyle/>
          <a:p>
            <a:endParaRPr lang="zh-CN" altLang="en-US"/>
          </a:p>
        </p:txBody>
      </p:sp>
      <p:sp>
        <p:nvSpPr>
          <p:cNvPr id="12299" name="椭圆 12298"/>
          <p:cNvSpPr/>
          <p:nvPr/>
        </p:nvSpPr>
        <p:spPr>
          <a:xfrm>
            <a:off x="8869363" y="3470275"/>
            <a:ext cx="344487" cy="342900"/>
          </a:xfrm>
          <a:prstGeom prst="ellipse">
            <a:avLst/>
          </a:prstGeom>
          <a:solidFill>
            <a:srgbClr val="C00000">
              <a:alpha val="100000"/>
            </a:srgbClr>
          </a:solidFill>
          <a:ln w="9525" cap="flat" cmpd="sng">
            <a:solidFill>
              <a:schemeClr val="bg1"/>
            </a:solidFill>
            <a:prstDash val="solid"/>
            <a:bevel/>
            <a:headEnd type="none" w="med" len="med"/>
            <a:tailEnd type="none" w="med" len="med"/>
          </a:ln>
        </p:spPr>
        <p:txBody>
          <a:bodyPr/>
          <a:lstStyle/>
          <a:p>
            <a:endParaRPr lang="zh-CN" altLang="en-US"/>
          </a:p>
        </p:txBody>
      </p:sp>
      <p:sp>
        <p:nvSpPr>
          <p:cNvPr id="12300" name="椭圆 12299"/>
          <p:cNvSpPr/>
          <p:nvPr/>
        </p:nvSpPr>
        <p:spPr>
          <a:xfrm>
            <a:off x="10293350" y="3470275"/>
            <a:ext cx="342900" cy="342900"/>
          </a:xfrm>
          <a:prstGeom prst="ellipse">
            <a:avLst/>
          </a:prstGeom>
          <a:solidFill>
            <a:srgbClr val="C00000">
              <a:alpha val="100000"/>
            </a:srgbClr>
          </a:solidFill>
          <a:ln w="9525" cap="flat" cmpd="sng">
            <a:solidFill>
              <a:schemeClr val="bg1"/>
            </a:solidFill>
            <a:prstDash val="solid"/>
            <a:bevel/>
            <a:headEnd type="none" w="med" len="med"/>
            <a:tailEnd type="none" w="med" len="med"/>
          </a:ln>
        </p:spPr>
        <p:txBody>
          <a:bodyPr/>
          <a:lstStyle/>
          <a:p>
            <a:endParaRPr lang="zh-CN" altLang="en-US"/>
          </a:p>
        </p:txBody>
      </p:sp>
      <p:sp>
        <p:nvSpPr>
          <p:cNvPr id="12301" name="直接连接符 12300"/>
          <p:cNvSpPr/>
          <p:nvPr/>
        </p:nvSpPr>
        <p:spPr>
          <a:xfrm>
            <a:off x="1920875" y="2651125"/>
            <a:ext cx="3175" cy="819150"/>
          </a:xfrm>
          <a:prstGeom prst="line">
            <a:avLst/>
          </a:prstGeom>
          <a:ln w="9525" cap="flat" cmpd="sng">
            <a:solidFill>
              <a:schemeClr val="bg1"/>
            </a:solidFill>
            <a:prstDash val="solid"/>
            <a:bevel/>
            <a:headEnd type="none" w="med" len="med"/>
            <a:tailEnd type="none" w="med" len="med"/>
          </a:ln>
        </p:spPr>
      </p:sp>
      <p:sp>
        <p:nvSpPr>
          <p:cNvPr id="12302" name="椭圆 12301"/>
          <p:cNvSpPr/>
          <p:nvPr/>
        </p:nvSpPr>
        <p:spPr>
          <a:xfrm>
            <a:off x="1744663" y="2335213"/>
            <a:ext cx="342900" cy="342900"/>
          </a:xfrm>
          <a:prstGeom prst="ellipse">
            <a:avLst/>
          </a:prstGeom>
          <a:solidFill>
            <a:schemeClr val="bg1">
              <a:alpha val="100000"/>
            </a:schemeClr>
          </a:solidFill>
          <a:ln w="9525">
            <a:noFill/>
          </a:ln>
        </p:spPr>
        <p:txBody>
          <a:bodyPr/>
          <a:lstStyle/>
          <a:p>
            <a:endParaRPr lang="zh-CN" altLang="en-US"/>
          </a:p>
        </p:txBody>
      </p:sp>
      <p:sp>
        <p:nvSpPr>
          <p:cNvPr id="12303" name="直接连接符 12302"/>
          <p:cNvSpPr/>
          <p:nvPr/>
        </p:nvSpPr>
        <p:spPr>
          <a:xfrm>
            <a:off x="3333750" y="3813175"/>
            <a:ext cx="3175" cy="822325"/>
          </a:xfrm>
          <a:prstGeom prst="line">
            <a:avLst/>
          </a:prstGeom>
          <a:ln w="9525" cap="flat" cmpd="sng">
            <a:solidFill>
              <a:schemeClr val="bg1"/>
            </a:solidFill>
            <a:prstDash val="solid"/>
            <a:bevel/>
            <a:headEnd type="none" w="med" len="med"/>
            <a:tailEnd type="none" w="med" len="med"/>
          </a:ln>
        </p:spPr>
      </p:sp>
      <p:sp>
        <p:nvSpPr>
          <p:cNvPr id="12304" name="直接连接符 12303"/>
          <p:cNvSpPr/>
          <p:nvPr/>
        </p:nvSpPr>
        <p:spPr>
          <a:xfrm>
            <a:off x="4767263" y="2651125"/>
            <a:ext cx="3175" cy="819150"/>
          </a:xfrm>
          <a:prstGeom prst="line">
            <a:avLst/>
          </a:prstGeom>
          <a:ln w="9525" cap="flat" cmpd="sng">
            <a:solidFill>
              <a:schemeClr val="bg1"/>
            </a:solidFill>
            <a:prstDash val="solid"/>
            <a:bevel/>
            <a:headEnd type="none" w="med" len="med"/>
            <a:tailEnd type="none" w="med" len="med"/>
          </a:ln>
        </p:spPr>
      </p:sp>
      <p:sp>
        <p:nvSpPr>
          <p:cNvPr id="12305" name="直接连接符 12304"/>
          <p:cNvSpPr/>
          <p:nvPr/>
        </p:nvSpPr>
        <p:spPr>
          <a:xfrm>
            <a:off x="6191250" y="3797300"/>
            <a:ext cx="0" cy="822325"/>
          </a:xfrm>
          <a:prstGeom prst="line">
            <a:avLst/>
          </a:prstGeom>
          <a:ln w="9525" cap="flat" cmpd="sng">
            <a:solidFill>
              <a:schemeClr val="bg1"/>
            </a:solidFill>
            <a:prstDash val="solid"/>
            <a:bevel/>
            <a:headEnd type="none" w="med" len="med"/>
            <a:tailEnd type="none" w="med" len="med"/>
          </a:ln>
        </p:spPr>
      </p:sp>
      <p:sp>
        <p:nvSpPr>
          <p:cNvPr id="12306" name="直接连接符 12305"/>
          <p:cNvSpPr/>
          <p:nvPr/>
        </p:nvSpPr>
        <p:spPr>
          <a:xfrm>
            <a:off x="7618413" y="2651125"/>
            <a:ext cx="1587" cy="819150"/>
          </a:xfrm>
          <a:prstGeom prst="line">
            <a:avLst/>
          </a:prstGeom>
          <a:ln w="9525" cap="flat" cmpd="sng">
            <a:solidFill>
              <a:schemeClr val="bg1"/>
            </a:solidFill>
            <a:prstDash val="solid"/>
            <a:bevel/>
            <a:headEnd type="none" w="med" len="med"/>
            <a:tailEnd type="none" w="med" len="med"/>
          </a:ln>
        </p:spPr>
      </p:sp>
      <p:sp>
        <p:nvSpPr>
          <p:cNvPr id="12307" name="直接连接符 12306"/>
          <p:cNvSpPr/>
          <p:nvPr/>
        </p:nvSpPr>
        <p:spPr>
          <a:xfrm>
            <a:off x="9034463" y="3797300"/>
            <a:ext cx="0" cy="822325"/>
          </a:xfrm>
          <a:prstGeom prst="line">
            <a:avLst/>
          </a:prstGeom>
          <a:ln w="9525" cap="flat" cmpd="sng">
            <a:solidFill>
              <a:schemeClr val="bg1"/>
            </a:solidFill>
            <a:prstDash val="solid"/>
            <a:bevel/>
            <a:headEnd type="none" w="med" len="med"/>
            <a:tailEnd type="none" w="med" len="med"/>
          </a:ln>
        </p:spPr>
      </p:sp>
      <p:sp>
        <p:nvSpPr>
          <p:cNvPr id="12308" name="直接连接符 12307"/>
          <p:cNvSpPr/>
          <p:nvPr/>
        </p:nvSpPr>
        <p:spPr>
          <a:xfrm>
            <a:off x="10444163" y="2651125"/>
            <a:ext cx="0" cy="819150"/>
          </a:xfrm>
          <a:prstGeom prst="line">
            <a:avLst/>
          </a:prstGeom>
          <a:ln w="9525" cap="flat" cmpd="sng">
            <a:solidFill>
              <a:schemeClr val="bg1"/>
            </a:solidFill>
            <a:prstDash val="solid"/>
            <a:bevel/>
            <a:headEnd type="none" w="med" len="med"/>
            <a:tailEnd type="none" w="med" len="med"/>
          </a:ln>
        </p:spPr>
      </p:sp>
      <p:sp>
        <p:nvSpPr>
          <p:cNvPr id="12309" name="椭圆 12308"/>
          <p:cNvSpPr/>
          <p:nvPr/>
        </p:nvSpPr>
        <p:spPr>
          <a:xfrm>
            <a:off x="4603750" y="2308225"/>
            <a:ext cx="344488" cy="342900"/>
          </a:xfrm>
          <a:prstGeom prst="ellipse">
            <a:avLst/>
          </a:prstGeom>
          <a:solidFill>
            <a:schemeClr val="bg1">
              <a:alpha val="100000"/>
            </a:schemeClr>
          </a:solidFill>
          <a:ln w="9525">
            <a:noFill/>
          </a:ln>
        </p:spPr>
        <p:txBody>
          <a:bodyPr/>
          <a:lstStyle/>
          <a:p>
            <a:endParaRPr lang="zh-CN" altLang="en-US"/>
          </a:p>
        </p:txBody>
      </p:sp>
      <p:sp>
        <p:nvSpPr>
          <p:cNvPr id="12310" name="椭圆 12309"/>
          <p:cNvSpPr/>
          <p:nvPr/>
        </p:nvSpPr>
        <p:spPr>
          <a:xfrm>
            <a:off x="3170238" y="4619625"/>
            <a:ext cx="342900" cy="342900"/>
          </a:xfrm>
          <a:prstGeom prst="ellipse">
            <a:avLst/>
          </a:prstGeom>
          <a:solidFill>
            <a:schemeClr val="bg1">
              <a:alpha val="100000"/>
            </a:schemeClr>
          </a:solidFill>
          <a:ln w="9525">
            <a:noFill/>
          </a:ln>
        </p:spPr>
        <p:txBody>
          <a:bodyPr/>
          <a:lstStyle/>
          <a:p>
            <a:endParaRPr lang="zh-CN" altLang="en-US"/>
          </a:p>
        </p:txBody>
      </p:sp>
      <p:sp>
        <p:nvSpPr>
          <p:cNvPr id="12311" name="椭圆 12310"/>
          <p:cNvSpPr/>
          <p:nvPr/>
        </p:nvSpPr>
        <p:spPr>
          <a:xfrm>
            <a:off x="6018213" y="4635500"/>
            <a:ext cx="342900" cy="342900"/>
          </a:xfrm>
          <a:prstGeom prst="ellipse">
            <a:avLst/>
          </a:prstGeom>
          <a:solidFill>
            <a:schemeClr val="bg1">
              <a:alpha val="100000"/>
            </a:schemeClr>
          </a:solidFill>
          <a:ln w="9525">
            <a:noFill/>
          </a:ln>
        </p:spPr>
        <p:txBody>
          <a:bodyPr/>
          <a:lstStyle/>
          <a:p>
            <a:endParaRPr lang="zh-CN" altLang="en-US"/>
          </a:p>
        </p:txBody>
      </p:sp>
      <p:sp>
        <p:nvSpPr>
          <p:cNvPr id="12312" name="椭圆 12311"/>
          <p:cNvSpPr/>
          <p:nvPr/>
        </p:nvSpPr>
        <p:spPr>
          <a:xfrm>
            <a:off x="7446963" y="2305050"/>
            <a:ext cx="341312" cy="342900"/>
          </a:xfrm>
          <a:prstGeom prst="ellipse">
            <a:avLst/>
          </a:prstGeom>
          <a:solidFill>
            <a:schemeClr val="bg1">
              <a:alpha val="100000"/>
            </a:schemeClr>
          </a:solidFill>
          <a:ln w="9525">
            <a:noFill/>
          </a:ln>
        </p:spPr>
        <p:txBody>
          <a:bodyPr/>
          <a:lstStyle/>
          <a:p>
            <a:endParaRPr lang="zh-CN" altLang="en-US"/>
          </a:p>
        </p:txBody>
      </p:sp>
      <p:sp>
        <p:nvSpPr>
          <p:cNvPr id="12313" name="椭圆 12312"/>
          <p:cNvSpPr/>
          <p:nvPr/>
        </p:nvSpPr>
        <p:spPr>
          <a:xfrm>
            <a:off x="8872538" y="4602163"/>
            <a:ext cx="342900" cy="342900"/>
          </a:xfrm>
          <a:prstGeom prst="ellipse">
            <a:avLst/>
          </a:prstGeom>
          <a:solidFill>
            <a:schemeClr val="bg1">
              <a:alpha val="100000"/>
            </a:schemeClr>
          </a:solidFill>
          <a:ln w="9525">
            <a:noFill/>
          </a:ln>
        </p:spPr>
        <p:txBody>
          <a:bodyPr/>
          <a:lstStyle/>
          <a:p>
            <a:endParaRPr lang="zh-CN" altLang="en-US"/>
          </a:p>
        </p:txBody>
      </p:sp>
      <p:sp>
        <p:nvSpPr>
          <p:cNvPr id="12314" name="文本框 12313"/>
          <p:cNvSpPr txBox="1"/>
          <p:nvPr/>
        </p:nvSpPr>
        <p:spPr>
          <a:xfrm>
            <a:off x="1179513" y="1400175"/>
            <a:ext cx="1670050" cy="925195"/>
          </a:xfrm>
          <a:prstGeom prst="rect">
            <a:avLst/>
          </a:prstGeom>
          <a:noFill/>
          <a:ln w="9525">
            <a:noFill/>
          </a:ln>
        </p:spPr>
        <p:txBody>
          <a:bodyPr vert="horz" wrap="square" lIns="156803" tIns="78402" rIns="156803" bIns="78402" anchor="t">
            <a:spAutoFit/>
          </a:bodyPr>
          <a:lstStyle/>
          <a:p>
            <a:r>
              <a:rPr lang="zh-CN" altLang="en-US" sz="1000">
                <a:solidFill>
                  <a:schemeClr val="bg1"/>
                </a:solidFill>
                <a:latin typeface="微软雅黑" panose="020B0503020204020204" charset="-122"/>
                <a:ea typeface="微软雅黑" panose="020B0503020204020204" charset="-122"/>
              </a:rPr>
              <a:t>Here you can enter your relevant text to explain your products or services to attendees.</a:t>
            </a:r>
          </a:p>
        </p:txBody>
      </p:sp>
      <p:sp>
        <p:nvSpPr>
          <p:cNvPr id="12315" name="文本框 12314"/>
          <p:cNvSpPr txBox="1"/>
          <p:nvPr/>
        </p:nvSpPr>
        <p:spPr>
          <a:xfrm>
            <a:off x="4043363" y="1400175"/>
            <a:ext cx="1671637" cy="925195"/>
          </a:xfrm>
          <a:prstGeom prst="rect">
            <a:avLst/>
          </a:prstGeom>
          <a:noFill/>
          <a:ln w="9525">
            <a:noFill/>
          </a:ln>
        </p:spPr>
        <p:txBody>
          <a:bodyPr vert="horz" wrap="square" lIns="156803" tIns="78402" rIns="156803" bIns="78402" anchor="t">
            <a:spAutoFit/>
          </a:bodyPr>
          <a:lstStyle/>
          <a:p>
            <a:r>
              <a:rPr lang="zh-CN" altLang="en-US" sz="1000">
                <a:solidFill>
                  <a:schemeClr val="bg1"/>
                </a:solidFill>
                <a:latin typeface="微软雅黑" panose="020B0503020204020204" charset="-122"/>
                <a:ea typeface="微软雅黑" panose="020B0503020204020204" charset="-122"/>
              </a:rPr>
              <a:t>Here you can enter your relevant text to explain your products or services to attendees.</a:t>
            </a:r>
          </a:p>
        </p:txBody>
      </p:sp>
      <p:sp>
        <p:nvSpPr>
          <p:cNvPr id="12316" name="文本框 12315"/>
          <p:cNvSpPr txBox="1"/>
          <p:nvPr/>
        </p:nvSpPr>
        <p:spPr>
          <a:xfrm>
            <a:off x="6819900" y="1400175"/>
            <a:ext cx="1670050" cy="925195"/>
          </a:xfrm>
          <a:prstGeom prst="rect">
            <a:avLst/>
          </a:prstGeom>
          <a:noFill/>
          <a:ln w="9525">
            <a:noFill/>
          </a:ln>
        </p:spPr>
        <p:txBody>
          <a:bodyPr vert="horz" wrap="square" lIns="156803" tIns="78402" rIns="156803" bIns="78402" anchor="t">
            <a:spAutoFit/>
          </a:bodyPr>
          <a:lstStyle/>
          <a:p>
            <a:r>
              <a:rPr lang="zh-CN" altLang="en-US" sz="1000">
                <a:solidFill>
                  <a:schemeClr val="bg1"/>
                </a:solidFill>
                <a:latin typeface="微软雅黑" panose="020B0503020204020204" charset="-122"/>
                <a:ea typeface="微软雅黑" panose="020B0503020204020204" charset="-122"/>
              </a:rPr>
              <a:t>Here you can enter your relevant text to explain your products or services to attendees.</a:t>
            </a:r>
          </a:p>
        </p:txBody>
      </p:sp>
      <p:sp>
        <p:nvSpPr>
          <p:cNvPr id="12317" name="文本框 12316"/>
          <p:cNvSpPr txBox="1"/>
          <p:nvPr/>
        </p:nvSpPr>
        <p:spPr>
          <a:xfrm>
            <a:off x="9610725" y="1400175"/>
            <a:ext cx="1670050" cy="925195"/>
          </a:xfrm>
          <a:prstGeom prst="rect">
            <a:avLst/>
          </a:prstGeom>
          <a:noFill/>
          <a:ln w="9525">
            <a:noFill/>
          </a:ln>
        </p:spPr>
        <p:txBody>
          <a:bodyPr vert="horz" wrap="square" lIns="156803" tIns="78402" rIns="156803" bIns="78402" anchor="t">
            <a:spAutoFit/>
          </a:bodyPr>
          <a:lstStyle/>
          <a:p>
            <a:r>
              <a:rPr lang="zh-CN" altLang="en-US" sz="1000">
                <a:solidFill>
                  <a:schemeClr val="bg1"/>
                </a:solidFill>
                <a:latin typeface="微软雅黑" panose="020B0503020204020204" charset="-122"/>
                <a:ea typeface="微软雅黑" panose="020B0503020204020204" charset="-122"/>
              </a:rPr>
              <a:t>Here you can enter your relevant text to explain your products or services to attendees.</a:t>
            </a:r>
          </a:p>
        </p:txBody>
      </p:sp>
      <p:sp>
        <p:nvSpPr>
          <p:cNvPr id="12318" name="菱形 12317"/>
          <p:cNvSpPr/>
          <p:nvPr/>
        </p:nvSpPr>
        <p:spPr>
          <a:xfrm>
            <a:off x="10282238" y="2320925"/>
            <a:ext cx="327025" cy="330200"/>
          </a:xfrm>
          <a:prstGeom prst="diamond">
            <a:avLst/>
          </a:prstGeom>
          <a:solidFill>
            <a:schemeClr val="bg1">
              <a:alpha val="100000"/>
            </a:schemeClr>
          </a:solidFill>
          <a:ln w="9525">
            <a:noFill/>
          </a:ln>
        </p:spPr>
        <p:txBody>
          <a:bodyPr/>
          <a:lstStyle/>
          <a:p>
            <a:endParaRPr lang="zh-CN" altLang="en-US"/>
          </a:p>
        </p:txBody>
      </p:sp>
      <p:sp>
        <p:nvSpPr>
          <p:cNvPr id="12319" name="文本框 12318"/>
          <p:cNvSpPr txBox="1"/>
          <p:nvPr/>
        </p:nvSpPr>
        <p:spPr>
          <a:xfrm>
            <a:off x="2551113" y="5103813"/>
            <a:ext cx="1671637" cy="925195"/>
          </a:xfrm>
          <a:prstGeom prst="rect">
            <a:avLst/>
          </a:prstGeom>
          <a:noFill/>
          <a:ln w="9525">
            <a:noFill/>
          </a:ln>
        </p:spPr>
        <p:txBody>
          <a:bodyPr vert="horz" wrap="square" lIns="156803" tIns="78402" rIns="156803" bIns="78402" anchor="t">
            <a:spAutoFit/>
          </a:bodyPr>
          <a:lstStyle/>
          <a:p>
            <a:r>
              <a:rPr lang="zh-CN" altLang="en-US" sz="1000">
                <a:solidFill>
                  <a:schemeClr val="bg1"/>
                </a:solidFill>
                <a:latin typeface="微软雅黑" panose="020B0503020204020204" charset="-122"/>
                <a:ea typeface="微软雅黑" panose="020B0503020204020204" charset="-122"/>
              </a:rPr>
              <a:t>Here you can enter your relevant text to explain your products or services to attendees.</a:t>
            </a:r>
          </a:p>
        </p:txBody>
      </p:sp>
      <p:sp>
        <p:nvSpPr>
          <p:cNvPr id="12320" name="文本框 12319"/>
          <p:cNvSpPr txBox="1"/>
          <p:nvPr/>
        </p:nvSpPr>
        <p:spPr>
          <a:xfrm>
            <a:off x="5459413" y="5103813"/>
            <a:ext cx="1674812" cy="925195"/>
          </a:xfrm>
          <a:prstGeom prst="rect">
            <a:avLst/>
          </a:prstGeom>
          <a:noFill/>
          <a:ln w="9525">
            <a:noFill/>
          </a:ln>
        </p:spPr>
        <p:txBody>
          <a:bodyPr vert="horz" wrap="square" lIns="156803" tIns="78402" rIns="156803" bIns="78402" anchor="t">
            <a:spAutoFit/>
          </a:bodyPr>
          <a:lstStyle/>
          <a:p>
            <a:r>
              <a:rPr lang="zh-CN" altLang="en-US" sz="1000">
                <a:solidFill>
                  <a:schemeClr val="bg1"/>
                </a:solidFill>
                <a:latin typeface="微软雅黑" panose="020B0503020204020204" charset="-122"/>
                <a:ea typeface="微软雅黑" panose="020B0503020204020204" charset="-122"/>
              </a:rPr>
              <a:t>Here you can enter your relevant text to explain your products or services to attendees.</a:t>
            </a:r>
          </a:p>
        </p:txBody>
      </p:sp>
      <p:sp>
        <p:nvSpPr>
          <p:cNvPr id="12321" name="文本框 12320"/>
          <p:cNvSpPr txBox="1"/>
          <p:nvPr/>
        </p:nvSpPr>
        <p:spPr>
          <a:xfrm>
            <a:off x="8234363" y="5103813"/>
            <a:ext cx="1674812" cy="925195"/>
          </a:xfrm>
          <a:prstGeom prst="rect">
            <a:avLst/>
          </a:prstGeom>
          <a:noFill/>
          <a:ln w="9525">
            <a:noFill/>
          </a:ln>
        </p:spPr>
        <p:txBody>
          <a:bodyPr vert="horz" wrap="square" lIns="156803" tIns="78402" rIns="156803" bIns="78402" anchor="t">
            <a:spAutoFit/>
          </a:bodyPr>
          <a:lstStyle/>
          <a:p>
            <a:r>
              <a:rPr lang="zh-CN" altLang="en-US" sz="1000">
                <a:solidFill>
                  <a:schemeClr val="bg1"/>
                </a:solidFill>
                <a:latin typeface="微软雅黑" panose="020B0503020204020204" charset="-122"/>
                <a:ea typeface="微软雅黑" panose="020B0503020204020204" charset="-122"/>
              </a:rPr>
              <a:t>Here you can enter your relevant text to explain your products or services to attendees.</a:t>
            </a: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0">
          <a:blip r:embed="rId2" cstate="print"/>
          <a:stretch>
            <a:fillRect b="-156"/>
          </a:stretch>
        </a:blipFill>
        <a:effectLst/>
      </p:bgPr>
    </p:bg>
    <p:spTree>
      <p:nvGrpSpPr>
        <p:cNvPr id="1" name=""/>
        <p:cNvGrpSpPr/>
        <p:nvPr/>
      </p:nvGrpSpPr>
      <p:grpSpPr>
        <a:xfrm>
          <a:off x="0" y="0"/>
          <a:ext cx="0" cy="0"/>
          <a:chOff x="0" y="0"/>
          <a:chExt cx="0" cy="0"/>
        </a:xfrm>
      </p:grpSpPr>
      <p:grpSp>
        <p:nvGrpSpPr>
          <p:cNvPr id="14338" name="组合 14337"/>
          <p:cNvGrpSpPr/>
          <p:nvPr/>
        </p:nvGrpSpPr>
        <p:grpSpPr>
          <a:xfrm rot="5400000">
            <a:off x="9569450" y="4200525"/>
            <a:ext cx="2671763" cy="2681288"/>
            <a:chOff x="0" y="0"/>
            <a:chExt cx="7332" cy="7357"/>
          </a:xfrm>
        </p:grpSpPr>
        <p:sp>
          <p:nvSpPr>
            <p:cNvPr id="14339" name="直角三角形 1"/>
            <p:cNvSpPr/>
            <p:nvPr/>
          </p:nvSpPr>
          <p:spPr>
            <a:xfrm rot="10800000">
              <a:off x="0" y="25"/>
              <a:ext cx="7332" cy="7333"/>
            </a:xfrm>
            <a:prstGeom prst="rtTriangle">
              <a:avLst/>
            </a:prstGeom>
            <a:solidFill>
              <a:srgbClr val="C00000">
                <a:alpha val="50000"/>
              </a:srgbClr>
            </a:solidFill>
            <a:ln w="9525">
              <a:noFill/>
            </a:ln>
          </p:spPr>
          <p:txBody>
            <a:bodyPr vert="horz" wrap="square" anchor="ctr"/>
            <a:lstStyle/>
            <a:p>
              <a:pPr algn="ctr"/>
              <a:endParaRPr>
                <a:solidFill>
                  <a:srgbClr val="FFFFFF"/>
                </a:solidFill>
                <a:latin typeface="Arial" panose="020B0604020202020204" pitchFamily="34" charset="0"/>
                <a:ea typeface="微软雅黑" panose="020B0503020204020204" charset="-122"/>
              </a:endParaRPr>
            </a:p>
          </p:txBody>
        </p:sp>
        <p:sp>
          <p:nvSpPr>
            <p:cNvPr id="14340" name="直角三角形 19"/>
            <p:cNvSpPr/>
            <p:nvPr/>
          </p:nvSpPr>
          <p:spPr>
            <a:xfrm rot="10800000">
              <a:off x="5422" y="0"/>
              <a:ext cx="1910" cy="1910"/>
            </a:xfrm>
            <a:prstGeom prst="rtTriangle">
              <a:avLst/>
            </a:prstGeom>
            <a:solidFill>
              <a:schemeClr val="bg1">
                <a:alpha val="100000"/>
              </a:schemeClr>
            </a:solidFill>
            <a:ln w="9525">
              <a:noFill/>
            </a:ln>
          </p:spPr>
          <p:txBody>
            <a:bodyPr vert="horz" wrap="square" anchor="ctr"/>
            <a:lstStyle/>
            <a:p>
              <a:pPr algn="ctr"/>
              <a:endParaRPr>
                <a:solidFill>
                  <a:srgbClr val="FFFFFF"/>
                </a:solidFill>
                <a:latin typeface="Arial" panose="020B0604020202020204" pitchFamily="34" charset="0"/>
                <a:ea typeface="微软雅黑" panose="020B0503020204020204" charset="-122"/>
              </a:endParaRPr>
            </a:p>
          </p:txBody>
        </p:sp>
      </p:grpSp>
      <p:sp>
        <p:nvSpPr>
          <p:cNvPr id="14341" name="矩形 1"/>
          <p:cNvSpPr/>
          <p:nvPr/>
        </p:nvSpPr>
        <p:spPr>
          <a:xfrm>
            <a:off x="1317625" y="2840038"/>
            <a:ext cx="9575800" cy="2960687"/>
          </a:xfrm>
          <a:prstGeom prst="rect">
            <a:avLst/>
          </a:prstGeom>
          <a:solidFill>
            <a:schemeClr val="bg1">
              <a:alpha val="100000"/>
            </a:schemeClr>
          </a:solidFill>
          <a:ln w="9525">
            <a:noFill/>
          </a:ln>
        </p:spPr>
        <p:txBody>
          <a:bodyPr vert="horz" wrap="square" anchor="ctr"/>
          <a:lstStyle/>
          <a:p>
            <a:pPr algn="ctr"/>
            <a:endParaRPr lang="zh-CN" altLang="en-US">
              <a:solidFill>
                <a:srgbClr val="FFFFFF"/>
              </a:solidFill>
              <a:latin typeface="微软雅黑" panose="020B0503020204020204" charset="-122"/>
              <a:ea typeface="微软雅黑" panose="020B0503020204020204" charset="-122"/>
            </a:endParaRPr>
          </a:p>
        </p:txBody>
      </p:sp>
      <p:sp>
        <p:nvSpPr>
          <p:cNvPr id="14342" name="矩形 2"/>
          <p:cNvSpPr/>
          <p:nvPr/>
        </p:nvSpPr>
        <p:spPr>
          <a:xfrm>
            <a:off x="2709863" y="2838450"/>
            <a:ext cx="488950" cy="781050"/>
          </a:xfrm>
          <a:prstGeom prst="rect">
            <a:avLst/>
          </a:prstGeom>
          <a:solidFill>
            <a:srgbClr val="C00000">
              <a:alpha val="100000"/>
            </a:srgbClr>
          </a:solidFill>
          <a:ln w="9525">
            <a:noFill/>
          </a:ln>
        </p:spPr>
        <p:txBody>
          <a:bodyPr vert="horz" wrap="square" anchor="ctr"/>
          <a:lstStyle/>
          <a:p>
            <a:pPr algn="ctr"/>
            <a:r>
              <a:rPr lang="en-US" altLang="x-none" sz="4400">
                <a:solidFill>
                  <a:srgbClr val="FFFFFF"/>
                </a:solidFill>
                <a:latin typeface="微软雅黑" panose="020B0503020204020204" charset="-122"/>
                <a:ea typeface="微软雅黑" panose="020B0503020204020204" charset="-122"/>
              </a:rPr>
              <a:t>1</a:t>
            </a:r>
          </a:p>
        </p:txBody>
      </p:sp>
      <p:sp>
        <p:nvSpPr>
          <p:cNvPr id="14343" name="矩形 7"/>
          <p:cNvSpPr/>
          <p:nvPr/>
        </p:nvSpPr>
        <p:spPr>
          <a:xfrm>
            <a:off x="2087563" y="3619500"/>
            <a:ext cx="1733550" cy="561975"/>
          </a:xfrm>
          <a:prstGeom prst="rect">
            <a:avLst/>
          </a:prstGeom>
          <a:noFill/>
          <a:ln w="9525">
            <a:noFill/>
          </a:ln>
        </p:spPr>
        <p:txBody>
          <a:bodyPr vert="horz" wrap="square" anchor="ctr"/>
          <a:lstStyle>
            <a:lvl1pPr marL="342900" lvl="0" indent="-342900" algn="l" defTabSz="914400" eaLnBrk="1" fontAlgn="base" latinLnBrk="0" hangingPunct="1">
              <a:lnSpc>
                <a:spcPct val="100000"/>
              </a:lnSpc>
              <a:spcBef>
                <a:spcPct val="20000"/>
              </a:spcBef>
              <a:spcAft>
                <a:spcPct val="0"/>
              </a:spcAft>
              <a:buChar char="•"/>
              <a:defRPr sz="32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5pPr>
          </a:lstStyle>
          <a:p>
            <a:pPr marL="0" lvl="0" indent="0" algn="ctr" defTabSz="914400">
              <a:spcBef>
                <a:spcPct val="0"/>
              </a:spcBef>
              <a:buNone/>
            </a:pPr>
            <a:r>
              <a:rPr lang="en-US" altLang="x-none" sz="1700" b="1">
                <a:solidFill>
                  <a:srgbClr val="C00000"/>
                </a:solidFill>
                <a:latin typeface="微软雅黑" panose="020B0503020204020204" charset="-122"/>
                <a:ea typeface="微软雅黑" panose="020B0503020204020204" charset="-122"/>
              </a:rPr>
              <a:t>Text</a:t>
            </a:r>
          </a:p>
        </p:txBody>
      </p:sp>
      <p:sp>
        <p:nvSpPr>
          <p:cNvPr id="14344" name="矩形 8"/>
          <p:cNvSpPr/>
          <p:nvPr/>
        </p:nvSpPr>
        <p:spPr>
          <a:xfrm>
            <a:off x="2087563" y="4264025"/>
            <a:ext cx="1733550" cy="1292225"/>
          </a:xfrm>
          <a:prstGeom prst="rect">
            <a:avLst/>
          </a:prstGeom>
          <a:noFill/>
          <a:ln w="9525">
            <a:noFill/>
          </a:ln>
        </p:spPr>
        <p:txBody>
          <a:bodyPr vert="horz" wrap="square" anchor="t"/>
          <a:lstStyle>
            <a:lvl1pPr marL="342900" lvl="0" indent="-342900" algn="l" defTabSz="914400" eaLnBrk="1" fontAlgn="base" latinLnBrk="0" hangingPunct="1">
              <a:lnSpc>
                <a:spcPct val="100000"/>
              </a:lnSpc>
              <a:spcBef>
                <a:spcPct val="20000"/>
              </a:spcBef>
              <a:spcAft>
                <a:spcPct val="0"/>
              </a:spcAft>
              <a:buChar char="•"/>
              <a:defRPr sz="32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5pPr>
          </a:lstStyle>
          <a:p>
            <a:pPr marL="0" lvl="0" indent="0" defTabSz="914400">
              <a:lnSpc>
                <a:spcPts val="2300"/>
              </a:lnSpc>
              <a:spcBef>
                <a:spcPct val="0"/>
              </a:spcBef>
              <a:buNone/>
            </a:pPr>
            <a:r>
              <a:rPr lang="en-US" altLang="x-none" sz="1200">
                <a:latin typeface="微软雅黑" panose="020B0503020204020204" charset="-122"/>
                <a:ea typeface="微软雅黑" panose="020B0503020204020204" charset="-122"/>
              </a:rPr>
              <a:t>Here you can enter your relevant text to explain your products or services to attendees.</a:t>
            </a:r>
          </a:p>
        </p:txBody>
      </p:sp>
      <p:sp>
        <p:nvSpPr>
          <p:cNvPr id="14345" name="矩形 4"/>
          <p:cNvSpPr/>
          <p:nvPr/>
        </p:nvSpPr>
        <p:spPr>
          <a:xfrm>
            <a:off x="4359275" y="2838450"/>
            <a:ext cx="488950" cy="781050"/>
          </a:xfrm>
          <a:prstGeom prst="rect">
            <a:avLst/>
          </a:prstGeom>
          <a:solidFill>
            <a:srgbClr val="C00000">
              <a:alpha val="100000"/>
            </a:srgbClr>
          </a:solidFill>
          <a:ln w="9525">
            <a:noFill/>
          </a:ln>
        </p:spPr>
        <p:txBody>
          <a:bodyPr vert="horz" wrap="square" anchor="ctr"/>
          <a:lstStyle/>
          <a:p>
            <a:pPr algn="ctr"/>
            <a:r>
              <a:rPr lang="en-US" altLang="x-none" sz="4400">
                <a:solidFill>
                  <a:srgbClr val="FFFFFF"/>
                </a:solidFill>
                <a:latin typeface="微软雅黑" panose="020B0503020204020204" charset="-122"/>
                <a:ea typeface="微软雅黑" panose="020B0503020204020204" charset="-122"/>
              </a:rPr>
              <a:t>2</a:t>
            </a:r>
          </a:p>
        </p:txBody>
      </p:sp>
      <p:sp>
        <p:nvSpPr>
          <p:cNvPr id="14346" name="矩形 10"/>
          <p:cNvSpPr/>
          <p:nvPr/>
        </p:nvSpPr>
        <p:spPr>
          <a:xfrm>
            <a:off x="3735388" y="3603625"/>
            <a:ext cx="1735137" cy="565150"/>
          </a:xfrm>
          <a:prstGeom prst="rect">
            <a:avLst/>
          </a:prstGeom>
          <a:noFill/>
          <a:ln w="9525">
            <a:noFill/>
          </a:ln>
        </p:spPr>
        <p:txBody>
          <a:bodyPr vert="horz" wrap="square" anchor="ctr"/>
          <a:lstStyle>
            <a:lvl1pPr marL="342900" lvl="0" indent="-342900" algn="l" defTabSz="914400" eaLnBrk="1" fontAlgn="base" latinLnBrk="0" hangingPunct="1">
              <a:lnSpc>
                <a:spcPct val="100000"/>
              </a:lnSpc>
              <a:spcBef>
                <a:spcPct val="20000"/>
              </a:spcBef>
              <a:spcAft>
                <a:spcPct val="0"/>
              </a:spcAft>
              <a:buChar char="•"/>
              <a:defRPr sz="32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5pPr>
          </a:lstStyle>
          <a:p>
            <a:pPr marL="0" lvl="0" indent="0" algn="ctr" defTabSz="914400">
              <a:spcBef>
                <a:spcPct val="0"/>
              </a:spcBef>
              <a:buNone/>
            </a:pPr>
            <a:r>
              <a:rPr lang="en-US" altLang="x-none" sz="1700" b="1">
                <a:solidFill>
                  <a:srgbClr val="C00000"/>
                </a:solidFill>
                <a:latin typeface="微软雅黑" panose="020B0503020204020204" charset="-122"/>
                <a:ea typeface="微软雅黑" panose="020B0503020204020204" charset="-122"/>
              </a:rPr>
              <a:t>Text</a:t>
            </a:r>
          </a:p>
        </p:txBody>
      </p:sp>
      <p:sp>
        <p:nvSpPr>
          <p:cNvPr id="14347" name="矩形 11"/>
          <p:cNvSpPr/>
          <p:nvPr/>
        </p:nvSpPr>
        <p:spPr>
          <a:xfrm>
            <a:off x="3735388" y="4249738"/>
            <a:ext cx="1735137" cy="1293812"/>
          </a:xfrm>
          <a:prstGeom prst="rect">
            <a:avLst/>
          </a:prstGeom>
          <a:noFill/>
          <a:ln w="9525">
            <a:noFill/>
          </a:ln>
        </p:spPr>
        <p:txBody>
          <a:bodyPr vert="horz" wrap="square" anchor="t"/>
          <a:lstStyle>
            <a:lvl1pPr marL="342900" lvl="0" indent="-342900" algn="l" defTabSz="914400" eaLnBrk="1" fontAlgn="base" latinLnBrk="0" hangingPunct="1">
              <a:lnSpc>
                <a:spcPct val="100000"/>
              </a:lnSpc>
              <a:spcBef>
                <a:spcPct val="20000"/>
              </a:spcBef>
              <a:spcAft>
                <a:spcPct val="0"/>
              </a:spcAft>
              <a:buChar char="•"/>
              <a:defRPr sz="32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5pPr>
          </a:lstStyle>
          <a:p>
            <a:pPr marL="0" lvl="0" indent="0" defTabSz="914400">
              <a:lnSpc>
                <a:spcPts val="2300"/>
              </a:lnSpc>
              <a:spcBef>
                <a:spcPct val="0"/>
              </a:spcBef>
              <a:buNone/>
            </a:pPr>
            <a:r>
              <a:rPr lang="en-US" altLang="x-none" sz="1200">
                <a:latin typeface="微软雅黑" panose="020B0503020204020204" charset="-122"/>
                <a:ea typeface="微软雅黑" panose="020B0503020204020204" charset="-122"/>
              </a:rPr>
              <a:t>Here you can enter your relevant text to explain your products or services to attendees.</a:t>
            </a:r>
          </a:p>
        </p:txBody>
      </p:sp>
      <p:sp>
        <p:nvSpPr>
          <p:cNvPr id="14348" name="矩形 5"/>
          <p:cNvSpPr/>
          <p:nvPr/>
        </p:nvSpPr>
        <p:spPr>
          <a:xfrm>
            <a:off x="6008688" y="2838450"/>
            <a:ext cx="488950" cy="781050"/>
          </a:xfrm>
          <a:prstGeom prst="rect">
            <a:avLst/>
          </a:prstGeom>
          <a:solidFill>
            <a:srgbClr val="C00000">
              <a:alpha val="100000"/>
            </a:srgbClr>
          </a:solidFill>
          <a:ln w="9525">
            <a:noFill/>
          </a:ln>
        </p:spPr>
        <p:txBody>
          <a:bodyPr vert="horz" wrap="square" anchor="ctr"/>
          <a:lstStyle/>
          <a:p>
            <a:pPr algn="ctr"/>
            <a:r>
              <a:rPr lang="en-US" altLang="x-none" sz="4400">
                <a:solidFill>
                  <a:srgbClr val="FFFFFF"/>
                </a:solidFill>
                <a:latin typeface="微软雅黑" panose="020B0503020204020204" charset="-122"/>
                <a:ea typeface="微软雅黑" panose="020B0503020204020204" charset="-122"/>
              </a:rPr>
              <a:t>3</a:t>
            </a:r>
          </a:p>
        </p:txBody>
      </p:sp>
      <p:sp>
        <p:nvSpPr>
          <p:cNvPr id="14349" name="矩形 13"/>
          <p:cNvSpPr/>
          <p:nvPr/>
        </p:nvSpPr>
        <p:spPr>
          <a:xfrm>
            <a:off x="5386388" y="3603625"/>
            <a:ext cx="1735137" cy="565150"/>
          </a:xfrm>
          <a:prstGeom prst="rect">
            <a:avLst/>
          </a:prstGeom>
          <a:noFill/>
          <a:ln w="9525">
            <a:noFill/>
          </a:ln>
        </p:spPr>
        <p:txBody>
          <a:bodyPr vert="horz" wrap="square" anchor="ctr"/>
          <a:lstStyle>
            <a:lvl1pPr marL="342900" lvl="0" indent="-342900" algn="l" defTabSz="914400" eaLnBrk="1" fontAlgn="base" latinLnBrk="0" hangingPunct="1">
              <a:lnSpc>
                <a:spcPct val="100000"/>
              </a:lnSpc>
              <a:spcBef>
                <a:spcPct val="20000"/>
              </a:spcBef>
              <a:spcAft>
                <a:spcPct val="0"/>
              </a:spcAft>
              <a:buChar char="•"/>
              <a:defRPr sz="32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5pPr>
          </a:lstStyle>
          <a:p>
            <a:pPr marL="0" lvl="0" indent="0" algn="ctr" defTabSz="914400">
              <a:spcBef>
                <a:spcPct val="0"/>
              </a:spcBef>
              <a:buNone/>
            </a:pPr>
            <a:r>
              <a:rPr lang="en-US" altLang="x-none" sz="1700" b="1">
                <a:solidFill>
                  <a:srgbClr val="C00000"/>
                </a:solidFill>
                <a:latin typeface="微软雅黑" panose="020B0503020204020204" charset="-122"/>
                <a:ea typeface="微软雅黑" panose="020B0503020204020204" charset="-122"/>
              </a:rPr>
              <a:t>Text</a:t>
            </a:r>
          </a:p>
        </p:txBody>
      </p:sp>
      <p:sp>
        <p:nvSpPr>
          <p:cNvPr id="14350" name="矩形 14"/>
          <p:cNvSpPr/>
          <p:nvPr/>
        </p:nvSpPr>
        <p:spPr>
          <a:xfrm>
            <a:off x="5386388" y="4249738"/>
            <a:ext cx="1735137" cy="1293812"/>
          </a:xfrm>
          <a:prstGeom prst="rect">
            <a:avLst/>
          </a:prstGeom>
          <a:noFill/>
          <a:ln w="9525">
            <a:noFill/>
          </a:ln>
        </p:spPr>
        <p:txBody>
          <a:bodyPr vert="horz" wrap="square" anchor="t"/>
          <a:lstStyle>
            <a:lvl1pPr marL="342900" lvl="0" indent="-342900" algn="l" defTabSz="914400" eaLnBrk="1" fontAlgn="base" latinLnBrk="0" hangingPunct="1">
              <a:lnSpc>
                <a:spcPct val="100000"/>
              </a:lnSpc>
              <a:spcBef>
                <a:spcPct val="20000"/>
              </a:spcBef>
              <a:spcAft>
                <a:spcPct val="0"/>
              </a:spcAft>
              <a:buChar char="•"/>
              <a:defRPr sz="32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5pPr>
          </a:lstStyle>
          <a:p>
            <a:pPr marL="0" lvl="0" indent="0" defTabSz="914400">
              <a:lnSpc>
                <a:spcPts val="2300"/>
              </a:lnSpc>
              <a:spcBef>
                <a:spcPct val="0"/>
              </a:spcBef>
              <a:buNone/>
            </a:pPr>
            <a:r>
              <a:rPr lang="en-US" altLang="x-none" sz="1200">
                <a:latin typeface="微软雅黑" panose="020B0503020204020204" charset="-122"/>
                <a:ea typeface="微软雅黑" panose="020B0503020204020204" charset="-122"/>
              </a:rPr>
              <a:t>Here you can enter your relevant text to explain your products or services to attendees.</a:t>
            </a:r>
          </a:p>
        </p:txBody>
      </p:sp>
      <p:sp>
        <p:nvSpPr>
          <p:cNvPr id="14351" name="矩形 3"/>
          <p:cNvSpPr/>
          <p:nvPr/>
        </p:nvSpPr>
        <p:spPr>
          <a:xfrm>
            <a:off x="7658100" y="2838450"/>
            <a:ext cx="488950" cy="781050"/>
          </a:xfrm>
          <a:prstGeom prst="rect">
            <a:avLst/>
          </a:prstGeom>
          <a:solidFill>
            <a:srgbClr val="C00000">
              <a:alpha val="100000"/>
            </a:srgbClr>
          </a:solidFill>
          <a:ln w="9525">
            <a:noFill/>
          </a:ln>
        </p:spPr>
        <p:txBody>
          <a:bodyPr vert="horz" wrap="square" anchor="ctr"/>
          <a:lstStyle/>
          <a:p>
            <a:pPr algn="ctr"/>
            <a:r>
              <a:rPr lang="en-US" altLang="x-none" sz="4400">
                <a:solidFill>
                  <a:srgbClr val="FFFFFF"/>
                </a:solidFill>
                <a:latin typeface="微软雅黑" panose="020B0503020204020204" charset="-122"/>
                <a:ea typeface="微软雅黑" panose="020B0503020204020204" charset="-122"/>
              </a:rPr>
              <a:t>4</a:t>
            </a:r>
          </a:p>
        </p:txBody>
      </p:sp>
      <p:sp>
        <p:nvSpPr>
          <p:cNvPr id="14352" name="矩形 16"/>
          <p:cNvSpPr/>
          <p:nvPr/>
        </p:nvSpPr>
        <p:spPr>
          <a:xfrm>
            <a:off x="7035800" y="3603625"/>
            <a:ext cx="1735138" cy="565150"/>
          </a:xfrm>
          <a:prstGeom prst="rect">
            <a:avLst/>
          </a:prstGeom>
          <a:noFill/>
          <a:ln w="9525">
            <a:noFill/>
          </a:ln>
        </p:spPr>
        <p:txBody>
          <a:bodyPr vert="horz" wrap="square" anchor="ctr"/>
          <a:lstStyle>
            <a:lvl1pPr marL="342900" lvl="0" indent="-342900" algn="l" defTabSz="914400" eaLnBrk="1" fontAlgn="base" latinLnBrk="0" hangingPunct="1">
              <a:lnSpc>
                <a:spcPct val="100000"/>
              </a:lnSpc>
              <a:spcBef>
                <a:spcPct val="20000"/>
              </a:spcBef>
              <a:spcAft>
                <a:spcPct val="0"/>
              </a:spcAft>
              <a:buChar char="•"/>
              <a:defRPr sz="32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5pPr>
          </a:lstStyle>
          <a:p>
            <a:pPr marL="0" lvl="0" indent="0" algn="ctr" defTabSz="914400">
              <a:spcBef>
                <a:spcPct val="0"/>
              </a:spcBef>
              <a:buNone/>
            </a:pPr>
            <a:r>
              <a:rPr lang="en-US" altLang="x-none" sz="1700" b="1">
                <a:solidFill>
                  <a:srgbClr val="C00000"/>
                </a:solidFill>
                <a:latin typeface="微软雅黑" panose="020B0503020204020204" charset="-122"/>
                <a:ea typeface="微软雅黑" panose="020B0503020204020204" charset="-122"/>
              </a:rPr>
              <a:t>Text</a:t>
            </a:r>
          </a:p>
        </p:txBody>
      </p:sp>
      <p:sp>
        <p:nvSpPr>
          <p:cNvPr id="14353" name="矩形 17"/>
          <p:cNvSpPr/>
          <p:nvPr/>
        </p:nvSpPr>
        <p:spPr>
          <a:xfrm>
            <a:off x="7035800" y="4249738"/>
            <a:ext cx="1735138" cy="1293812"/>
          </a:xfrm>
          <a:prstGeom prst="rect">
            <a:avLst/>
          </a:prstGeom>
          <a:noFill/>
          <a:ln w="9525">
            <a:noFill/>
          </a:ln>
        </p:spPr>
        <p:txBody>
          <a:bodyPr vert="horz" wrap="square" anchor="t"/>
          <a:lstStyle>
            <a:lvl1pPr marL="342900" lvl="0" indent="-342900" algn="l" defTabSz="914400" eaLnBrk="1" fontAlgn="base" latinLnBrk="0" hangingPunct="1">
              <a:lnSpc>
                <a:spcPct val="100000"/>
              </a:lnSpc>
              <a:spcBef>
                <a:spcPct val="20000"/>
              </a:spcBef>
              <a:spcAft>
                <a:spcPct val="0"/>
              </a:spcAft>
              <a:buChar char="•"/>
              <a:defRPr sz="32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5pPr>
          </a:lstStyle>
          <a:p>
            <a:pPr marL="0" lvl="0" indent="0" defTabSz="914400">
              <a:lnSpc>
                <a:spcPts val="2300"/>
              </a:lnSpc>
              <a:spcBef>
                <a:spcPct val="0"/>
              </a:spcBef>
              <a:buNone/>
            </a:pPr>
            <a:r>
              <a:rPr lang="en-US" altLang="x-none" sz="1200">
                <a:latin typeface="微软雅黑" panose="020B0503020204020204" charset="-122"/>
                <a:ea typeface="微软雅黑" panose="020B0503020204020204" charset="-122"/>
              </a:rPr>
              <a:t>Here you can enter your relevant text to explain your products or services to attendees.</a:t>
            </a:r>
          </a:p>
        </p:txBody>
      </p:sp>
      <p:sp>
        <p:nvSpPr>
          <p:cNvPr id="14354" name="矩形 19"/>
          <p:cNvSpPr/>
          <p:nvPr/>
        </p:nvSpPr>
        <p:spPr>
          <a:xfrm>
            <a:off x="9307513" y="2835275"/>
            <a:ext cx="488950" cy="777875"/>
          </a:xfrm>
          <a:prstGeom prst="rect">
            <a:avLst/>
          </a:prstGeom>
          <a:solidFill>
            <a:srgbClr val="C00000">
              <a:alpha val="100000"/>
            </a:srgbClr>
          </a:solidFill>
          <a:ln w="9525">
            <a:noFill/>
          </a:ln>
        </p:spPr>
        <p:txBody>
          <a:bodyPr vert="horz" wrap="square" anchor="ctr"/>
          <a:lstStyle/>
          <a:p>
            <a:pPr algn="ctr"/>
            <a:r>
              <a:rPr lang="en-US" altLang="x-none" sz="4400">
                <a:solidFill>
                  <a:srgbClr val="FFFFFF"/>
                </a:solidFill>
                <a:latin typeface="微软雅黑" panose="020B0503020204020204" charset="-122"/>
                <a:ea typeface="微软雅黑" panose="020B0503020204020204" charset="-122"/>
              </a:rPr>
              <a:t>5</a:t>
            </a:r>
          </a:p>
        </p:txBody>
      </p:sp>
      <p:sp>
        <p:nvSpPr>
          <p:cNvPr id="14355" name="矩形 20"/>
          <p:cNvSpPr/>
          <p:nvPr/>
        </p:nvSpPr>
        <p:spPr>
          <a:xfrm>
            <a:off x="8685213" y="3600450"/>
            <a:ext cx="1735137" cy="565150"/>
          </a:xfrm>
          <a:prstGeom prst="rect">
            <a:avLst/>
          </a:prstGeom>
          <a:noFill/>
          <a:ln w="9525">
            <a:noFill/>
          </a:ln>
        </p:spPr>
        <p:txBody>
          <a:bodyPr vert="horz" wrap="square" anchor="ctr"/>
          <a:lstStyle>
            <a:lvl1pPr marL="342900" lvl="0" indent="-342900" algn="l" defTabSz="914400" eaLnBrk="1" fontAlgn="base" latinLnBrk="0" hangingPunct="1">
              <a:lnSpc>
                <a:spcPct val="100000"/>
              </a:lnSpc>
              <a:spcBef>
                <a:spcPct val="20000"/>
              </a:spcBef>
              <a:spcAft>
                <a:spcPct val="0"/>
              </a:spcAft>
              <a:buChar char="•"/>
              <a:defRPr sz="32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5pPr>
          </a:lstStyle>
          <a:p>
            <a:pPr marL="0" lvl="0" indent="0" algn="ctr" defTabSz="914400">
              <a:spcBef>
                <a:spcPct val="0"/>
              </a:spcBef>
              <a:buNone/>
            </a:pPr>
            <a:r>
              <a:rPr lang="en-US" altLang="x-none" sz="1700" b="1">
                <a:solidFill>
                  <a:srgbClr val="C00000"/>
                </a:solidFill>
                <a:latin typeface="微软雅黑" panose="020B0503020204020204" charset="-122"/>
                <a:ea typeface="微软雅黑" panose="020B0503020204020204" charset="-122"/>
              </a:rPr>
              <a:t>Text</a:t>
            </a:r>
          </a:p>
        </p:txBody>
      </p:sp>
      <p:sp>
        <p:nvSpPr>
          <p:cNvPr id="14356" name="矩形 21"/>
          <p:cNvSpPr/>
          <p:nvPr/>
        </p:nvSpPr>
        <p:spPr>
          <a:xfrm>
            <a:off x="8685213" y="4244975"/>
            <a:ext cx="1735137" cy="1292225"/>
          </a:xfrm>
          <a:prstGeom prst="rect">
            <a:avLst/>
          </a:prstGeom>
          <a:noFill/>
          <a:ln w="9525">
            <a:noFill/>
          </a:ln>
        </p:spPr>
        <p:txBody>
          <a:bodyPr vert="horz" wrap="square" anchor="t"/>
          <a:lstStyle>
            <a:lvl1pPr marL="342900" lvl="0" indent="-342900" algn="l" defTabSz="914400" eaLnBrk="1" fontAlgn="base" latinLnBrk="0" hangingPunct="1">
              <a:lnSpc>
                <a:spcPct val="100000"/>
              </a:lnSpc>
              <a:spcBef>
                <a:spcPct val="20000"/>
              </a:spcBef>
              <a:spcAft>
                <a:spcPct val="0"/>
              </a:spcAft>
              <a:buChar char="•"/>
              <a:defRPr sz="32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5pPr>
          </a:lstStyle>
          <a:p>
            <a:pPr marL="0" lvl="0" indent="0" defTabSz="914400">
              <a:lnSpc>
                <a:spcPts val="2300"/>
              </a:lnSpc>
              <a:spcBef>
                <a:spcPct val="0"/>
              </a:spcBef>
              <a:buNone/>
            </a:pPr>
            <a:r>
              <a:rPr lang="en-US" altLang="x-none" sz="1200">
                <a:latin typeface="微软雅黑" panose="020B0503020204020204" charset="-122"/>
                <a:ea typeface="微软雅黑" panose="020B0503020204020204" charset="-122"/>
              </a:rPr>
              <a:t>Here you can enter your relevant text to explain your products or services to attendees.</a:t>
            </a:r>
          </a:p>
        </p:txBody>
      </p:sp>
      <p:sp>
        <p:nvSpPr>
          <p:cNvPr id="14357" name="文本框 14356"/>
          <p:cNvSpPr txBox="1"/>
          <p:nvPr/>
        </p:nvSpPr>
        <p:spPr>
          <a:xfrm>
            <a:off x="8642350" y="695325"/>
            <a:ext cx="2251075" cy="1198880"/>
          </a:xfrm>
          <a:prstGeom prst="rect">
            <a:avLst/>
          </a:prstGeom>
          <a:noFill/>
          <a:ln w="9525">
            <a:noFill/>
          </a:ln>
        </p:spPr>
        <p:txBody>
          <a:bodyPr vert="horz" wrap="square" anchor="t">
            <a:spAutoFit/>
          </a:bodyPr>
          <a:lstStyle/>
          <a:p>
            <a:pPr algn="r"/>
            <a:r>
              <a:rPr lang="zh-CN" altLang="en-US" sz="3600" b="1">
                <a:solidFill>
                  <a:srgbClr val="FFFFFF"/>
                </a:solidFill>
                <a:latin typeface="Arial" panose="020B0604020202020204" pitchFamily="34" charset="0"/>
                <a:ea typeface="微软雅黑" panose="020B0503020204020204" charset="-122"/>
              </a:rPr>
              <a:t>Add your</a:t>
            </a:r>
          </a:p>
          <a:p>
            <a:pPr algn="r"/>
            <a:r>
              <a:rPr lang="zh-CN" altLang="en-US" sz="3600" b="1">
                <a:solidFill>
                  <a:srgbClr val="FFFFFF"/>
                </a:solidFill>
                <a:latin typeface="Arial" panose="020B0604020202020204" pitchFamily="34" charset="0"/>
                <a:ea typeface="微软雅黑" panose="020B0503020204020204" charset="-122"/>
              </a:rPr>
              <a:t>title</a:t>
            </a:r>
            <a:endParaRPr lang="zh-CN" altLang="en-US">
              <a:latin typeface="Arial" panose="020B0604020202020204" pitchFamily="34" charset="0"/>
            </a:endParaRPr>
          </a:p>
        </p:txBody>
      </p:sp>
      <p:sp>
        <p:nvSpPr>
          <p:cNvPr id="14358" name="文本框 14357"/>
          <p:cNvSpPr txBox="1"/>
          <p:nvPr/>
        </p:nvSpPr>
        <p:spPr>
          <a:xfrm>
            <a:off x="4803775" y="877888"/>
            <a:ext cx="3232150" cy="1383665"/>
          </a:xfrm>
          <a:prstGeom prst="rect">
            <a:avLst/>
          </a:prstGeom>
          <a:noFill/>
          <a:ln w="9525">
            <a:noFill/>
          </a:ln>
        </p:spPr>
        <p:txBody>
          <a:bodyPr vert="horz" wrap="square" anchor="t">
            <a:spAutoFit/>
          </a:bodyPr>
          <a:lstStyle/>
          <a:p>
            <a:r>
              <a:rPr lang="zh-CN" altLang="en-US" sz="1200">
                <a:solidFill>
                  <a:srgbClr val="FFFFFF"/>
                </a:solidFill>
                <a:latin typeface="Arial" panose="020B0604020202020204" pitchFamily="34" charset="0"/>
                <a:ea typeface="微软雅黑" panose="020B0503020204020204" charset="-122"/>
              </a:rPr>
              <a:t>Here you can enter your relevant text to explain your products or services to attendees.Here you can enter your relevant text to explain your products or services to attendees.Here you can enter your relevant text to explain your products or services to attendees.</a:t>
            </a:r>
            <a:endParaRPr lang="zh-CN" altLang="en-US">
              <a:latin typeface="Arial" panose="020B0604020202020204" pitchFamily="34" charset="0"/>
            </a:endParaRPr>
          </a:p>
        </p:txBody>
      </p:sp>
      <p:sp>
        <p:nvSpPr>
          <p:cNvPr id="14359" name="直接连接符 14358"/>
          <p:cNvSpPr/>
          <p:nvPr/>
        </p:nvSpPr>
        <p:spPr>
          <a:xfrm>
            <a:off x="8642350" y="2063750"/>
            <a:ext cx="2251075" cy="0"/>
          </a:xfrm>
          <a:prstGeom prst="line">
            <a:avLst/>
          </a:prstGeom>
          <a:ln w="38100" cap="flat" cmpd="sng">
            <a:solidFill>
              <a:schemeClr val="bg1"/>
            </a:solidFill>
            <a:prstDash val="solid"/>
            <a:miter/>
            <a:headEnd type="none" w="med" len="med"/>
            <a:tailEnd type="none" w="med" len="med"/>
          </a:ln>
        </p:spPr>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0">
          <a:blip r:embed="rId2" cstate="print"/>
          <a:stretch>
            <a:fillRect b="-156"/>
          </a:stretch>
        </a:blipFill>
        <a:effectLst/>
      </p:bgPr>
    </p:bg>
    <p:spTree>
      <p:nvGrpSpPr>
        <p:cNvPr id="1" name=""/>
        <p:cNvGrpSpPr/>
        <p:nvPr/>
      </p:nvGrpSpPr>
      <p:grpSpPr>
        <a:xfrm>
          <a:off x="0" y="0"/>
          <a:ext cx="0" cy="0"/>
          <a:chOff x="0" y="0"/>
          <a:chExt cx="0" cy="0"/>
        </a:xfrm>
      </p:grpSpPr>
      <p:sp>
        <p:nvSpPr>
          <p:cNvPr id="15362" name="直角三角形 10"/>
          <p:cNvSpPr/>
          <p:nvPr/>
        </p:nvSpPr>
        <p:spPr>
          <a:xfrm>
            <a:off x="-14287" y="-19050"/>
            <a:ext cx="6880225" cy="6883400"/>
          </a:xfrm>
          <a:prstGeom prst="rtTriangle">
            <a:avLst/>
          </a:prstGeom>
          <a:solidFill>
            <a:srgbClr val="C00000">
              <a:alpha val="50000"/>
            </a:srgbClr>
          </a:solidFill>
          <a:ln w="9525">
            <a:noFill/>
          </a:ln>
        </p:spPr>
        <p:txBody>
          <a:bodyPr vert="horz" wrap="square" anchor="ctr"/>
          <a:lstStyle/>
          <a:p>
            <a:pPr algn="ctr"/>
            <a:endParaRPr lang="zh-CN" altLang="en-US" sz="4800" b="1">
              <a:solidFill>
                <a:schemeClr val="bg1"/>
              </a:solidFill>
              <a:latin typeface="微软雅黑" panose="020B0503020204020204" charset="-122"/>
              <a:ea typeface="微软雅黑" panose="020B0503020204020204" charset="-122"/>
            </a:endParaRPr>
          </a:p>
        </p:txBody>
      </p:sp>
      <p:sp>
        <p:nvSpPr>
          <p:cNvPr id="15363" name="直角三角形 1"/>
          <p:cNvSpPr/>
          <p:nvPr/>
        </p:nvSpPr>
        <p:spPr>
          <a:xfrm rot="10800000">
            <a:off x="7573963" y="-28575"/>
            <a:ext cx="4656137" cy="4656138"/>
          </a:xfrm>
          <a:prstGeom prst="rtTriangle">
            <a:avLst/>
          </a:prstGeom>
          <a:solidFill>
            <a:srgbClr val="C00000">
              <a:alpha val="50000"/>
            </a:srgbClr>
          </a:solidFill>
          <a:ln w="9525">
            <a:noFill/>
          </a:ln>
        </p:spPr>
        <p:txBody>
          <a:bodyPr vert="horz" wrap="square" anchor="ctr"/>
          <a:lstStyle/>
          <a:p>
            <a:pPr algn="ctr"/>
            <a:endParaRPr>
              <a:solidFill>
                <a:srgbClr val="FFFFFF"/>
              </a:solidFill>
              <a:latin typeface="Arial" panose="020B0604020202020204" pitchFamily="34" charset="0"/>
              <a:ea typeface="微软雅黑" panose="020B0503020204020204" charset="-122"/>
            </a:endParaRPr>
          </a:p>
        </p:txBody>
      </p:sp>
      <p:sp>
        <p:nvSpPr>
          <p:cNvPr id="15364" name="文本框 15363"/>
          <p:cNvSpPr txBox="1"/>
          <p:nvPr/>
        </p:nvSpPr>
        <p:spPr>
          <a:xfrm>
            <a:off x="768350" y="695325"/>
            <a:ext cx="2251075" cy="1198880"/>
          </a:xfrm>
          <a:prstGeom prst="rect">
            <a:avLst/>
          </a:prstGeom>
          <a:noFill/>
          <a:ln w="9525">
            <a:noFill/>
          </a:ln>
        </p:spPr>
        <p:txBody>
          <a:bodyPr wrap="square" anchor="t">
            <a:spAutoFit/>
          </a:bodyPr>
          <a:lstStyle/>
          <a:p>
            <a:pPr algn="r"/>
            <a:r>
              <a:rPr lang="zh-CN" altLang="en-US" sz="3600" b="1">
                <a:solidFill>
                  <a:srgbClr val="FFFFFF"/>
                </a:solidFill>
                <a:latin typeface="Arial" panose="020B0604020202020204" pitchFamily="34" charset="0"/>
                <a:ea typeface="微软雅黑" panose="020B0503020204020204" charset="-122"/>
              </a:rPr>
              <a:t>Add your</a:t>
            </a:r>
          </a:p>
          <a:p>
            <a:pPr algn="r"/>
            <a:r>
              <a:rPr lang="zh-CN" altLang="en-US" sz="3600" b="1">
                <a:solidFill>
                  <a:srgbClr val="FFFFFF"/>
                </a:solidFill>
                <a:latin typeface="Arial" panose="020B0604020202020204" pitchFamily="34" charset="0"/>
                <a:ea typeface="微软雅黑" panose="020B0503020204020204" charset="-122"/>
              </a:rPr>
              <a:t>title</a:t>
            </a:r>
            <a:endParaRPr lang="zh-CN" altLang="en-US">
              <a:latin typeface="Arial" panose="020B0604020202020204" pitchFamily="34" charset="0"/>
            </a:endParaRPr>
          </a:p>
        </p:txBody>
      </p:sp>
      <p:sp>
        <p:nvSpPr>
          <p:cNvPr id="15365" name="文本框 15364"/>
          <p:cNvSpPr txBox="1"/>
          <p:nvPr/>
        </p:nvSpPr>
        <p:spPr>
          <a:xfrm>
            <a:off x="3332163" y="801688"/>
            <a:ext cx="3230562" cy="1383665"/>
          </a:xfrm>
          <a:prstGeom prst="rect">
            <a:avLst/>
          </a:prstGeom>
          <a:noFill/>
          <a:ln w="9525">
            <a:noFill/>
          </a:ln>
        </p:spPr>
        <p:txBody>
          <a:bodyPr wrap="square" anchor="t">
            <a:spAutoFit/>
          </a:bodyPr>
          <a:lstStyle/>
          <a:p>
            <a:r>
              <a:rPr lang="zh-CN" altLang="en-US" sz="1200">
                <a:solidFill>
                  <a:srgbClr val="FFFFFF"/>
                </a:solidFill>
                <a:latin typeface="Arial" panose="020B0604020202020204" pitchFamily="34" charset="0"/>
                <a:ea typeface="微软雅黑" panose="020B0503020204020204" charset="-122"/>
              </a:rPr>
              <a:t>Here you can enter your relevant text to explain your products or services to attendees.Here you can enter your relevant text to explain your products or services to attendees.Here you can enter your relevant text to explain your products or services to attendees.</a:t>
            </a:r>
            <a:endParaRPr lang="zh-CN" altLang="en-US">
              <a:latin typeface="Arial" panose="020B0604020202020204" pitchFamily="34" charset="0"/>
            </a:endParaRPr>
          </a:p>
        </p:txBody>
      </p:sp>
      <p:sp>
        <p:nvSpPr>
          <p:cNvPr id="15366" name="直接连接符 15365"/>
          <p:cNvSpPr/>
          <p:nvPr/>
        </p:nvSpPr>
        <p:spPr>
          <a:xfrm>
            <a:off x="768350" y="2063750"/>
            <a:ext cx="2251075" cy="0"/>
          </a:xfrm>
          <a:prstGeom prst="line">
            <a:avLst/>
          </a:prstGeom>
          <a:ln w="38100" cap="flat" cmpd="sng">
            <a:solidFill>
              <a:schemeClr val="bg1"/>
            </a:solidFill>
            <a:prstDash val="solid"/>
            <a:miter/>
            <a:headEnd type="none" w="med" len="med"/>
            <a:tailEnd type="none" w="med" len="med"/>
          </a:ln>
        </p:spPr>
      </p:sp>
      <p:sp>
        <p:nvSpPr>
          <p:cNvPr id="15367" name="直角三角形 19"/>
          <p:cNvSpPr/>
          <p:nvPr/>
        </p:nvSpPr>
        <p:spPr>
          <a:xfrm rot="10800000">
            <a:off x="11017250" y="-44450"/>
            <a:ext cx="1212850" cy="1212850"/>
          </a:xfrm>
          <a:prstGeom prst="rtTriangle">
            <a:avLst/>
          </a:prstGeom>
          <a:solidFill>
            <a:schemeClr val="bg1">
              <a:alpha val="100000"/>
            </a:schemeClr>
          </a:solidFill>
          <a:ln w="9525">
            <a:noFill/>
          </a:ln>
        </p:spPr>
        <p:txBody>
          <a:bodyPr vert="horz" wrap="square" anchor="ctr"/>
          <a:lstStyle/>
          <a:p>
            <a:pPr algn="ctr"/>
            <a:endParaRPr>
              <a:solidFill>
                <a:srgbClr val="FFFFFF"/>
              </a:solidFill>
              <a:latin typeface="Arial" panose="020B0604020202020204" pitchFamily="34" charset="0"/>
              <a:ea typeface="微软雅黑" panose="020B0503020204020204" charset="-122"/>
            </a:endParaRPr>
          </a:p>
        </p:txBody>
      </p:sp>
      <p:grpSp>
        <p:nvGrpSpPr>
          <p:cNvPr id="15368" name="组合 15367"/>
          <p:cNvGrpSpPr/>
          <p:nvPr/>
        </p:nvGrpSpPr>
        <p:grpSpPr>
          <a:xfrm>
            <a:off x="3414713" y="3257550"/>
            <a:ext cx="2314575" cy="2314575"/>
            <a:chOff x="0" y="0"/>
            <a:chExt cx="3644" cy="3644"/>
          </a:xfrm>
        </p:grpSpPr>
        <p:sp>
          <p:nvSpPr>
            <p:cNvPr id="15369" name="正圆 703"/>
            <p:cNvSpPr/>
            <p:nvPr/>
          </p:nvSpPr>
          <p:spPr>
            <a:xfrm>
              <a:off x="321" y="321"/>
              <a:ext cx="3001" cy="3001"/>
            </a:xfrm>
            <a:prstGeom prst="ellipse">
              <a:avLst/>
            </a:prstGeom>
            <a:solidFill>
              <a:schemeClr val="bg1">
                <a:alpha val="100000"/>
              </a:schemeClr>
            </a:solidFill>
            <a:ln w="9525">
              <a:noFill/>
            </a:ln>
          </p:spPr>
          <p:txBody>
            <a:bodyPr vert="horz" wrap="square" anchor="ctr"/>
            <a:lstStyle/>
            <a:p>
              <a:endParaRPr>
                <a:latin typeface="Arial" panose="020B0604020202020204" pitchFamily="34" charset="0"/>
              </a:endParaRPr>
            </a:p>
          </p:txBody>
        </p:sp>
        <p:sp>
          <p:nvSpPr>
            <p:cNvPr id="15370" name="正圆 703"/>
            <p:cNvSpPr/>
            <p:nvPr/>
          </p:nvSpPr>
          <p:spPr>
            <a:xfrm>
              <a:off x="0" y="0"/>
              <a:ext cx="3644" cy="3644"/>
            </a:xfrm>
            <a:prstGeom prst="ellipse">
              <a:avLst/>
            </a:prstGeom>
            <a:noFill/>
            <a:ln w="9525" cap="flat" cmpd="sng">
              <a:solidFill>
                <a:schemeClr val="bg1"/>
              </a:solidFill>
              <a:prstDash val="solid"/>
              <a:bevel/>
              <a:headEnd type="none" w="med" len="med"/>
              <a:tailEnd type="none" w="med" len="med"/>
            </a:ln>
          </p:spPr>
          <p:txBody>
            <a:bodyPr vert="horz" wrap="square" anchor="ctr"/>
            <a:lstStyle/>
            <a:p>
              <a:endParaRPr>
                <a:latin typeface="Arial" panose="020B0604020202020204" pitchFamily="34" charset="0"/>
              </a:endParaRPr>
            </a:p>
          </p:txBody>
        </p:sp>
        <p:sp>
          <p:nvSpPr>
            <p:cNvPr id="15371" name="文本框 15370"/>
            <p:cNvSpPr txBox="1"/>
            <p:nvPr/>
          </p:nvSpPr>
          <p:spPr>
            <a:xfrm>
              <a:off x="920" y="659"/>
              <a:ext cx="1804" cy="386"/>
            </a:xfrm>
            <a:prstGeom prst="rect">
              <a:avLst/>
            </a:prstGeom>
            <a:noFill/>
            <a:ln w="9525">
              <a:noFill/>
            </a:ln>
          </p:spPr>
          <p:txBody>
            <a:bodyPr vert="horz" wrap="none" anchor="t">
              <a:spAutoFit/>
            </a:bodyPr>
            <a:lstStyle/>
            <a:p>
              <a:pPr algn="ctr"/>
              <a:r>
                <a:rPr lang="zh-CN" altLang="en-US" sz="1000" b="1">
                  <a:latin typeface="微软雅黑" panose="020B0503020204020204" charset="-122"/>
                  <a:ea typeface="微软雅黑" panose="020B0503020204020204" charset="-122"/>
                </a:rPr>
                <a:t>Add  your  text</a:t>
              </a:r>
            </a:p>
          </p:txBody>
        </p:sp>
        <p:sp>
          <p:nvSpPr>
            <p:cNvPr id="15372" name="直接连接符 15371"/>
            <p:cNvSpPr/>
            <p:nvPr/>
          </p:nvSpPr>
          <p:spPr>
            <a:xfrm>
              <a:off x="1156" y="1262"/>
              <a:ext cx="1332" cy="1"/>
            </a:xfrm>
            <a:prstGeom prst="line">
              <a:avLst/>
            </a:prstGeom>
            <a:ln w="9525" cap="flat" cmpd="sng">
              <a:solidFill>
                <a:schemeClr val="tx1"/>
              </a:solidFill>
              <a:prstDash val="solid"/>
              <a:bevel/>
              <a:headEnd type="none" w="med" len="med"/>
              <a:tailEnd type="none" w="med" len="med"/>
            </a:ln>
          </p:spPr>
        </p:sp>
        <p:sp>
          <p:nvSpPr>
            <p:cNvPr id="15373" name="文本框 15372"/>
            <p:cNvSpPr txBox="1"/>
            <p:nvPr/>
          </p:nvSpPr>
          <p:spPr>
            <a:xfrm>
              <a:off x="562" y="1504"/>
              <a:ext cx="2520" cy="1355"/>
            </a:xfrm>
            <a:prstGeom prst="rect">
              <a:avLst/>
            </a:prstGeom>
            <a:noFill/>
            <a:ln w="9525">
              <a:noFill/>
            </a:ln>
          </p:spPr>
          <p:txBody>
            <a:bodyPr vert="horz" wrap="square" anchor="t">
              <a:spAutoFit/>
            </a:bodyPr>
            <a:lstStyle/>
            <a:p>
              <a:r>
                <a:rPr lang="zh-CN" altLang="en-US" sz="1000">
                  <a:latin typeface="微软雅黑" panose="020B0503020204020204" charset="-122"/>
                  <a:ea typeface="微软雅黑" panose="020B0503020204020204" charset="-122"/>
                </a:rPr>
                <a:t>Here you can enter your relevant text to explain your products or services to attendees.</a:t>
              </a:r>
            </a:p>
          </p:txBody>
        </p:sp>
      </p:grpSp>
      <p:grpSp>
        <p:nvGrpSpPr>
          <p:cNvPr id="15374" name="组合 15373"/>
          <p:cNvGrpSpPr/>
          <p:nvPr/>
        </p:nvGrpSpPr>
        <p:grpSpPr>
          <a:xfrm>
            <a:off x="768350" y="3257550"/>
            <a:ext cx="2314575" cy="2314575"/>
            <a:chOff x="0" y="0"/>
            <a:chExt cx="3644" cy="3644"/>
          </a:xfrm>
        </p:grpSpPr>
        <p:sp>
          <p:nvSpPr>
            <p:cNvPr id="15375" name="正圆 703"/>
            <p:cNvSpPr/>
            <p:nvPr/>
          </p:nvSpPr>
          <p:spPr>
            <a:xfrm>
              <a:off x="321" y="321"/>
              <a:ext cx="3001" cy="3001"/>
            </a:xfrm>
            <a:prstGeom prst="ellipse">
              <a:avLst/>
            </a:prstGeom>
            <a:solidFill>
              <a:schemeClr val="bg1">
                <a:alpha val="100000"/>
              </a:schemeClr>
            </a:solidFill>
            <a:ln w="9525">
              <a:noFill/>
            </a:ln>
          </p:spPr>
          <p:txBody>
            <a:bodyPr vert="horz" wrap="square" anchor="ctr"/>
            <a:lstStyle/>
            <a:p>
              <a:endParaRPr>
                <a:latin typeface="Arial" panose="020B0604020202020204" pitchFamily="34" charset="0"/>
              </a:endParaRPr>
            </a:p>
          </p:txBody>
        </p:sp>
        <p:sp>
          <p:nvSpPr>
            <p:cNvPr id="15376" name="正圆 703"/>
            <p:cNvSpPr/>
            <p:nvPr/>
          </p:nvSpPr>
          <p:spPr>
            <a:xfrm>
              <a:off x="0" y="0"/>
              <a:ext cx="3644" cy="3644"/>
            </a:xfrm>
            <a:prstGeom prst="ellipse">
              <a:avLst/>
            </a:prstGeom>
            <a:noFill/>
            <a:ln w="9525" cap="flat" cmpd="sng">
              <a:solidFill>
                <a:schemeClr val="bg1"/>
              </a:solidFill>
              <a:prstDash val="solid"/>
              <a:miter/>
              <a:headEnd type="none" w="med" len="med"/>
              <a:tailEnd type="none" w="med" len="med"/>
            </a:ln>
          </p:spPr>
          <p:txBody>
            <a:bodyPr vert="horz" wrap="square" anchor="ctr"/>
            <a:lstStyle/>
            <a:p>
              <a:endParaRPr>
                <a:latin typeface="Arial" panose="020B0604020202020204" pitchFamily="34" charset="0"/>
              </a:endParaRPr>
            </a:p>
          </p:txBody>
        </p:sp>
        <p:sp>
          <p:nvSpPr>
            <p:cNvPr id="15377" name="文本框 15376"/>
            <p:cNvSpPr txBox="1"/>
            <p:nvPr/>
          </p:nvSpPr>
          <p:spPr>
            <a:xfrm>
              <a:off x="920" y="659"/>
              <a:ext cx="1804" cy="386"/>
            </a:xfrm>
            <a:prstGeom prst="rect">
              <a:avLst/>
            </a:prstGeom>
            <a:noFill/>
            <a:ln w="9525">
              <a:noFill/>
            </a:ln>
          </p:spPr>
          <p:txBody>
            <a:bodyPr vert="horz" wrap="none" anchor="t">
              <a:spAutoFit/>
            </a:bodyPr>
            <a:lstStyle/>
            <a:p>
              <a:pPr algn="ctr"/>
              <a:r>
                <a:rPr lang="zh-CN" altLang="en-US" sz="1000" b="1">
                  <a:latin typeface="微软雅黑" panose="020B0503020204020204" charset="-122"/>
                  <a:ea typeface="微软雅黑" panose="020B0503020204020204" charset="-122"/>
                </a:rPr>
                <a:t>Add  your  text</a:t>
              </a:r>
            </a:p>
          </p:txBody>
        </p:sp>
        <p:sp>
          <p:nvSpPr>
            <p:cNvPr id="15378" name="直接连接符 15377"/>
            <p:cNvSpPr/>
            <p:nvPr/>
          </p:nvSpPr>
          <p:spPr>
            <a:xfrm>
              <a:off x="1156" y="1262"/>
              <a:ext cx="1332" cy="1"/>
            </a:xfrm>
            <a:prstGeom prst="line">
              <a:avLst/>
            </a:prstGeom>
            <a:ln w="9525" cap="flat" cmpd="sng">
              <a:solidFill>
                <a:schemeClr val="tx1"/>
              </a:solidFill>
              <a:prstDash val="solid"/>
              <a:miter/>
              <a:headEnd type="none" w="med" len="med"/>
              <a:tailEnd type="none" w="med" len="med"/>
            </a:ln>
          </p:spPr>
        </p:sp>
        <p:sp>
          <p:nvSpPr>
            <p:cNvPr id="15379" name="文本框 15378"/>
            <p:cNvSpPr txBox="1"/>
            <p:nvPr/>
          </p:nvSpPr>
          <p:spPr>
            <a:xfrm>
              <a:off x="562" y="1504"/>
              <a:ext cx="2520" cy="1355"/>
            </a:xfrm>
            <a:prstGeom prst="rect">
              <a:avLst/>
            </a:prstGeom>
            <a:noFill/>
            <a:ln w="9525">
              <a:noFill/>
            </a:ln>
          </p:spPr>
          <p:txBody>
            <a:bodyPr vert="horz" wrap="square" anchor="t">
              <a:spAutoFit/>
            </a:bodyPr>
            <a:lstStyle/>
            <a:p>
              <a:r>
                <a:rPr lang="zh-CN" altLang="en-US" sz="1000">
                  <a:latin typeface="微软雅黑" panose="020B0503020204020204" charset="-122"/>
                  <a:ea typeface="微软雅黑" panose="020B0503020204020204" charset="-122"/>
                </a:rPr>
                <a:t>Here you can enter your relevant text to explain your products or services to attendees.</a:t>
              </a:r>
            </a:p>
          </p:txBody>
        </p:sp>
      </p:grpSp>
      <p:grpSp>
        <p:nvGrpSpPr>
          <p:cNvPr id="15380" name="组合 15379"/>
          <p:cNvGrpSpPr/>
          <p:nvPr/>
        </p:nvGrpSpPr>
        <p:grpSpPr>
          <a:xfrm>
            <a:off x="6061075" y="3257550"/>
            <a:ext cx="2314575" cy="2314575"/>
            <a:chOff x="0" y="0"/>
            <a:chExt cx="3644" cy="3644"/>
          </a:xfrm>
        </p:grpSpPr>
        <p:sp>
          <p:nvSpPr>
            <p:cNvPr id="15381" name="正圆 703"/>
            <p:cNvSpPr/>
            <p:nvPr/>
          </p:nvSpPr>
          <p:spPr>
            <a:xfrm>
              <a:off x="321" y="321"/>
              <a:ext cx="3001" cy="3001"/>
            </a:xfrm>
            <a:prstGeom prst="ellipse">
              <a:avLst/>
            </a:prstGeom>
            <a:solidFill>
              <a:schemeClr val="bg1">
                <a:alpha val="100000"/>
              </a:schemeClr>
            </a:solidFill>
            <a:ln w="9525">
              <a:noFill/>
            </a:ln>
          </p:spPr>
          <p:txBody>
            <a:bodyPr vert="horz" wrap="square" anchor="ctr"/>
            <a:lstStyle/>
            <a:p>
              <a:endParaRPr>
                <a:latin typeface="Arial" panose="020B0604020202020204" pitchFamily="34" charset="0"/>
              </a:endParaRPr>
            </a:p>
          </p:txBody>
        </p:sp>
        <p:sp>
          <p:nvSpPr>
            <p:cNvPr id="15382" name="正圆 703"/>
            <p:cNvSpPr/>
            <p:nvPr/>
          </p:nvSpPr>
          <p:spPr>
            <a:xfrm>
              <a:off x="0" y="0"/>
              <a:ext cx="3644" cy="3644"/>
            </a:xfrm>
            <a:prstGeom prst="ellipse">
              <a:avLst/>
            </a:prstGeom>
            <a:noFill/>
            <a:ln w="9525" cap="flat" cmpd="sng">
              <a:solidFill>
                <a:schemeClr val="bg1"/>
              </a:solidFill>
              <a:prstDash val="solid"/>
              <a:miter/>
              <a:headEnd type="none" w="med" len="med"/>
              <a:tailEnd type="none" w="med" len="med"/>
            </a:ln>
          </p:spPr>
          <p:txBody>
            <a:bodyPr vert="horz" wrap="square" anchor="ctr"/>
            <a:lstStyle/>
            <a:p>
              <a:endParaRPr>
                <a:latin typeface="Arial" panose="020B0604020202020204" pitchFamily="34" charset="0"/>
              </a:endParaRPr>
            </a:p>
          </p:txBody>
        </p:sp>
        <p:sp>
          <p:nvSpPr>
            <p:cNvPr id="15383" name="文本框 15382"/>
            <p:cNvSpPr txBox="1"/>
            <p:nvPr/>
          </p:nvSpPr>
          <p:spPr>
            <a:xfrm>
              <a:off x="920" y="659"/>
              <a:ext cx="1804" cy="386"/>
            </a:xfrm>
            <a:prstGeom prst="rect">
              <a:avLst/>
            </a:prstGeom>
            <a:noFill/>
            <a:ln w="9525">
              <a:noFill/>
            </a:ln>
          </p:spPr>
          <p:txBody>
            <a:bodyPr vert="horz" wrap="none" anchor="t">
              <a:spAutoFit/>
            </a:bodyPr>
            <a:lstStyle/>
            <a:p>
              <a:pPr algn="ctr"/>
              <a:r>
                <a:rPr lang="zh-CN" altLang="en-US" sz="1000" b="1">
                  <a:latin typeface="微软雅黑" panose="020B0503020204020204" charset="-122"/>
                  <a:ea typeface="微软雅黑" panose="020B0503020204020204" charset="-122"/>
                </a:rPr>
                <a:t>Add  your  text</a:t>
              </a:r>
            </a:p>
          </p:txBody>
        </p:sp>
        <p:sp>
          <p:nvSpPr>
            <p:cNvPr id="15384" name="直接连接符 15383"/>
            <p:cNvSpPr/>
            <p:nvPr/>
          </p:nvSpPr>
          <p:spPr>
            <a:xfrm>
              <a:off x="1156" y="1262"/>
              <a:ext cx="1332" cy="1"/>
            </a:xfrm>
            <a:prstGeom prst="line">
              <a:avLst/>
            </a:prstGeom>
            <a:ln w="9525" cap="flat" cmpd="sng">
              <a:solidFill>
                <a:schemeClr val="tx1"/>
              </a:solidFill>
              <a:prstDash val="solid"/>
              <a:miter/>
              <a:headEnd type="none" w="med" len="med"/>
              <a:tailEnd type="none" w="med" len="med"/>
            </a:ln>
          </p:spPr>
        </p:sp>
        <p:sp>
          <p:nvSpPr>
            <p:cNvPr id="15385" name="文本框 15384"/>
            <p:cNvSpPr txBox="1"/>
            <p:nvPr/>
          </p:nvSpPr>
          <p:spPr>
            <a:xfrm>
              <a:off x="562" y="1504"/>
              <a:ext cx="2520" cy="1355"/>
            </a:xfrm>
            <a:prstGeom prst="rect">
              <a:avLst/>
            </a:prstGeom>
            <a:noFill/>
            <a:ln w="9525">
              <a:noFill/>
            </a:ln>
          </p:spPr>
          <p:txBody>
            <a:bodyPr vert="horz" wrap="square" anchor="t">
              <a:spAutoFit/>
            </a:bodyPr>
            <a:lstStyle/>
            <a:p>
              <a:r>
                <a:rPr lang="zh-CN" altLang="en-US" sz="1000">
                  <a:latin typeface="微软雅黑" panose="020B0503020204020204" charset="-122"/>
                  <a:ea typeface="微软雅黑" panose="020B0503020204020204" charset="-122"/>
                </a:rPr>
                <a:t>Here you can enter your relevant text to explain your products or services to attendees.</a:t>
              </a:r>
            </a:p>
          </p:txBody>
        </p:sp>
      </p:grpSp>
      <p:grpSp>
        <p:nvGrpSpPr>
          <p:cNvPr id="15386" name="组合 15385"/>
          <p:cNvGrpSpPr/>
          <p:nvPr/>
        </p:nvGrpSpPr>
        <p:grpSpPr>
          <a:xfrm>
            <a:off x="8707438" y="3257550"/>
            <a:ext cx="2314575" cy="2314575"/>
            <a:chOff x="0" y="0"/>
            <a:chExt cx="3644" cy="3644"/>
          </a:xfrm>
        </p:grpSpPr>
        <p:sp>
          <p:nvSpPr>
            <p:cNvPr id="15387" name="正圆 703"/>
            <p:cNvSpPr/>
            <p:nvPr/>
          </p:nvSpPr>
          <p:spPr>
            <a:xfrm>
              <a:off x="321" y="321"/>
              <a:ext cx="3001" cy="3001"/>
            </a:xfrm>
            <a:prstGeom prst="ellipse">
              <a:avLst/>
            </a:prstGeom>
            <a:solidFill>
              <a:schemeClr val="bg1">
                <a:alpha val="100000"/>
              </a:schemeClr>
            </a:solidFill>
            <a:ln w="9525">
              <a:noFill/>
            </a:ln>
          </p:spPr>
          <p:txBody>
            <a:bodyPr vert="horz" wrap="square" anchor="ctr"/>
            <a:lstStyle/>
            <a:p>
              <a:endParaRPr>
                <a:latin typeface="Arial" panose="020B0604020202020204" pitchFamily="34" charset="0"/>
              </a:endParaRPr>
            </a:p>
          </p:txBody>
        </p:sp>
        <p:sp>
          <p:nvSpPr>
            <p:cNvPr id="15388" name="正圆 703"/>
            <p:cNvSpPr/>
            <p:nvPr/>
          </p:nvSpPr>
          <p:spPr>
            <a:xfrm>
              <a:off x="0" y="0"/>
              <a:ext cx="3644" cy="3644"/>
            </a:xfrm>
            <a:prstGeom prst="ellipse">
              <a:avLst/>
            </a:prstGeom>
            <a:noFill/>
            <a:ln w="9525" cap="flat" cmpd="sng">
              <a:solidFill>
                <a:schemeClr val="bg1"/>
              </a:solidFill>
              <a:prstDash val="solid"/>
              <a:headEnd type="none" w="med" len="med"/>
              <a:tailEnd type="none" w="med" len="med"/>
            </a:ln>
          </p:spPr>
          <p:txBody>
            <a:bodyPr vert="horz" wrap="square" anchor="ctr"/>
            <a:lstStyle/>
            <a:p>
              <a:endParaRPr>
                <a:latin typeface="Arial" panose="020B0604020202020204" pitchFamily="34" charset="0"/>
              </a:endParaRPr>
            </a:p>
          </p:txBody>
        </p:sp>
        <p:sp>
          <p:nvSpPr>
            <p:cNvPr id="15389" name="文本框 15388"/>
            <p:cNvSpPr txBox="1"/>
            <p:nvPr/>
          </p:nvSpPr>
          <p:spPr>
            <a:xfrm>
              <a:off x="920" y="659"/>
              <a:ext cx="1804" cy="386"/>
            </a:xfrm>
            <a:prstGeom prst="rect">
              <a:avLst/>
            </a:prstGeom>
            <a:noFill/>
            <a:ln w="9525">
              <a:noFill/>
            </a:ln>
          </p:spPr>
          <p:txBody>
            <a:bodyPr vert="horz" wrap="none" anchor="t">
              <a:spAutoFit/>
            </a:bodyPr>
            <a:lstStyle/>
            <a:p>
              <a:pPr algn="ctr"/>
              <a:r>
                <a:rPr lang="zh-CN" altLang="en-US" sz="1000" b="1">
                  <a:latin typeface="微软雅黑" panose="020B0503020204020204" charset="-122"/>
                  <a:ea typeface="微软雅黑" panose="020B0503020204020204" charset="-122"/>
                </a:rPr>
                <a:t>Add  your  text</a:t>
              </a:r>
            </a:p>
          </p:txBody>
        </p:sp>
        <p:sp>
          <p:nvSpPr>
            <p:cNvPr id="15390" name="直接连接符 15389"/>
            <p:cNvSpPr/>
            <p:nvPr/>
          </p:nvSpPr>
          <p:spPr>
            <a:xfrm>
              <a:off x="1156" y="1262"/>
              <a:ext cx="1332" cy="1"/>
            </a:xfrm>
            <a:prstGeom prst="line">
              <a:avLst/>
            </a:prstGeom>
            <a:ln w="9525" cap="flat" cmpd="sng">
              <a:solidFill>
                <a:schemeClr val="tx1"/>
              </a:solidFill>
              <a:prstDash val="solid"/>
              <a:headEnd type="none" w="med" len="med"/>
              <a:tailEnd type="none" w="med" len="med"/>
            </a:ln>
          </p:spPr>
        </p:sp>
        <p:sp>
          <p:nvSpPr>
            <p:cNvPr id="15391" name="文本框 15390"/>
            <p:cNvSpPr txBox="1"/>
            <p:nvPr/>
          </p:nvSpPr>
          <p:spPr>
            <a:xfrm>
              <a:off x="562" y="1504"/>
              <a:ext cx="2520" cy="1355"/>
            </a:xfrm>
            <a:prstGeom prst="rect">
              <a:avLst/>
            </a:prstGeom>
            <a:noFill/>
            <a:ln w="9525">
              <a:noFill/>
            </a:ln>
          </p:spPr>
          <p:txBody>
            <a:bodyPr vert="horz" wrap="square" anchor="t">
              <a:spAutoFit/>
            </a:bodyPr>
            <a:lstStyle/>
            <a:p>
              <a:r>
                <a:rPr lang="zh-CN" altLang="en-US" sz="1000">
                  <a:latin typeface="微软雅黑" panose="020B0503020204020204" charset="-122"/>
                  <a:ea typeface="微软雅黑" panose="020B0503020204020204" charset="-122"/>
                </a:rPr>
                <a:t>Here you can enter your relevant text to explain your products or services to attendees.</a:t>
              </a:r>
            </a:p>
          </p:txBody>
        </p:sp>
      </p:gr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cstate="print"/>
          <a:stretch>
            <a:fillRect b="-156"/>
          </a:stretch>
        </a:blipFill>
        <a:effectLst/>
      </p:bgPr>
    </p:bg>
    <p:spTree>
      <p:nvGrpSpPr>
        <p:cNvPr id="1" name=""/>
        <p:cNvGrpSpPr/>
        <p:nvPr/>
      </p:nvGrpSpPr>
      <p:grpSpPr>
        <a:xfrm>
          <a:off x="0" y="0"/>
          <a:ext cx="0" cy="0"/>
          <a:chOff x="0" y="0"/>
          <a:chExt cx="0" cy="0"/>
        </a:xfrm>
      </p:grpSpPr>
      <p:sp>
        <p:nvSpPr>
          <p:cNvPr id="3" name="矩形 2"/>
          <p:cNvSpPr/>
          <p:nvPr/>
        </p:nvSpPr>
        <p:spPr>
          <a:xfrm>
            <a:off x="-5080" y="-19050"/>
            <a:ext cx="12205335" cy="6883400"/>
          </a:xfrm>
          <a:prstGeom prst="rect">
            <a:avLst/>
          </a:prstGeom>
          <a:solidFill>
            <a:schemeClr val="tx1">
              <a:alpha val="5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86" name="文本框 16385"/>
          <p:cNvSpPr txBox="1"/>
          <p:nvPr/>
        </p:nvSpPr>
        <p:spPr>
          <a:xfrm>
            <a:off x="4643438" y="1617663"/>
            <a:ext cx="2971800" cy="2833687"/>
          </a:xfrm>
          <a:prstGeom prst="rect">
            <a:avLst/>
          </a:prstGeom>
          <a:solidFill>
            <a:srgbClr val="C00000">
              <a:alpha val="70000"/>
            </a:srgbClr>
          </a:solidFill>
          <a:ln w="9525">
            <a:noFill/>
          </a:ln>
        </p:spPr>
        <p:txBody>
          <a:bodyPr vert="horz" wrap="square" anchor="t">
            <a:spAutoFit/>
          </a:bodyPr>
          <a:lstStyle/>
          <a:p>
            <a:pPr algn="ctr"/>
            <a:r>
              <a:rPr lang="zh-CN" altLang="en-US" sz="6000" b="1">
                <a:solidFill>
                  <a:schemeClr val="bg1"/>
                </a:solidFill>
                <a:latin typeface="微软雅黑" panose="020B0503020204020204" charset="-122"/>
                <a:ea typeface="微软雅黑" panose="020B0503020204020204" charset="-122"/>
              </a:rPr>
              <a:t>PART</a:t>
            </a:r>
          </a:p>
          <a:p>
            <a:pPr algn="ctr"/>
            <a:endParaRPr lang="zh-CN" altLang="en-US" sz="6000" b="1">
              <a:solidFill>
                <a:schemeClr val="bg1"/>
              </a:solidFill>
              <a:latin typeface="微软雅黑" panose="020B0503020204020204" charset="-122"/>
              <a:ea typeface="微软雅黑" panose="020B0503020204020204" charset="-122"/>
            </a:endParaRPr>
          </a:p>
          <a:p>
            <a:pPr algn="ctr"/>
            <a:r>
              <a:rPr lang="zh-CN" altLang="en-US" sz="6000" b="1">
                <a:solidFill>
                  <a:schemeClr val="bg1"/>
                </a:solidFill>
                <a:latin typeface="微软雅黑" panose="020B0503020204020204" charset="-122"/>
                <a:ea typeface="微软雅黑" panose="020B0503020204020204" charset="-122"/>
              </a:rPr>
              <a:t>TWO</a:t>
            </a:r>
            <a:endParaRPr lang="zh-CN" altLang="en-US">
              <a:latin typeface="Arial" panose="020B0604020202020204" pitchFamily="34" charset="0"/>
            </a:endParaRPr>
          </a:p>
        </p:txBody>
      </p:sp>
      <p:sp>
        <p:nvSpPr>
          <p:cNvPr id="16387" name="直接连接符 16386"/>
          <p:cNvSpPr/>
          <p:nvPr/>
        </p:nvSpPr>
        <p:spPr>
          <a:xfrm>
            <a:off x="4643438" y="4689475"/>
            <a:ext cx="2973387" cy="0"/>
          </a:xfrm>
          <a:prstGeom prst="line">
            <a:avLst/>
          </a:prstGeom>
          <a:ln w="9525" cap="flat" cmpd="sng">
            <a:solidFill>
              <a:srgbClr val="C00000"/>
            </a:solidFill>
            <a:prstDash val="solid"/>
            <a:headEnd type="none" w="med" len="med"/>
            <a:tailEnd type="none" w="med" len="med"/>
          </a:ln>
        </p:spPr>
      </p:sp>
      <p:sp>
        <p:nvSpPr>
          <p:cNvPr id="16388" name="文本框 16387"/>
          <p:cNvSpPr txBox="1"/>
          <p:nvPr/>
        </p:nvSpPr>
        <p:spPr>
          <a:xfrm>
            <a:off x="4643438" y="5035550"/>
            <a:ext cx="2973387" cy="737235"/>
          </a:xfrm>
          <a:prstGeom prst="rect">
            <a:avLst/>
          </a:prstGeom>
          <a:noFill/>
          <a:ln w="9525">
            <a:noFill/>
          </a:ln>
        </p:spPr>
        <p:txBody>
          <a:bodyPr wrap="square" anchor="t">
            <a:spAutoFit/>
          </a:bodyPr>
          <a:lstStyle/>
          <a:p>
            <a:r>
              <a:rPr lang="zh-CN" altLang="en-US" sz="1400" b="1">
                <a:solidFill>
                  <a:srgbClr val="C00000"/>
                </a:solidFill>
                <a:latin typeface="Arial" panose="020B0604020202020204" pitchFamily="34" charset="0"/>
                <a:ea typeface="微软雅黑" panose="020B0503020204020204" charset="-122"/>
              </a:rPr>
              <a:t>Here you can enter your relevant text to explain your products or services to attendees.</a:t>
            </a:r>
            <a:endParaRPr lang="zh-CN" altLang="en-US">
              <a:latin typeface="Arial" panose="020B0604020202020204" pitchFamily="34" charset="0"/>
            </a:endParaRPr>
          </a:p>
        </p:txBody>
      </p:sp>
    </p:spTree>
  </p:cSld>
  <p:clrMapOvr>
    <a:masterClrMapping/>
  </p:clrMapOvr>
  <p:transition>
    <p:fade thruBlk="1"/>
  </p:transition>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25</Slides>
  <Notes>0</Notes>
  <HiddenSlides>0</HiddenSlide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默认设计模板</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revision>27</cp:revision>
  <dcterms:created xsi:type="dcterms:W3CDTF">2015-04-16T04:54:00Z</dcterms:created>
  <dcterms:modified xsi:type="dcterms:W3CDTF">2024-05-14T19:48:55Z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2052-11.1.0.8597</vt:lpwstr>
  </property>
  <property fmtid="{D5CDD505-2E9C-101B-9397-08002B2CF9AE}" pid="3" name="MSIP_Label_4044bd30-2ed7-4c9d-9d12-46200872a97b_Enabled">
    <vt:lpwstr>true</vt:lpwstr>
  </property>
  <property fmtid="{D5CDD505-2E9C-101B-9397-08002B2CF9AE}" pid="4" name="MSIP_Label_4044bd30-2ed7-4c9d-9d12-46200872a97b_SetDate">
    <vt:lpwstr>2023-10-04T21:54:37Z</vt:lpwstr>
  </property>
  <property fmtid="{D5CDD505-2E9C-101B-9397-08002B2CF9AE}" pid="5" name="MSIP_Label_4044bd30-2ed7-4c9d-9d12-46200872a97b_Method">
    <vt:lpwstr>Standard</vt:lpwstr>
  </property>
  <property fmtid="{D5CDD505-2E9C-101B-9397-08002B2CF9AE}" pid="6" name="MSIP_Label_4044bd30-2ed7-4c9d-9d12-46200872a97b_Name">
    <vt:lpwstr>defa4170-0d19-0005-0004-bc88714345d2</vt:lpwstr>
  </property>
  <property fmtid="{D5CDD505-2E9C-101B-9397-08002B2CF9AE}" pid="7" name="MSIP_Label_4044bd30-2ed7-4c9d-9d12-46200872a97b_SiteId">
    <vt:lpwstr>4130bd39-7c53-419c-b1e5-8758d6d63f21</vt:lpwstr>
  </property>
  <property fmtid="{D5CDD505-2E9C-101B-9397-08002B2CF9AE}" pid="8" name="MSIP_Label_4044bd30-2ed7-4c9d-9d12-46200872a97b_ActionId">
    <vt:lpwstr>8a52ff8a-1ffe-4c11-809e-7575ba904fe1</vt:lpwstr>
  </property>
  <property fmtid="{D5CDD505-2E9C-101B-9397-08002B2CF9AE}" pid="9" name="MSIP_Label_4044bd30-2ed7-4c9d-9d12-46200872a97b_ContentBits">
    <vt:lpwstr>0</vt:lpwstr>
  </property>
</Properties>
</file>