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BA7E9-7ADA-4E78-9CBD-5E81E1888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917DC8-61DF-4BCB-968F-DBF35B6F9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654E21-5EE3-4C5E-A361-541E0133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7405-8463-43B8-86DF-36D7B3C4093D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E39AE3-E7AC-46C5-B6C1-C7273A4C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926D35-067C-4A60-AEA3-D78EFD63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577D-291B-4055-B2A3-509ACEB8E9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521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ABAC1-71BA-404F-8D58-383B07E9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74D91B-64C6-4495-B739-0BC883CCC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E175C2-4194-4D95-9A0B-DD59CF1F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7405-8463-43B8-86DF-36D7B3C4093D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80E6A0-9BF9-4323-A573-C2AA8CF2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0F3860-2391-4D73-80DC-6AD6F22D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577D-291B-4055-B2A3-509ACEB8E9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088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EBB9DB-FB9A-4EB0-BEBA-F0DB950F9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12BE87-970D-4D4A-9D12-1978D101C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653307-26F2-4FD1-9918-F304AD63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7405-8463-43B8-86DF-36D7B3C4093D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F85BBF-0E63-4785-AFA4-AEE0A409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65D72A-6C41-4689-9CB9-BC1033F5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577D-291B-4055-B2A3-509ACEB8E9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96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1070E-ED82-4D29-A76D-BA21933A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F6498-9B6F-4433-8F46-6B47FD217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0F7FBD-B179-46C5-93FA-B82C0B03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7405-8463-43B8-86DF-36D7B3C4093D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869283-ADB0-4580-AD1F-B6346862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4D6348-EDDE-4C44-9669-4B9728F8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577D-291B-4055-B2A3-509ACEB8E9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2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A5A25-59CA-46B7-B38A-BDE7E7D4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23BFC1-0EDB-42E9-958A-4B8D1FCED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55389E-01F0-4BEC-8FE3-6217F149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7405-8463-43B8-86DF-36D7B3C4093D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FD7C16-BA4F-45DA-9175-F64C5A16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298E48-BE7F-4C7D-878A-06D7FD2B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577D-291B-4055-B2A3-509ACEB8E9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965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5B1AA-A534-46D0-BE28-C7A07E26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A788D0-5A9A-45CF-8761-0560EF634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9B32D1-525D-4C92-9421-B88EDA368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C89393-461C-41F4-8743-633D8152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7405-8463-43B8-86DF-36D7B3C4093D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25D61B-F1B1-4F6C-8637-4BC875EE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2F7B5F-9597-4176-B93E-1406FCE5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577D-291B-4055-B2A3-509ACEB8E9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666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C1C0B-772F-447A-8B77-C87A3B4B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28891F-D679-440D-B37A-6FC56AD34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E27B68-6DFC-42F7-ADFC-95C2BC07F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07DA17-A771-415B-89AD-AFFE427F3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93BE09-8E43-4C4F-B32B-0E1823038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C0B96E-DB07-41BE-9345-9F4A4300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7405-8463-43B8-86DF-36D7B3C4093D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BA7E222-6984-4638-8DDC-4BEBC976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BC07B0-F716-4023-9819-3FE90528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577D-291B-4055-B2A3-509ACEB8E9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260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3A8B4-0768-4ECF-B825-BD4B0FBA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4527EE-BC6E-4BB8-B2CC-708BFD6A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7405-8463-43B8-86DF-36D7B3C4093D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38910E-5CD1-41CE-9BA5-ECCAD924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FEDD36-3D94-45E7-818D-8CC944DC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577D-291B-4055-B2A3-509ACEB8E9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57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EC412F-6564-468C-A033-49DD4D76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7405-8463-43B8-86DF-36D7B3C4093D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4277EE-ECBD-4E04-B043-9409F929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20B56D-288E-46F3-8F58-6AC03593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577D-291B-4055-B2A3-509ACEB8E9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12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23A5D-12AD-4ECB-9935-7E5BE5E46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DEFA05-49EB-4A51-B9CB-3BED682A5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ADB3E2-0B41-432F-AC34-4821D55AF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7D4C6D-4FBA-4801-81ED-95D4931E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7405-8463-43B8-86DF-36D7B3C4093D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77311C-6704-4C89-95DB-C3103FCB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682865-3FEB-493F-AB40-F512591C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577D-291B-4055-B2A3-509ACEB8E9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14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16BC1-11E8-468B-9F78-AF7EF185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4630BB-CC3D-45FF-A374-20235E13E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DBF7E7-F23A-48A1-94A9-F82FCBF10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A636C0-D1F9-4152-8E2B-C9C7B7B1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7405-8463-43B8-86DF-36D7B3C4093D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5F6594-E2EF-402A-BEC1-2613BC4B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FB8D8D-9A7B-4A0C-BDE3-AA5CCF8D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577D-291B-4055-B2A3-509ACEB8E9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989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88E6F1-6DC3-45C0-AF9F-277203017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6D73BA-4C89-47D7-88CA-A38EE183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BC2759-D979-4F26-94D8-11F7A6EBA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57405-8463-43B8-86DF-36D7B3C4093D}" type="datetimeFigureOut">
              <a:rPr lang="es-ES" smtClean="0"/>
              <a:t>18/04/2021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939BF0-E31D-4C51-85CC-82619C4EC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0CA90D-FFF0-4545-A348-3DB4141C7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8577D-291B-4055-B2A3-509ACEB8E9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43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B7931CD-9446-48F7-90A0-1AD335B17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225" y="806789"/>
            <a:ext cx="2336800" cy="5244421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AB378D66-FE70-4040-AAA0-7338DD5B76C0}"/>
              </a:ext>
            </a:extLst>
          </p:cNvPr>
          <p:cNvGrpSpPr/>
          <p:nvPr/>
        </p:nvGrpSpPr>
        <p:grpSpPr>
          <a:xfrm>
            <a:off x="745125" y="1547226"/>
            <a:ext cx="6337967" cy="4208681"/>
            <a:chOff x="1120510" y="1450974"/>
            <a:chExt cx="6337967" cy="4208681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98133BE8-B3BF-4E65-8C3A-003A556E7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0510" y="1533436"/>
              <a:ext cx="6337967" cy="4126219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1C1DCA8B-3877-4447-8BA1-5641C07BA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4233" y="1450974"/>
              <a:ext cx="1891967" cy="3894139"/>
            </a:xfrm>
            <a:prstGeom prst="rect">
              <a:avLst/>
            </a:prstGeom>
          </p:spPr>
        </p:pic>
      </p:grp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3AB38F9A-0CDC-4440-ABAA-B790C15EFA0F}"/>
              </a:ext>
            </a:extLst>
          </p:cNvPr>
          <p:cNvCxnSpPr/>
          <p:nvPr/>
        </p:nvCxnSpPr>
        <p:spPr>
          <a:xfrm flipV="1">
            <a:off x="2983832" y="596766"/>
            <a:ext cx="0" cy="12224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CAFA3E23-9BA7-46DD-866F-2E42F11A29B0}"/>
              </a:ext>
            </a:extLst>
          </p:cNvPr>
          <p:cNvCxnSpPr>
            <a:cxnSpLocks/>
          </p:cNvCxnSpPr>
          <p:nvPr/>
        </p:nvCxnSpPr>
        <p:spPr>
          <a:xfrm flipV="1">
            <a:off x="2958432" y="618992"/>
            <a:ext cx="8005901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694B45D-589A-4825-BCDE-7755BF797806}"/>
              </a:ext>
            </a:extLst>
          </p:cNvPr>
          <p:cNvCxnSpPr>
            <a:cxnSpLocks/>
          </p:cNvCxnSpPr>
          <p:nvPr/>
        </p:nvCxnSpPr>
        <p:spPr>
          <a:xfrm flipV="1">
            <a:off x="10964333" y="596766"/>
            <a:ext cx="0" cy="28322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D0AA68FD-1CCD-4237-9AD8-85A5DA177F8A}"/>
              </a:ext>
            </a:extLst>
          </p:cNvPr>
          <p:cNvCxnSpPr>
            <a:cxnSpLocks/>
          </p:cNvCxnSpPr>
          <p:nvPr/>
        </p:nvCxnSpPr>
        <p:spPr>
          <a:xfrm>
            <a:off x="10261600" y="3397587"/>
            <a:ext cx="728133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o 40">
            <a:extLst>
              <a:ext uri="{FF2B5EF4-FFF2-40B4-BE49-F238E27FC236}">
                <a16:creationId xmlns:a16="http://schemas.microsoft.com/office/drawing/2014/main" id="{CB9452AE-73F6-4159-94B5-41E23F3D5EA9}"/>
              </a:ext>
            </a:extLst>
          </p:cNvPr>
          <p:cNvSpPr/>
          <p:nvPr/>
        </p:nvSpPr>
        <p:spPr>
          <a:xfrm flipV="1">
            <a:off x="1656005" y="3428999"/>
            <a:ext cx="7047728" cy="785270"/>
          </a:xfrm>
          <a:prstGeom prst="arc">
            <a:avLst>
              <a:gd name="adj1" fmla="val 13078434"/>
              <a:gd name="adj2" fmla="val 0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Arco 43">
            <a:extLst>
              <a:ext uri="{FF2B5EF4-FFF2-40B4-BE49-F238E27FC236}">
                <a16:creationId xmlns:a16="http://schemas.microsoft.com/office/drawing/2014/main" id="{41D84A7F-D951-45B4-99A0-9A3BF037DE60}"/>
              </a:ext>
            </a:extLst>
          </p:cNvPr>
          <p:cNvSpPr/>
          <p:nvPr/>
        </p:nvSpPr>
        <p:spPr>
          <a:xfrm flipV="1">
            <a:off x="1737359" y="3243988"/>
            <a:ext cx="6940973" cy="785270"/>
          </a:xfrm>
          <a:prstGeom prst="arc">
            <a:avLst>
              <a:gd name="adj1" fmla="val 12954819"/>
              <a:gd name="adj2" fmla="val 29950"/>
            </a:avLst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259D5387-C5C8-4049-A284-BD1F317E48A4}"/>
              </a:ext>
            </a:extLst>
          </p:cNvPr>
          <p:cNvSpPr txBox="1"/>
          <p:nvPr/>
        </p:nvSpPr>
        <p:spPr>
          <a:xfrm>
            <a:off x="7513982" y="3494295"/>
            <a:ext cx="57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SDA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895BAF4-0814-4FB6-B6BC-20AB4F43A4EC}"/>
              </a:ext>
            </a:extLst>
          </p:cNvPr>
          <p:cNvSpPr txBox="1"/>
          <p:nvPr/>
        </p:nvSpPr>
        <p:spPr>
          <a:xfrm>
            <a:off x="7576976" y="409489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4">
                    <a:lumMod val="75000"/>
                  </a:schemeClr>
                </a:solidFill>
              </a:rPr>
              <a:t>SCL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81B2F4A-2413-4638-A95B-502FD5D88660}"/>
              </a:ext>
            </a:extLst>
          </p:cNvPr>
          <p:cNvSpPr txBox="1"/>
          <p:nvPr/>
        </p:nvSpPr>
        <p:spPr>
          <a:xfrm>
            <a:off x="7083092" y="26449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2527134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C. S.</dc:creator>
  <cp:lastModifiedBy>C. S.</cp:lastModifiedBy>
  <cp:revision>4</cp:revision>
  <dcterms:created xsi:type="dcterms:W3CDTF">2021-04-18T19:29:41Z</dcterms:created>
  <dcterms:modified xsi:type="dcterms:W3CDTF">2021-04-18T20:44:41Z</dcterms:modified>
</cp:coreProperties>
</file>