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273" r:id="rId3"/>
    <p:sldId id="274" r:id="rId4"/>
    <p:sldId id="285" r:id="rId5"/>
    <p:sldId id="286" r:id="rId6"/>
    <p:sldId id="283" r:id="rId7"/>
    <p:sldId id="275" r:id="rId8"/>
    <p:sldId id="276" r:id="rId9"/>
    <p:sldId id="280" r:id="rId10"/>
    <p:sldId id="284" r:id="rId11"/>
    <p:sldId id="281" r:id="rId12"/>
    <p:sldId id="278" r:id="rId13"/>
    <p:sldId id="27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FD40A-321A-430F-99C1-53337968D497}" v="98" dt="2022-01-07T01:53:53.81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Sanders" userId="9b51b44b3abf2a76" providerId="LiveId" clId="{BC9FD40A-321A-430F-99C1-53337968D497}"/>
    <pc:docChg chg="undo custSel addSld delSld modSld sldOrd">
      <pc:chgData name="Courtney Sanders" userId="9b51b44b3abf2a76" providerId="LiveId" clId="{BC9FD40A-321A-430F-99C1-53337968D497}" dt="2022-01-07T02:25:08.204" v="2028" actId="6549"/>
      <pc:docMkLst>
        <pc:docMk/>
      </pc:docMkLst>
      <pc:sldChg chg="modSp mod">
        <pc:chgData name="Courtney Sanders" userId="9b51b44b3abf2a76" providerId="LiveId" clId="{BC9FD40A-321A-430F-99C1-53337968D497}" dt="2022-01-07T00:29:04.938" v="1968" actId="122"/>
        <pc:sldMkLst>
          <pc:docMk/>
          <pc:sldMk cId="3549628654" sldId="272"/>
        </pc:sldMkLst>
        <pc:spChg chg="mod">
          <ac:chgData name="Courtney Sanders" userId="9b51b44b3abf2a76" providerId="LiveId" clId="{BC9FD40A-321A-430F-99C1-53337968D497}" dt="2022-01-07T00:29:04.938" v="1968" actId="122"/>
          <ac:spMkLst>
            <pc:docMk/>
            <pc:sldMk cId="3549628654" sldId="272"/>
            <ac:spMk id="4" creationId="{00000000-0000-0000-0000-000000000000}"/>
          </ac:spMkLst>
        </pc:spChg>
      </pc:sldChg>
      <pc:sldChg chg="modSp mod">
        <pc:chgData name="Courtney Sanders" userId="9b51b44b3abf2a76" providerId="LiveId" clId="{BC9FD40A-321A-430F-99C1-53337968D497}" dt="2022-01-06T04:13:06.786" v="1602" actId="20577"/>
        <pc:sldMkLst>
          <pc:docMk/>
          <pc:sldMk cId="1508910272" sldId="273"/>
        </pc:sldMkLst>
        <pc:spChg chg="mod">
          <ac:chgData name="Courtney Sanders" userId="9b51b44b3abf2a76" providerId="LiveId" clId="{BC9FD40A-321A-430F-99C1-53337968D497}" dt="2022-01-06T04:13:06.786" v="1602" actId="20577"/>
          <ac:spMkLst>
            <pc:docMk/>
            <pc:sldMk cId="1508910272" sldId="273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5T03:44:44.491" v="1170" actId="255"/>
          <ac:spMkLst>
            <pc:docMk/>
            <pc:sldMk cId="1508910272" sldId="273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BC9FD40A-321A-430F-99C1-53337968D497}" dt="2022-01-07T02:25:08.204" v="2028" actId="6549"/>
        <pc:sldMkLst>
          <pc:docMk/>
          <pc:sldMk cId="3339554045" sldId="274"/>
        </pc:sldMkLst>
        <pc:spChg chg="mod">
          <ac:chgData name="Courtney Sanders" userId="9b51b44b3abf2a76" providerId="LiveId" clId="{BC9FD40A-321A-430F-99C1-53337968D497}" dt="2022-01-07T02:25:08.204" v="2028" actId="6549"/>
          <ac:spMkLst>
            <pc:docMk/>
            <pc:sldMk cId="3339554045" sldId="274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5T03:44:54.799" v="1171" actId="255"/>
          <ac:spMkLst>
            <pc:docMk/>
            <pc:sldMk cId="3339554045" sldId="274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BC9FD40A-321A-430F-99C1-53337968D497}" dt="2022-01-05T03:52:39.049" v="1216" actId="20577"/>
        <pc:sldMkLst>
          <pc:docMk/>
          <pc:sldMk cId="115085417" sldId="275"/>
        </pc:sldMkLst>
        <pc:spChg chg="mod">
          <ac:chgData name="Courtney Sanders" userId="9b51b44b3abf2a76" providerId="LiveId" clId="{BC9FD40A-321A-430F-99C1-53337968D497}" dt="2022-01-05T03:52:39.049" v="1216" actId="20577"/>
          <ac:spMkLst>
            <pc:docMk/>
            <pc:sldMk cId="115085417" sldId="275"/>
            <ac:spMk id="3" creationId="{00000000-0000-0000-0000-000000000000}"/>
          </ac:spMkLst>
        </pc:spChg>
      </pc:sldChg>
      <pc:sldChg chg="addSp modSp mod">
        <pc:chgData name="Courtney Sanders" userId="9b51b44b3abf2a76" providerId="LiveId" clId="{BC9FD40A-321A-430F-99C1-53337968D497}" dt="2022-01-07T00:44:43.338" v="1984" actId="1076"/>
        <pc:sldMkLst>
          <pc:docMk/>
          <pc:sldMk cId="3252008090" sldId="276"/>
        </pc:sldMkLst>
        <pc:spChg chg="mod">
          <ac:chgData name="Courtney Sanders" userId="9b51b44b3abf2a76" providerId="LiveId" clId="{BC9FD40A-321A-430F-99C1-53337968D497}" dt="2022-01-07T00:44:36.731" v="1983" actId="1076"/>
          <ac:spMkLst>
            <pc:docMk/>
            <pc:sldMk cId="3252008090" sldId="276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7T00:43:23.408" v="1977" actId="1076"/>
          <ac:spMkLst>
            <pc:docMk/>
            <pc:sldMk cId="3252008090" sldId="276"/>
            <ac:spMk id="3" creationId="{00000000-0000-0000-0000-000000000000}"/>
          </ac:spMkLst>
        </pc:spChg>
        <pc:picChg chg="add mod">
          <ac:chgData name="Courtney Sanders" userId="9b51b44b3abf2a76" providerId="LiveId" clId="{BC9FD40A-321A-430F-99C1-53337968D497}" dt="2022-01-07T00:44:43.338" v="1984" actId="1076"/>
          <ac:picMkLst>
            <pc:docMk/>
            <pc:sldMk cId="3252008090" sldId="276"/>
            <ac:picMk id="1026" creationId="{7C4406CD-6C36-4581-BA5F-C0226B3E54D4}"/>
          </ac:picMkLst>
        </pc:picChg>
      </pc:sldChg>
      <pc:sldChg chg="addSp delSp modSp del mod">
        <pc:chgData name="Courtney Sanders" userId="9b51b44b3abf2a76" providerId="LiveId" clId="{BC9FD40A-321A-430F-99C1-53337968D497}" dt="2022-01-05T03:26:24.167" v="1138" actId="2696"/>
        <pc:sldMkLst>
          <pc:docMk/>
          <pc:sldMk cId="1419453836" sldId="277"/>
        </pc:sldMkLst>
        <pc:spChg chg="del mod">
          <ac:chgData name="Courtney Sanders" userId="9b51b44b3abf2a76" providerId="LiveId" clId="{BC9FD40A-321A-430F-99C1-53337968D497}" dt="2022-01-05T02:57:27.125" v="841"/>
          <ac:spMkLst>
            <pc:docMk/>
            <pc:sldMk cId="1419453836" sldId="277"/>
            <ac:spMk id="2" creationId="{00000000-0000-0000-0000-000000000000}"/>
          </ac:spMkLst>
        </pc:spChg>
        <pc:spChg chg="add del mod">
          <ac:chgData name="Courtney Sanders" userId="9b51b44b3abf2a76" providerId="LiveId" clId="{BC9FD40A-321A-430F-99C1-53337968D497}" dt="2022-01-05T03:14:42.654" v="1110" actId="20577"/>
          <ac:spMkLst>
            <pc:docMk/>
            <pc:sldMk cId="1419453836" sldId="277"/>
            <ac:spMk id="3" creationId="{00000000-0000-0000-0000-000000000000}"/>
          </ac:spMkLst>
        </pc:spChg>
        <pc:spChg chg="add del mod">
          <ac:chgData name="Courtney Sanders" userId="9b51b44b3abf2a76" providerId="LiveId" clId="{BC9FD40A-321A-430F-99C1-53337968D497}" dt="2022-01-05T03:00:30.866" v="855"/>
          <ac:spMkLst>
            <pc:docMk/>
            <pc:sldMk cId="1419453836" sldId="277"/>
            <ac:spMk id="4" creationId="{FE8EF0CB-1DB4-401E-857D-66AC3D517B03}"/>
          </ac:spMkLst>
        </pc:spChg>
        <pc:spChg chg="add del mod">
          <ac:chgData name="Courtney Sanders" userId="9b51b44b3abf2a76" providerId="LiveId" clId="{BC9FD40A-321A-430F-99C1-53337968D497}" dt="2022-01-05T03:06:17.704" v="906" actId="21"/>
          <ac:spMkLst>
            <pc:docMk/>
            <pc:sldMk cId="1419453836" sldId="277"/>
            <ac:spMk id="7" creationId="{013D00D3-B535-4533-BAD8-31EE32F3609A}"/>
          </ac:spMkLst>
        </pc:spChg>
        <pc:spChg chg="add del mod">
          <ac:chgData name="Courtney Sanders" userId="9b51b44b3abf2a76" providerId="LiveId" clId="{BC9FD40A-321A-430F-99C1-53337968D497}" dt="2022-01-05T03:01:42.321" v="863" actId="22"/>
          <ac:spMkLst>
            <pc:docMk/>
            <pc:sldMk cId="1419453836" sldId="277"/>
            <ac:spMk id="9" creationId="{3C7EE54C-D3B6-4D8E-A2B1-C1670A4E2C99}"/>
          </ac:spMkLst>
        </pc:spChg>
        <pc:spChg chg="add del mod">
          <ac:chgData name="Courtney Sanders" userId="9b51b44b3abf2a76" providerId="LiveId" clId="{BC9FD40A-321A-430F-99C1-53337968D497}" dt="2022-01-05T03:06:09.516" v="901" actId="22"/>
          <ac:spMkLst>
            <pc:docMk/>
            <pc:sldMk cId="1419453836" sldId="277"/>
            <ac:spMk id="13" creationId="{EC756FDB-ABFD-412C-874C-DA603126C398}"/>
          </ac:spMkLst>
        </pc:spChg>
        <pc:spChg chg="add mod">
          <ac:chgData name="Courtney Sanders" userId="9b51b44b3abf2a76" providerId="LiveId" clId="{BC9FD40A-321A-430F-99C1-53337968D497}" dt="2022-01-05T03:22:29.370" v="1119" actId="12"/>
          <ac:spMkLst>
            <pc:docMk/>
            <pc:sldMk cId="1419453836" sldId="277"/>
            <ac:spMk id="15" creationId="{943A5480-AE6D-4E8D-BC3A-5E3E8E6FD61A}"/>
          </ac:spMkLst>
        </pc:spChg>
        <pc:picChg chg="add del mod">
          <ac:chgData name="Courtney Sanders" userId="9b51b44b3abf2a76" providerId="LiveId" clId="{BC9FD40A-321A-430F-99C1-53337968D497}" dt="2022-01-05T02:59:03.807" v="847" actId="21"/>
          <ac:picMkLst>
            <pc:docMk/>
            <pc:sldMk cId="1419453836" sldId="277"/>
            <ac:picMk id="3074" creationId="{D0726D02-660D-47A7-BE5D-5848AAFD7D39}"/>
          </ac:picMkLst>
        </pc:picChg>
        <pc:picChg chg="add del">
          <ac:chgData name="Courtney Sanders" userId="9b51b44b3abf2a76" providerId="LiveId" clId="{BC9FD40A-321A-430F-99C1-53337968D497}" dt="2022-01-05T02:58:36.445" v="846"/>
          <ac:picMkLst>
            <pc:docMk/>
            <pc:sldMk cId="1419453836" sldId="277"/>
            <ac:picMk id="3076" creationId="{8F8FAB98-2016-4651-BA31-17765D45C908}"/>
          </ac:picMkLst>
        </pc:picChg>
        <pc:picChg chg="add mod">
          <ac:chgData name="Courtney Sanders" userId="9b51b44b3abf2a76" providerId="LiveId" clId="{BC9FD40A-321A-430F-99C1-53337968D497}" dt="2022-01-05T03:11:06.142" v="990" actId="14100"/>
          <ac:picMkLst>
            <pc:docMk/>
            <pc:sldMk cId="1419453836" sldId="277"/>
            <ac:picMk id="3078" creationId="{B83667D2-24C8-4BBB-93F8-7DFA86DF4449}"/>
          </ac:picMkLst>
        </pc:picChg>
      </pc:sldChg>
      <pc:sldChg chg="modSp mod">
        <pc:chgData name="Courtney Sanders" userId="9b51b44b3abf2a76" providerId="LiveId" clId="{BC9FD40A-321A-430F-99C1-53337968D497}" dt="2022-01-05T03:48:08.508" v="1185" actId="255"/>
        <pc:sldMkLst>
          <pc:docMk/>
          <pc:sldMk cId="2054880847" sldId="278"/>
        </pc:sldMkLst>
        <pc:spChg chg="mod">
          <ac:chgData name="Courtney Sanders" userId="9b51b44b3abf2a76" providerId="LiveId" clId="{BC9FD40A-321A-430F-99C1-53337968D497}" dt="2022-01-05T01:58:21.699" v="245" actId="6549"/>
          <ac:spMkLst>
            <pc:docMk/>
            <pc:sldMk cId="2054880847" sldId="278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5T03:48:08.508" v="1185" actId="255"/>
          <ac:spMkLst>
            <pc:docMk/>
            <pc:sldMk cId="2054880847" sldId="278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BC9FD40A-321A-430F-99C1-53337968D497}" dt="2022-01-06T05:31:50.663" v="1807" actId="20577"/>
        <pc:sldMkLst>
          <pc:docMk/>
          <pc:sldMk cId="112606551" sldId="279"/>
        </pc:sldMkLst>
        <pc:spChg chg="mod">
          <ac:chgData name="Courtney Sanders" userId="9b51b44b3abf2a76" providerId="LiveId" clId="{BC9FD40A-321A-430F-99C1-53337968D497}" dt="2022-01-06T05:31:50.663" v="1807" actId="20577"/>
          <ac:spMkLst>
            <pc:docMk/>
            <pc:sldMk cId="112606551" sldId="279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5T03:48:17.470" v="1186" actId="255"/>
          <ac:spMkLst>
            <pc:docMk/>
            <pc:sldMk cId="112606551" sldId="279"/>
            <ac:spMk id="3" creationId="{00000000-0000-0000-0000-000000000000}"/>
          </ac:spMkLst>
        </pc:spChg>
      </pc:sldChg>
      <pc:sldChg chg="addSp delSp modSp mod">
        <pc:chgData name="Courtney Sanders" userId="9b51b44b3abf2a76" providerId="LiveId" clId="{BC9FD40A-321A-430F-99C1-53337968D497}" dt="2022-01-07T01:54:28.533" v="2020" actId="20577"/>
        <pc:sldMkLst>
          <pc:docMk/>
          <pc:sldMk cId="2967124302" sldId="280"/>
        </pc:sldMkLst>
        <pc:spChg chg="mod">
          <ac:chgData name="Courtney Sanders" userId="9b51b44b3abf2a76" providerId="LiveId" clId="{BC9FD40A-321A-430F-99C1-53337968D497}" dt="2022-01-07T00:46:09.316" v="1989" actId="255"/>
          <ac:spMkLst>
            <pc:docMk/>
            <pc:sldMk cId="2967124302" sldId="280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7T01:54:28.533" v="2020" actId="20577"/>
          <ac:spMkLst>
            <pc:docMk/>
            <pc:sldMk cId="2967124302" sldId="280"/>
            <ac:spMk id="3" creationId="{00000000-0000-0000-0000-000000000000}"/>
          </ac:spMkLst>
        </pc:spChg>
        <pc:picChg chg="add mod">
          <ac:chgData name="Courtney Sanders" userId="9b51b44b3abf2a76" providerId="LiveId" clId="{BC9FD40A-321A-430F-99C1-53337968D497}" dt="2022-01-07T01:53:53.810" v="2015" actId="14100"/>
          <ac:picMkLst>
            <pc:docMk/>
            <pc:sldMk cId="2967124302" sldId="280"/>
            <ac:picMk id="4" creationId="{D80A3C25-6998-4FF1-A69D-97465DED811B}"/>
          </ac:picMkLst>
        </pc:picChg>
        <pc:picChg chg="add del mod">
          <ac:chgData name="Courtney Sanders" userId="9b51b44b3abf2a76" providerId="LiveId" clId="{BC9FD40A-321A-430F-99C1-53337968D497}" dt="2022-01-07T01:52:56.520" v="2010" actId="21"/>
          <ac:picMkLst>
            <pc:docMk/>
            <pc:sldMk cId="2967124302" sldId="280"/>
            <ac:picMk id="2050" creationId="{37B7FBA0-E344-4EB6-921E-5FA2819EED74}"/>
          </ac:picMkLst>
        </pc:picChg>
      </pc:sldChg>
      <pc:sldChg chg="addSp delSp modSp mod">
        <pc:chgData name="Courtney Sanders" userId="9b51b44b3abf2a76" providerId="LiveId" clId="{BC9FD40A-321A-430F-99C1-53337968D497}" dt="2022-01-07T01:54:42.351" v="2023" actId="20577"/>
        <pc:sldMkLst>
          <pc:docMk/>
          <pc:sldMk cId="3686831933" sldId="281"/>
        </pc:sldMkLst>
        <pc:spChg chg="mod">
          <ac:chgData name="Courtney Sanders" userId="9b51b44b3abf2a76" providerId="LiveId" clId="{BC9FD40A-321A-430F-99C1-53337968D497}" dt="2022-01-07T00:45:28.357" v="1986" actId="255"/>
          <ac:spMkLst>
            <pc:docMk/>
            <pc:sldMk cId="3686831933" sldId="281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7T01:54:42.351" v="2023" actId="20577"/>
          <ac:spMkLst>
            <pc:docMk/>
            <pc:sldMk cId="3686831933" sldId="281"/>
            <ac:spMk id="3" creationId="{00000000-0000-0000-0000-000000000000}"/>
          </ac:spMkLst>
        </pc:spChg>
        <pc:graphicFrameChg chg="add del modGraphic">
          <ac:chgData name="Courtney Sanders" userId="9b51b44b3abf2a76" providerId="LiveId" clId="{BC9FD40A-321A-430F-99C1-53337968D497}" dt="2022-01-05T04:08:53.680" v="1233" actId="21"/>
          <ac:graphicFrameMkLst>
            <pc:docMk/>
            <pc:sldMk cId="3686831933" sldId="281"/>
            <ac:graphicFrameMk id="6" creationId="{8F8EE423-0D82-4E8D-92CB-F587F1C6A428}"/>
          </ac:graphicFrameMkLst>
        </pc:graphicFrameChg>
        <pc:picChg chg="add del mod">
          <ac:chgData name="Courtney Sanders" userId="9b51b44b3abf2a76" providerId="LiveId" clId="{BC9FD40A-321A-430F-99C1-53337968D497}" dt="2022-01-07T01:48:52.637" v="2000" actId="21"/>
          <ac:picMkLst>
            <pc:docMk/>
            <pc:sldMk cId="3686831933" sldId="281"/>
            <ac:picMk id="4" creationId="{B14F6719-5FD8-4D5B-B249-1EAFBC277217}"/>
          </ac:picMkLst>
        </pc:picChg>
        <pc:picChg chg="add del mod">
          <ac:chgData name="Courtney Sanders" userId="9b51b44b3abf2a76" providerId="LiveId" clId="{BC9FD40A-321A-430F-99C1-53337968D497}" dt="2022-01-07T01:49:18.614" v="2004" actId="21"/>
          <ac:picMkLst>
            <pc:docMk/>
            <pc:sldMk cId="3686831933" sldId="281"/>
            <ac:picMk id="5" creationId="{E630852A-61CB-40FC-AA68-1C19CB2638DF}"/>
          </ac:picMkLst>
        </pc:picChg>
        <pc:picChg chg="add mod">
          <ac:chgData name="Courtney Sanders" userId="9b51b44b3abf2a76" providerId="LiveId" clId="{BC9FD40A-321A-430F-99C1-53337968D497}" dt="2022-01-07T01:51:15.298" v="2009" actId="14100"/>
          <ac:picMkLst>
            <pc:docMk/>
            <pc:sldMk cId="3686831933" sldId="281"/>
            <ac:picMk id="1026" creationId="{5A853EF5-AB57-4B11-ABF3-3EEF460BD35A}"/>
          </ac:picMkLst>
        </pc:picChg>
      </pc:sldChg>
      <pc:sldChg chg="modSp mod">
        <pc:chgData name="Courtney Sanders" userId="9b51b44b3abf2a76" providerId="LiveId" clId="{BC9FD40A-321A-430F-99C1-53337968D497}" dt="2022-01-05T03:49:18.704" v="1189" actId="255"/>
        <pc:sldMkLst>
          <pc:docMk/>
          <pc:sldMk cId="2210551870" sldId="282"/>
        </pc:sldMkLst>
        <pc:spChg chg="mod">
          <ac:chgData name="Courtney Sanders" userId="9b51b44b3abf2a76" providerId="LiveId" clId="{BC9FD40A-321A-430F-99C1-53337968D497}" dt="2022-01-05T03:49:18.704" v="1189" actId="255"/>
          <ac:spMkLst>
            <pc:docMk/>
            <pc:sldMk cId="2210551870" sldId="282"/>
            <ac:spMk id="3" creationId="{F0FD8CA8-B764-46D0-8C69-1F7BFD416B2B}"/>
          </ac:spMkLst>
        </pc:spChg>
      </pc:sldChg>
      <pc:sldChg chg="modSp mod">
        <pc:chgData name="Courtney Sanders" userId="9b51b44b3abf2a76" providerId="LiveId" clId="{BC9FD40A-321A-430F-99C1-53337968D497}" dt="2022-01-05T03:52:34.390" v="1214" actId="20577"/>
        <pc:sldMkLst>
          <pc:docMk/>
          <pc:sldMk cId="2070417974" sldId="283"/>
        </pc:sldMkLst>
        <pc:spChg chg="mod">
          <ac:chgData name="Courtney Sanders" userId="9b51b44b3abf2a76" providerId="LiveId" clId="{BC9FD40A-321A-430F-99C1-53337968D497}" dt="2022-01-05T03:52:34.390" v="1214" actId="20577"/>
          <ac:spMkLst>
            <pc:docMk/>
            <pc:sldMk cId="2070417974" sldId="283"/>
            <ac:spMk id="3" creationId="{00000000-0000-0000-0000-000000000000}"/>
          </ac:spMkLst>
        </pc:spChg>
      </pc:sldChg>
      <pc:sldChg chg="addSp delSp modSp add mod ord">
        <pc:chgData name="Courtney Sanders" userId="9b51b44b3abf2a76" providerId="LiveId" clId="{BC9FD40A-321A-430F-99C1-53337968D497}" dt="2022-01-07T00:42:42.043" v="1975" actId="14100"/>
        <pc:sldMkLst>
          <pc:docMk/>
          <pc:sldMk cId="3136543253" sldId="284"/>
        </pc:sldMkLst>
        <pc:spChg chg="mod">
          <ac:chgData name="Courtney Sanders" userId="9b51b44b3abf2a76" providerId="LiveId" clId="{BC9FD40A-321A-430F-99C1-53337968D497}" dt="2022-01-07T00:42:26.617" v="1973" actId="1076"/>
          <ac:spMkLst>
            <pc:docMk/>
            <pc:sldMk cId="3136543253" sldId="284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6T05:29:05.614" v="1718" actId="1076"/>
          <ac:spMkLst>
            <pc:docMk/>
            <pc:sldMk cId="3136543253" sldId="284"/>
            <ac:spMk id="3" creationId="{00000000-0000-0000-0000-000000000000}"/>
          </ac:spMkLst>
        </pc:spChg>
        <pc:picChg chg="del">
          <ac:chgData name="Courtney Sanders" userId="9b51b44b3abf2a76" providerId="LiveId" clId="{BC9FD40A-321A-430F-99C1-53337968D497}" dt="2022-01-05T03:25:52.551" v="1137" actId="21"/>
          <ac:picMkLst>
            <pc:docMk/>
            <pc:sldMk cId="3136543253" sldId="284"/>
            <ac:picMk id="1026" creationId="{7C4406CD-6C36-4581-BA5F-C0226B3E54D4}"/>
          </ac:picMkLst>
        </pc:picChg>
        <pc:picChg chg="add mod">
          <ac:chgData name="Courtney Sanders" userId="9b51b44b3abf2a76" providerId="LiveId" clId="{BC9FD40A-321A-430F-99C1-53337968D497}" dt="2022-01-07T00:42:42.043" v="1975" actId="14100"/>
          <ac:picMkLst>
            <pc:docMk/>
            <pc:sldMk cId="3136543253" sldId="284"/>
            <ac:picMk id="5122" creationId="{5A23551E-7ACB-4C5D-A002-938FD5829891}"/>
          </ac:picMkLst>
        </pc:picChg>
      </pc:sldChg>
      <pc:sldChg chg="modSp add mod">
        <pc:chgData name="Courtney Sanders" userId="9b51b44b3abf2a76" providerId="LiveId" clId="{BC9FD40A-321A-430F-99C1-53337968D497}" dt="2022-01-06T05:48:14.296" v="1955" actId="313"/>
        <pc:sldMkLst>
          <pc:docMk/>
          <pc:sldMk cId="2446659667" sldId="285"/>
        </pc:sldMkLst>
        <pc:spChg chg="mod">
          <ac:chgData name="Courtney Sanders" userId="9b51b44b3abf2a76" providerId="LiveId" clId="{BC9FD40A-321A-430F-99C1-53337968D497}" dt="2022-01-06T05:48:14.296" v="1955" actId="313"/>
          <ac:spMkLst>
            <pc:docMk/>
            <pc:sldMk cId="2446659667" sldId="285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6T05:32:57.558" v="1810" actId="20577"/>
          <ac:spMkLst>
            <pc:docMk/>
            <pc:sldMk cId="2446659667" sldId="285"/>
            <ac:spMk id="3" creationId="{00000000-0000-0000-0000-000000000000}"/>
          </ac:spMkLst>
        </pc:spChg>
      </pc:sldChg>
      <pc:sldChg chg="modSp add mod">
        <pc:chgData name="Courtney Sanders" userId="9b51b44b3abf2a76" providerId="LiveId" clId="{BC9FD40A-321A-430F-99C1-53337968D497}" dt="2022-01-07T00:30:25.093" v="1970" actId="6549"/>
        <pc:sldMkLst>
          <pc:docMk/>
          <pc:sldMk cId="2786050250" sldId="286"/>
        </pc:sldMkLst>
        <pc:spChg chg="mod">
          <ac:chgData name="Courtney Sanders" userId="9b51b44b3abf2a76" providerId="LiveId" clId="{BC9FD40A-321A-430F-99C1-53337968D497}" dt="2022-01-07T00:30:25.093" v="1970" actId="6549"/>
          <ac:spMkLst>
            <pc:docMk/>
            <pc:sldMk cId="2786050250" sldId="286"/>
            <ac:spMk id="2" creationId="{00000000-0000-0000-0000-000000000000}"/>
          </ac:spMkLst>
        </pc:spChg>
        <pc:spChg chg="mod">
          <ac:chgData name="Courtney Sanders" userId="9b51b44b3abf2a76" providerId="LiveId" clId="{BC9FD40A-321A-430F-99C1-53337968D497}" dt="2022-01-06T03:08:34.885" v="1397" actId="20577"/>
          <ac:spMkLst>
            <pc:docMk/>
            <pc:sldMk cId="2786050250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Ou7wTp1NDal0hLnwLczgQ-n_Hx5ENDG/view?usp=sharing" TargetMode="External"/><Relationship Id="rId2" Type="http://schemas.openxmlformats.org/officeDocument/2006/relationships/hyperlink" Target="https://www.kaggle.com/usdot/pipeline-acci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Oil Spill Analysis 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Courtney Sanders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4291" y="598345"/>
            <a:ext cx="11457709" cy="1662543"/>
          </a:xfrm>
        </p:spPr>
        <p:txBody>
          <a:bodyPr>
            <a:noAutofit/>
          </a:bodyPr>
          <a:lstStyle/>
          <a:p>
            <a:r>
              <a:rPr lang="en-US" sz="4000" dirty="0"/>
              <a:t>T-test Visual: Corrosion &amp; Material/Weld/Equipment Failure(Bar Plot)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09" y="1690385"/>
            <a:ext cx="10972800" cy="2202874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 The following resulted after testing of the hypothesis:</a:t>
            </a:r>
          </a:p>
          <a:p>
            <a:pPr lvl="1"/>
            <a:r>
              <a:rPr lang="en-US" sz="2600" b="0" i="0" dirty="0">
                <a:solidFill>
                  <a:srgbClr val="212121"/>
                </a:solidFill>
                <a:effectLst/>
              </a:rPr>
              <a:t>Ttest_indResult(statistic=-</a:t>
            </a:r>
            <a:r>
              <a:rPr lang="en-US" b="0" i="0" dirty="0">
                <a:solidFill>
                  <a:srgbClr val="212121"/>
                </a:solidFill>
                <a:effectLst/>
              </a:rPr>
              <a:t>0.21323198516968564</a:t>
            </a:r>
            <a:r>
              <a:rPr lang="en-US" sz="2600" b="0" i="0" dirty="0">
                <a:solidFill>
                  <a:srgbClr val="212121"/>
                </a:solidFill>
                <a:effectLst/>
              </a:rPr>
              <a:t>, p-value=0.8311674856649588)</a:t>
            </a:r>
          </a:p>
          <a:p>
            <a:pPr lvl="1"/>
            <a:r>
              <a:rPr lang="en-US" sz="26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The difference in means at the 95% confidence interval (two-tail) is between -1058191.0297977468 and 1456114.8321543718.</a:t>
            </a:r>
            <a:endParaRPr lang="en-US" sz="2600" dirty="0">
              <a:latin typeface="Palatino Linotype" panose="0204050205050503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23551E-7ACB-4C5D-A002-938FD582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795368"/>
            <a:ext cx="11457709" cy="29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3144" y="510792"/>
            <a:ext cx="10972800" cy="2466369"/>
          </a:xfrm>
        </p:spPr>
        <p:txBody>
          <a:bodyPr>
            <a:noAutofit/>
          </a:bodyPr>
          <a:lstStyle/>
          <a:p>
            <a:r>
              <a:rPr lang="en-US" sz="4000" dirty="0"/>
              <a:t>                                                                                              T-test Visual: Corrosion &amp; Material/Weld/Equipment Failure(Box Plot)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492216"/>
            <a:ext cx="10972800" cy="371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Here is another visual of the same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853EF5-AB57-4B11-ABF3-3EEF460B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3175382"/>
            <a:ext cx="11801476" cy="35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Test Data(Underground and Aboveground): There is significant impact to all costs regarding underground and aboveground pipelines from oil spills and/or leaks.</a:t>
            </a:r>
          </a:p>
          <a:p>
            <a:r>
              <a:rPr lang="en-US" sz="2800" dirty="0"/>
              <a:t>Cause Category Test Data(Corrosion and Material, Weld, and Equipment Failures): There is no significant impact to all costs  by oil spills and/or leaks due to corrosion and material, weld, and equipment failures.  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Recommendations/Call to 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651932"/>
          </a:xfrm>
        </p:spPr>
        <p:txBody>
          <a:bodyPr/>
          <a:lstStyle/>
          <a:p>
            <a:r>
              <a:rPr lang="en-US" sz="2800" dirty="0"/>
              <a:t>Invest in building more pipelines above the ground</a:t>
            </a:r>
          </a:p>
          <a:p>
            <a:r>
              <a:rPr lang="en-US" sz="2800" dirty="0"/>
              <a:t>Locate pipelines above the ground in different areas that are more environmentally safe and less accident prone</a:t>
            </a:r>
          </a:p>
          <a:p>
            <a:r>
              <a:rPr lang="en-US" sz="2800" dirty="0"/>
              <a:t>Present more restrictive safety regulations</a:t>
            </a:r>
          </a:p>
          <a:p>
            <a:r>
              <a:rPr lang="en-US" sz="2800" dirty="0"/>
              <a:t>Find economical ways to invest in drilling oil out in space away from Earth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D8CA8-B764-46D0-8C69-1F7BFD416B2B}"/>
              </a:ext>
            </a:extLst>
          </p:cNvPr>
          <p:cNvSpPr txBox="1"/>
          <p:nvPr/>
        </p:nvSpPr>
        <p:spPr>
          <a:xfrm>
            <a:off x="3037115" y="3193016"/>
            <a:ext cx="6111550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5600" dirty="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05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Methods</a:t>
            </a:r>
          </a:p>
          <a:p>
            <a:r>
              <a:rPr lang="en-US" sz="2800" dirty="0"/>
              <a:t>Research Question</a:t>
            </a:r>
          </a:p>
          <a:p>
            <a:r>
              <a:rPr lang="en-US" sz="2800" dirty="0"/>
              <a:t>Dataset</a:t>
            </a:r>
          </a:p>
          <a:p>
            <a:r>
              <a:rPr lang="en-US" sz="2800" dirty="0"/>
              <a:t>Hypotheses 1 &amp; 2</a:t>
            </a:r>
          </a:p>
          <a:p>
            <a:r>
              <a:rPr lang="en-US" sz="2800" dirty="0"/>
              <a:t>T-test Visuals-Statistical Analysis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Recommendations/Call to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methods were utilized for the hypotheses:</a:t>
            </a:r>
          </a:p>
          <a:p>
            <a:r>
              <a:rPr lang="en-US" sz="2800" dirty="0"/>
              <a:t>Independent samples t-test</a:t>
            </a:r>
          </a:p>
          <a:p>
            <a:r>
              <a:rPr lang="en-US" sz="2800" dirty="0"/>
              <a:t>Utilization of  bar and box plots</a:t>
            </a:r>
          </a:p>
          <a:p>
            <a:r>
              <a:rPr lang="en-US" sz="2800" dirty="0"/>
              <a:t>Python programming 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Research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“What are the main factors of accidental oil spills and leaks, which increase costs?”</a:t>
            </a:r>
          </a:p>
          <a:p>
            <a:r>
              <a:rPr lang="en-US" sz="2800" dirty="0"/>
              <a:t>Why the question matters and should be of concern</a:t>
            </a:r>
          </a:p>
          <a:p>
            <a:r>
              <a:rPr lang="en-US" sz="2800" dirty="0"/>
              <a:t>The Audience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Original Source</a:t>
            </a:r>
          </a:p>
          <a:p>
            <a:pPr lvl="1"/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https://www.kaggle.com/usdot/pipeline-accidents</a:t>
            </a:r>
            <a:endParaRPr lang="en-US" sz="2600" dirty="0"/>
          </a:p>
          <a:p>
            <a:pPr lvl="1"/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https://drive.google.com/file/d/18Ou7wTp1NDal0hLnwLczgQ-n_Hx5ENDG/view?usp=sharing</a:t>
            </a:r>
            <a:r>
              <a:rPr lang="en-US" sz="2600" dirty="0"/>
              <a:t> – Excel file</a:t>
            </a:r>
          </a:p>
          <a:p>
            <a:r>
              <a:rPr lang="en-US" sz="2800" dirty="0"/>
              <a:t>Features, datatypes, &amp; rows</a:t>
            </a:r>
          </a:p>
          <a:p>
            <a:r>
              <a:rPr lang="en-US" sz="2800" dirty="0"/>
              <a:t>Variables chosen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 following are the hypotheses developed for the oil spill analysis:</a:t>
            </a:r>
          </a:p>
          <a:p>
            <a:r>
              <a:rPr lang="en-US" sz="2800" dirty="0"/>
              <a:t>Ho: There is no significant financial impact to pipelines aboveground and underground</a:t>
            </a:r>
          </a:p>
          <a:p>
            <a:r>
              <a:rPr lang="en-US" sz="2800" dirty="0"/>
              <a:t>Ha: There is significant financial impact to pipelines aboveground and underground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 following are the hypotheses developed for the oil spill analysis:</a:t>
            </a:r>
          </a:p>
          <a:p>
            <a:r>
              <a:rPr lang="en-US" sz="2800" dirty="0"/>
              <a:t>Ho: There is no significant financial impact for pipelines impacted by corrosion and material, welding, and/or equipment failure</a:t>
            </a:r>
          </a:p>
          <a:p>
            <a:r>
              <a:rPr lang="en-US" sz="2800" dirty="0"/>
              <a:t>Ha: There is significant financial impact for pipelines impacted by corrosion and material, welding, and/or equipment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360980"/>
            <a:ext cx="10972800" cy="1367308"/>
          </a:xfrm>
        </p:spPr>
        <p:txBody>
          <a:bodyPr>
            <a:noAutofit/>
          </a:bodyPr>
          <a:lstStyle/>
          <a:p>
            <a:r>
              <a:rPr lang="en-US" sz="4000" dirty="0"/>
              <a:t>T-test Visual: Underground &amp; Aboveground Pipelines (Bar Plot)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728288"/>
            <a:ext cx="10972800" cy="438912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 The following resulted after testing of the hypothesis:</a:t>
            </a:r>
          </a:p>
          <a:p>
            <a:pPr lvl="1"/>
            <a:r>
              <a:rPr lang="en-US" sz="2600" b="0" i="0" u="none" strike="noStrike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T-test_indResult(statistic=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2.768255038157586</a:t>
            </a:r>
            <a:r>
              <a:rPr lang="en-US" sz="2600" b="0" i="0" u="none" strike="noStrike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, p-value=0.005677990145938439)</a:t>
            </a:r>
          </a:p>
          <a:p>
            <a:pPr lvl="1"/>
            <a:r>
              <a:rPr lang="en-US" sz="26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The difference in means at the 95% confidence interval (two-tail) is between -3749157.9478498837 and -268646.41673068865</a:t>
            </a:r>
            <a:endParaRPr lang="en-US" sz="26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406CD-6C36-4581-BA5F-C0226B3E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" y="3922848"/>
            <a:ext cx="11767881" cy="26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7484"/>
            <a:ext cx="10972800" cy="1367308"/>
          </a:xfrm>
        </p:spPr>
        <p:txBody>
          <a:bodyPr>
            <a:noAutofit/>
          </a:bodyPr>
          <a:lstStyle/>
          <a:p>
            <a:r>
              <a:rPr lang="en-US" sz="4000" dirty="0"/>
              <a:t>T-test Visual: Underground Aboveground &amp; Pipelines (Box Plot)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71396"/>
            <a:ext cx="10972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Here is a different visual of the same 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0A3C25-6998-4FF1-A69D-97465DED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00082"/>
            <a:ext cx="12192001" cy="356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545</TotalTime>
  <Words>499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Palatino Linotype</vt:lpstr>
      <vt:lpstr>Wingdings 2</vt:lpstr>
      <vt:lpstr>Presentation on brainstorming</vt:lpstr>
      <vt:lpstr>Oil Spill Analysis  </vt:lpstr>
      <vt:lpstr>Agenda</vt:lpstr>
      <vt:lpstr>Methods</vt:lpstr>
      <vt:lpstr>Research Question</vt:lpstr>
      <vt:lpstr>Dataset</vt:lpstr>
      <vt:lpstr>Hypothesis 1</vt:lpstr>
      <vt:lpstr>Hypothesis 2</vt:lpstr>
      <vt:lpstr>T-test Visual: Underground &amp; Aboveground Pipelines (Bar Plot)</vt:lpstr>
      <vt:lpstr>T-test Visual: Underground Aboveground &amp; Pipelines (Box Plot)</vt:lpstr>
      <vt:lpstr>T-test Visual: Corrosion &amp; Material/Weld/Equipment Failure(Bar Plot) </vt:lpstr>
      <vt:lpstr>                                                                                              T-test Visual: Corrosion &amp; Material/Weld/Equipment Failure(Box Plot) </vt:lpstr>
      <vt:lpstr>Results</vt:lpstr>
      <vt:lpstr>Recommendations/Call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Courtney Sanders</dc:creator>
  <cp:lastModifiedBy>Courtney Sanders</cp:lastModifiedBy>
  <cp:revision>2</cp:revision>
  <dcterms:created xsi:type="dcterms:W3CDTF">2022-01-02T10:38:32Z</dcterms:created>
  <dcterms:modified xsi:type="dcterms:W3CDTF">2022-01-07T02:25:26Z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