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4" r:id="rId4"/>
    <p:sldId id="272" r:id="rId5"/>
    <p:sldId id="285" r:id="rId6"/>
    <p:sldId id="277" r:id="rId7"/>
    <p:sldId id="279" r:id="rId8"/>
    <p:sldId id="275" r:id="rId9"/>
    <p:sldId id="276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tney Sanders" userId="9b51b44b3abf2a76" providerId="LiveId" clId="{1FA479F7-4CDF-4404-B901-6E895497AE10}"/>
    <pc:docChg chg="undo custSel delSld modSld sldOrd">
      <pc:chgData name="Courtney Sanders" userId="9b51b44b3abf2a76" providerId="LiveId" clId="{1FA479F7-4CDF-4404-B901-6E895497AE10}" dt="2021-11-22T00:32:45.609" v="754" actId="20577"/>
      <pc:docMkLst>
        <pc:docMk/>
      </pc:docMkLst>
      <pc:sldChg chg="modSp mod">
        <pc:chgData name="Courtney Sanders" userId="9b51b44b3abf2a76" providerId="LiveId" clId="{1FA479F7-4CDF-4404-B901-6E895497AE10}" dt="2021-11-21T08:27:14.514" v="637" actId="20577"/>
        <pc:sldMkLst>
          <pc:docMk/>
          <pc:sldMk cId="3410528100" sldId="271"/>
        </pc:sldMkLst>
        <pc:spChg chg="mod">
          <ac:chgData name="Courtney Sanders" userId="9b51b44b3abf2a76" providerId="LiveId" clId="{1FA479F7-4CDF-4404-B901-6E895497AE10}" dt="2021-11-21T08:27:14.514" v="637" actId="20577"/>
          <ac:spMkLst>
            <pc:docMk/>
            <pc:sldMk cId="3410528100" sldId="271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1FA479F7-4CDF-4404-B901-6E895497AE10}" dt="2021-11-13T21:44:52.680" v="129" actId="20577"/>
        <pc:sldMkLst>
          <pc:docMk/>
          <pc:sldMk cId="2057674307" sldId="272"/>
        </pc:sldMkLst>
        <pc:spChg chg="mod">
          <ac:chgData name="Courtney Sanders" userId="9b51b44b3abf2a76" providerId="LiveId" clId="{1FA479F7-4CDF-4404-B901-6E895497AE10}" dt="2021-11-13T21:44:52.680" v="129" actId="20577"/>
          <ac:spMkLst>
            <pc:docMk/>
            <pc:sldMk cId="2057674307" sldId="272"/>
            <ac:spMk id="3" creationId="{00000000-0000-0000-0000-000000000000}"/>
          </ac:spMkLst>
        </pc:spChg>
      </pc:sldChg>
      <pc:sldChg chg="addSp delSp modSp del mod">
        <pc:chgData name="Courtney Sanders" userId="9b51b44b3abf2a76" providerId="LiveId" clId="{1FA479F7-4CDF-4404-B901-6E895497AE10}" dt="2021-11-16T04:50:02.408" v="512" actId="2696"/>
        <pc:sldMkLst>
          <pc:docMk/>
          <pc:sldMk cId="1794587301" sldId="273"/>
        </pc:sldMkLst>
        <pc:spChg chg="mod">
          <ac:chgData name="Courtney Sanders" userId="9b51b44b3abf2a76" providerId="LiveId" clId="{1FA479F7-4CDF-4404-B901-6E895497AE10}" dt="2021-11-13T21:36:06.050" v="39" actId="122"/>
          <ac:spMkLst>
            <pc:docMk/>
            <pc:sldMk cId="1794587301" sldId="273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3T21:50:57.668" v="207"/>
          <ac:spMkLst>
            <pc:docMk/>
            <pc:sldMk cId="1794587301" sldId="273"/>
            <ac:spMk id="6" creationId="{27F47F12-EEDC-412D-9795-88C2E0546B26}"/>
          </ac:spMkLst>
        </pc:spChg>
        <pc:graphicFrameChg chg="del">
          <ac:chgData name="Courtney Sanders" userId="9b51b44b3abf2a76" providerId="LiveId" clId="{1FA479F7-4CDF-4404-B901-6E895497AE10}" dt="2021-11-13T21:45:56.009" v="130" actId="21"/>
          <ac:graphicFrameMkLst>
            <pc:docMk/>
            <pc:sldMk cId="1794587301" sldId="273"/>
            <ac:graphicFrameMk id="4" creationId="{28FDAB93-E887-4CF6-BAB0-42D8646578E1}"/>
          </ac:graphicFrameMkLst>
        </pc:graphicFrameChg>
        <pc:graphicFrameChg chg="del mod modGraphic">
          <ac:chgData name="Courtney Sanders" userId="9b51b44b3abf2a76" providerId="LiveId" clId="{1FA479F7-4CDF-4404-B901-6E895497AE10}" dt="2021-11-13T21:47:56.345" v="204" actId="21"/>
          <ac:graphicFrameMkLst>
            <pc:docMk/>
            <pc:sldMk cId="1794587301" sldId="273"/>
            <ac:graphicFrameMk id="5" creationId="{D7EF56B4-A972-4218-BFF6-1F711CBA01C2}"/>
          </ac:graphicFrameMkLst>
        </pc:graphicFrameChg>
        <pc:graphicFrameChg chg="add mod modGraphic">
          <ac:chgData name="Courtney Sanders" userId="9b51b44b3abf2a76" providerId="LiveId" clId="{1FA479F7-4CDF-4404-B901-6E895497AE10}" dt="2021-11-13T21:51:22.400" v="211" actId="14100"/>
          <ac:graphicFrameMkLst>
            <pc:docMk/>
            <pc:sldMk cId="1794587301" sldId="273"/>
            <ac:graphicFrameMk id="9" creationId="{85BE6B36-8127-4816-B6DB-D5B5177692E6}"/>
          </ac:graphicFrameMkLst>
        </pc:graphicFrameChg>
      </pc:sldChg>
      <pc:sldChg chg="modSp mod ord">
        <pc:chgData name="Courtney Sanders" userId="9b51b44b3abf2a76" providerId="LiveId" clId="{1FA479F7-4CDF-4404-B901-6E895497AE10}" dt="2021-11-16T04:50:16.579" v="515"/>
        <pc:sldMkLst>
          <pc:docMk/>
          <pc:sldMk cId="2493007523" sldId="274"/>
        </pc:sldMkLst>
        <pc:spChg chg="mod">
          <ac:chgData name="Courtney Sanders" userId="9b51b44b3abf2a76" providerId="LiveId" clId="{1FA479F7-4CDF-4404-B901-6E895497AE10}" dt="2021-11-13T22:44:04.161" v="511" actId="20577"/>
          <ac:spMkLst>
            <pc:docMk/>
            <pc:sldMk cId="2493007523" sldId="274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1FA479F7-4CDF-4404-B901-6E895497AE10}" dt="2021-11-22T00:32:45.609" v="754" actId="20577"/>
        <pc:sldMkLst>
          <pc:docMk/>
          <pc:sldMk cId="3629560857" sldId="275"/>
        </pc:sldMkLst>
        <pc:spChg chg="mod">
          <ac:chgData name="Courtney Sanders" userId="9b51b44b3abf2a76" providerId="LiveId" clId="{1FA479F7-4CDF-4404-B901-6E895497AE10}" dt="2021-11-13T22:43:30.884" v="502" actId="1410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Courtney Sanders" userId="9b51b44b3abf2a76" providerId="LiveId" clId="{1FA479F7-4CDF-4404-B901-6E895497AE10}" dt="2021-11-22T00:32:45.609" v="754" actId="20577"/>
          <ac:spMkLst>
            <pc:docMk/>
            <pc:sldMk cId="3629560857" sldId="275"/>
            <ac:spMk id="3" creationId="{00000000-0000-0000-0000-000000000000}"/>
          </ac:spMkLst>
        </pc:spChg>
      </pc:sldChg>
      <pc:sldChg chg="addSp delSp modSp mod">
        <pc:chgData name="Courtney Sanders" userId="9b51b44b3abf2a76" providerId="LiveId" clId="{1FA479F7-4CDF-4404-B901-6E895497AE10}" dt="2021-11-21T08:27:44.833" v="653" actId="20577"/>
        <pc:sldMkLst>
          <pc:docMk/>
          <pc:sldMk cId="1062919768" sldId="277"/>
        </pc:sldMkLst>
        <pc:spChg chg="mod">
          <ac:chgData name="Courtney Sanders" userId="9b51b44b3abf2a76" providerId="LiveId" clId="{1FA479F7-4CDF-4404-B901-6E895497AE10}" dt="2021-11-21T08:27:44.833" v="653" actId="20577"/>
          <ac:spMkLst>
            <pc:docMk/>
            <pc:sldMk cId="1062919768" sldId="277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3T22:18:20.910" v="295"/>
          <ac:spMkLst>
            <pc:docMk/>
            <pc:sldMk cId="1062919768" sldId="277"/>
            <ac:spMk id="5" creationId="{A9F3F9AF-D7BB-4E21-B923-E1249FE186E1}"/>
          </ac:spMkLst>
        </pc:spChg>
        <pc:spChg chg="add mod">
          <ac:chgData name="Courtney Sanders" userId="9b51b44b3abf2a76" providerId="LiveId" clId="{1FA479F7-4CDF-4404-B901-6E895497AE10}" dt="2021-11-21T08:22:23.458" v="598" actId="20577"/>
          <ac:spMkLst>
            <pc:docMk/>
            <pc:sldMk cId="1062919768" sldId="277"/>
            <ac:spMk id="8" creationId="{D9588F18-1F29-4C9D-87B0-7D07419E9016}"/>
          </ac:spMkLst>
        </pc:spChg>
        <pc:graphicFrameChg chg="del mod">
          <ac:chgData name="Courtney Sanders" userId="9b51b44b3abf2a76" providerId="LiveId" clId="{1FA479F7-4CDF-4404-B901-6E895497AE10}" dt="2021-11-13T22:14:11.767" v="279" actId="21"/>
          <ac:graphicFrameMkLst>
            <pc:docMk/>
            <pc:sldMk cId="1062919768" sldId="277"/>
            <ac:graphicFrameMk id="4" creationId="{4DE462AA-477D-426F-ACEC-AA23BF380EFF}"/>
          </ac:graphicFrameMkLst>
        </pc:graphicFrameChg>
        <pc:graphicFrameChg chg="add mod">
          <ac:chgData name="Courtney Sanders" userId="9b51b44b3abf2a76" providerId="LiveId" clId="{1FA479F7-4CDF-4404-B901-6E895497AE10}" dt="2021-11-13T22:25:54.178" v="312" actId="1076"/>
          <ac:graphicFrameMkLst>
            <pc:docMk/>
            <pc:sldMk cId="1062919768" sldId="277"/>
            <ac:graphicFrameMk id="6" creationId="{C71044F6-5CBC-4E2C-A695-3013A015F288}"/>
          </ac:graphicFrameMkLst>
        </pc:graphicFrameChg>
        <pc:graphicFrameChg chg="add mod">
          <ac:chgData name="Courtney Sanders" userId="9b51b44b3abf2a76" providerId="LiveId" clId="{1FA479F7-4CDF-4404-B901-6E895497AE10}" dt="2021-11-13T22:20:17.779" v="300" actId="14100"/>
          <ac:graphicFrameMkLst>
            <pc:docMk/>
            <pc:sldMk cId="1062919768" sldId="277"/>
            <ac:graphicFrameMk id="7" creationId="{5C8CD538-ECDC-4569-B79F-4B0FF992A545}"/>
          </ac:graphicFrameMkLst>
        </pc:graphicFrameChg>
      </pc:sldChg>
      <pc:sldChg chg="addSp delSp modSp del mod">
        <pc:chgData name="Courtney Sanders" userId="9b51b44b3abf2a76" providerId="LiveId" clId="{1FA479F7-4CDF-4404-B901-6E895497AE10}" dt="2021-11-21T08:04:20.454" v="571" actId="2696"/>
        <pc:sldMkLst>
          <pc:docMk/>
          <pc:sldMk cId="3152842273" sldId="278"/>
        </pc:sldMkLst>
        <pc:spChg chg="mod">
          <ac:chgData name="Courtney Sanders" userId="9b51b44b3abf2a76" providerId="LiveId" clId="{1FA479F7-4CDF-4404-B901-6E895497AE10}" dt="2021-11-13T21:38:40.307" v="73" actId="20577"/>
          <ac:spMkLst>
            <pc:docMk/>
            <pc:sldMk cId="3152842273" sldId="278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7T04:04:01.888" v="565"/>
          <ac:spMkLst>
            <pc:docMk/>
            <pc:sldMk cId="3152842273" sldId="278"/>
            <ac:spMk id="4" creationId="{46B607D9-C869-42DC-B838-B746EA6BFFFA}"/>
          </ac:spMkLst>
        </pc:spChg>
        <pc:spChg chg="add del mod">
          <ac:chgData name="Courtney Sanders" userId="9b51b44b3abf2a76" providerId="LiveId" clId="{1FA479F7-4CDF-4404-B901-6E895497AE10}" dt="2021-11-16T04:58:47.497" v="547"/>
          <ac:spMkLst>
            <pc:docMk/>
            <pc:sldMk cId="3152842273" sldId="278"/>
            <ac:spMk id="4" creationId="{A9709F6C-E019-489E-985C-85675A1A4518}"/>
          </ac:spMkLst>
        </pc:spChg>
        <pc:spChg chg="add del mod">
          <ac:chgData name="Courtney Sanders" userId="9b51b44b3abf2a76" providerId="LiveId" clId="{1FA479F7-4CDF-4404-B901-6E895497AE10}" dt="2021-11-13T22:21:23.041" v="301"/>
          <ac:spMkLst>
            <pc:docMk/>
            <pc:sldMk cId="3152842273" sldId="278"/>
            <ac:spMk id="6" creationId="{C3F3D75E-7AEE-46B5-8E61-454C567A83A5}"/>
          </ac:spMkLst>
        </pc:spChg>
        <pc:graphicFrameChg chg="del modGraphic">
          <ac:chgData name="Courtney Sanders" userId="9b51b44b3abf2a76" providerId="LiveId" clId="{1FA479F7-4CDF-4404-B901-6E895497AE10}" dt="2021-11-13T22:12:47.103" v="273" actId="21"/>
          <ac:graphicFrameMkLst>
            <pc:docMk/>
            <pc:sldMk cId="3152842273" sldId="278"/>
            <ac:graphicFrameMk id="4" creationId="{19461AD4-0DDE-48B0-AAC1-AE85FFBD2EA5}"/>
          </ac:graphicFrameMkLst>
        </pc:graphicFrameChg>
        <pc:graphicFrameChg chg="add del mod modGraphic">
          <ac:chgData name="Courtney Sanders" userId="9b51b44b3abf2a76" providerId="LiveId" clId="{1FA479F7-4CDF-4404-B901-6E895497AE10}" dt="2021-11-17T04:03:18.554" v="564" actId="21"/>
          <ac:graphicFrameMkLst>
            <pc:docMk/>
            <pc:sldMk cId="3152842273" sldId="278"/>
            <ac:graphicFrameMk id="5" creationId="{06E4A8E9-5055-4632-BA2F-A23CE27E2706}"/>
          </ac:graphicFrameMkLst>
        </pc:graphicFrameChg>
        <pc:graphicFrameChg chg="del">
          <ac:chgData name="Courtney Sanders" userId="9b51b44b3abf2a76" providerId="LiveId" clId="{1FA479F7-4CDF-4404-B901-6E895497AE10}" dt="2021-11-13T22:12:58.505" v="274" actId="21"/>
          <ac:graphicFrameMkLst>
            <pc:docMk/>
            <pc:sldMk cId="3152842273" sldId="278"/>
            <ac:graphicFrameMk id="5" creationId="{A1E310DC-B221-4429-B6A0-E76DABB656AA}"/>
          </ac:graphicFrameMkLst>
        </pc:graphicFrameChg>
        <pc:graphicFrameChg chg="add mod modGraphic">
          <ac:chgData name="Courtney Sanders" userId="9b51b44b3abf2a76" providerId="LiveId" clId="{1FA479F7-4CDF-4404-B901-6E895497AE10}" dt="2021-11-17T04:04:28.748" v="568" actId="14100"/>
          <ac:graphicFrameMkLst>
            <pc:docMk/>
            <pc:sldMk cId="3152842273" sldId="278"/>
            <ac:graphicFrameMk id="6" creationId="{4CF14546-8924-491C-A163-5AB819C29C38}"/>
          </ac:graphicFrameMkLst>
        </pc:graphicFrameChg>
        <pc:graphicFrameChg chg="add del mod modGraphic">
          <ac:chgData name="Courtney Sanders" userId="9b51b44b3abf2a76" providerId="LiveId" clId="{1FA479F7-4CDF-4404-B901-6E895497AE10}" dt="2021-11-16T04:58:15.571" v="546" actId="21"/>
          <ac:graphicFrameMkLst>
            <pc:docMk/>
            <pc:sldMk cId="3152842273" sldId="278"/>
            <ac:graphicFrameMk id="7" creationId="{F6A38983-51F5-4015-8A85-33C36608C714}"/>
          </ac:graphicFrameMkLst>
        </pc:graphicFrameChg>
      </pc:sldChg>
      <pc:sldChg chg="addSp delSp modSp mod">
        <pc:chgData name="Courtney Sanders" userId="9b51b44b3abf2a76" providerId="LiveId" clId="{1FA479F7-4CDF-4404-B901-6E895497AE10}" dt="2021-11-21T08:27:59.790" v="659" actId="20577"/>
        <pc:sldMkLst>
          <pc:docMk/>
          <pc:sldMk cId="1865347860" sldId="279"/>
        </pc:sldMkLst>
        <pc:spChg chg="mod">
          <ac:chgData name="Courtney Sanders" userId="9b51b44b3abf2a76" providerId="LiveId" clId="{1FA479F7-4CDF-4404-B901-6E895497AE10}" dt="2021-11-21T08:27:59.790" v="659" actId="20577"/>
          <ac:spMkLst>
            <pc:docMk/>
            <pc:sldMk cId="1865347860" sldId="279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3T22:23:41.717" v="306"/>
          <ac:spMkLst>
            <pc:docMk/>
            <pc:sldMk cId="1865347860" sldId="279"/>
            <ac:spMk id="5" creationId="{8912ED4C-DFF2-4677-B58F-9535211BEB09}"/>
          </ac:spMkLst>
        </pc:spChg>
        <pc:spChg chg="add mod">
          <ac:chgData name="Courtney Sanders" userId="9b51b44b3abf2a76" providerId="LiveId" clId="{1FA479F7-4CDF-4404-B901-6E895497AE10}" dt="2021-11-21T08:24:28.443" v="618" actId="20577"/>
          <ac:spMkLst>
            <pc:docMk/>
            <pc:sldMk cId="1865347860" sldId="279"/>
            <ac:spMk id="8" creationId="{3D720B95-6A5D-4368-8203-AFE9F1659A54}"/>
          </ac:spMkLst>
        </pc:spChg>
        <pc:graphicFrameChg chg="del mod">
          <ac:chgData name="Courtney Sanders" userId="9b51b44b3abf2a76" providerId="LiveId" clId="{1FA479F7-4CDF-4404-B901-6E895497AE10}" dt="2021-11-13T22:09:46.079" v="270" actId="21"/>
          <ac:graphicFrameMkLst>
            <pc:docMk/>
            <pc:sldMk cId="1865347860" sldId="279"/>
            <ac:graphicFrameMk id="4" creationId="{F8A70624-C845-4DAD-9334-15AE641DFFBC}"/>
          </ac:graphicFrameMkLst>
        </pc:graphicFrameChg>
        <pc:graphicFrameChg chg="add mod">
          <ac:chgData name="Courtney Sanders" userId="9b51b44b3abf2a76" providerId="LiveId" clId="{1FA479F7-4CDF-4404-B901-6E895497AE10}" dt="2021-11-13T22:26:14.495" v="313" actId="1076"/>
          <ac:graphicFrameMkLst>
            <pc:docMk/>
            <pc:sldMk cId="1865347860" sldId="279"/>
            <ac:graphicFrameMk id="6" creationId="{B38F45A1-054C-46EC-99C4-68D12296CA4F}"/>
          </ac:graphicFrameMkLst>
        </pc:graphicFrameChg>
        <pc:graphicFrameChg chg="add mod">
          <ac:chgData name="Courtney Sanders" userId="9b51b44b3abf2a76" providerId="LiveId" clId="{1FA479F7-4CDF-4404-B901-6E895497AE10}" dt="2021-11-13T22:25:12.716" v="311" actId="14100"/>
          <ac:graphicFrameMkLst>
            <pc:docMk/>
            <pc:sldMk cId="1865347860" sldId="279"/>
            <ac:graphicFrameMk id="7" creationId="{0B882C06-7B5C-4CDD-8A1C-5648DEE7ED70}"/>
          </ac:graphicFrameMkLst>
        </pc:graphicFrameChg>
      </pc:sldChg>
      <pc:sldChg chg="addSp delSp modSp del mod ord">
        <pc:chgData name="Courtney Sanders" userId="9b51b44b3abf2a76" providerId="LiveId" clId="{1FA479F7-4CDF-4404-B901-6E895497AE10}" dt="2021-11-16T04:50:11.797" v="513" actId="2696"/>
        <pc:sldMkLst>
          <pc:docMk/>
          <pc:sldMk cId="3960816457" sldId="283"/>
        </pc:sldMkLst>
        <pc:spChg chg="mod">
          <ac:chgData name="Courtney Sanders" userId="9b51b44b3abf2a76" providerId="LiveId" clId="{1FA479F7-4CDF-4404-B901-6E895497AE10}" dt="2021-11-13T21:54:42.619" v="212"/>
          <ac:spMkLst>
            <pc:docMk/>
            <pc:sldMk cId="3960816457" sldId="283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3T21:56:03.626" v="214"/>
          <ac:spMkLst>
            <pc:docMk/>
            <pc:sldMk cId="3960816457" sldId="283"/>
            <ac:spMk id="5" creationId="{3806B58A-1B34-4C84-B03A-3A9F17871DC4}"/>
          </ac:spMkLst>
        </pc:spChg>
        <pc:graphicFrameChg chg="del">
          <ac:chgData name="Courtney Sanders" userId="9b51b44b3abf2a76" providerId="LiveId" clId="{1FA479F7-4CDF-4404-B901-6E895497AE10}" dt="2021-11-13T21:55:32.548" v="213" actId="21"/>
          <ac:graphicFrameMkLst>
            <pc:docMk/>
            <pc:sldMk cId="3960816457" sldId="283"/>
            <ac:graphicFrameMk id="4" creationId="{4FC8ADCB-2675-41DA-8500-586B8E6CF313}"/>
          </ac:graphicFrameMkLst>
        </pc:graphicFrameChg>
        <pc:graphicFrameChg chg="add mod">
          <ac:chgData name="Courtney Sanders" userId="9b51b44b3abf2a76" providerId="LiveId" clId="{1FA479F7-4CDF-4404-B901-6E895497AE10}" dt="2021-11-13T21:56:43.520" v="215" actId="1076"/>
          <ac:graphicFrameMkLst>
            <pc:docMk/>
            <pc:sldMk cId="3960816457" sldId="283"/>
            <ac:graphicFrameMk id="6" creationId="{FB310C1A-42F3-413B-BFF2-0EBDEF6046A1}"/>
          </ac:graphicFrameMkLst>
        </pc:graphicFrameChg>
        <pc:graphicFrameChg chg="add mod">
          <ac:chgData name="Courtney Sanders" userId="9b51b44b3abf2a76" providerId="LiveId" clId="{1FA479F7-4CDF-4404-B901-6E895497AE10}" dt="2021-11-13T21:58:40.575" v="222" actId="14100"/>
          <ac:graphicFrameMkLst>
            <pc:docMk/>
            <pc:sldMk cId="3960816457" sldId="283"/>
            <ac:graphicFrameMk id="7" creationId="{18633941-EDC6-4F42-B03E-7D3CF3456F6E}"/>
          </ac:graphicFrameMkLst>
        </pc:graphicFrameChg>
        <pc:graphicFrameChg chg="add modGraphic">
          <ac:chgData name="Courtney Sanders" userId="9b51b44b3abf2a76" providerId="LiveId" clId="{1FA479F7-4CDF-4404-B901-6E895497AE10}" dt="2021-11-13T22:04:48.851" v="260" actId="27309"/>
          <ac:graphicFrameMkLst>
            <pc:docMk/>
            <pc:sldMk cId="3960816457" sldId="283"/>
            <ac:graphicFrameMk id="9" creationId="{9B4B281F-347B-45B6-B217-927538D1F1E5}"/>
          </ac:graphicFrameMkLst>
        </pc:graphicFrameChg>
      </pc:sldChg>
      <pc:sldChg chg="addSp delSp modSp del mod">
        <pc:chgData name="Courtney Sanders" userId="9b51b44b3abf2a76" providerId="LiveId" clId="{1FA479F7-4CDF-4404-B901-6E895497AE10}" dt="2021-11-21T08:03:48.282" v="569" actId="2696"/>
        <pc:sldMkLst>
          <pc:docMk/>
          <pc:sldMk cId="1227529875" sldId="284"/>
        </pc:sldMkLst>
        <pc:spChg chg="mod">
          <ac:chgData name="Courtney Sanders" userId="9b51b44b3abf2a76" providerId="LiveId" clId="{1FA479F7-4CDF-4404-B901-6E895497AE10}" dt="2021-11-13T21:36:49.579" v="53" actId="20577"/>
          <ac:spMkLst>
            <pc:docMk/>
            <pc:sldMk cId="1227529875" sldId="284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6T04:54:43.998" v="536"/>
          <ac:spMkLst>
            <pc:docMk/>
            <pc:sldMk cId="1227529875" sldId="284"/>
            <ac:spMk id="4" creationId="{08DC7593-07C9-430E-969D-C683A180D5E0}"/>
          </ac:spMkLst>
        </pc:spChg>
        <pc:spChg chg="add del mod">
          <ac:chgData name="Courtney Sanders" userId="9b51b44b3abf2a76" providerId="LiveId" clId="{1FA479F7-4CDF-4404-B901-6E895497AE10}" dt="2021-11-17T04:00:48.032" v="552"/>
          <ac:spMkLst>
            <pc:docMk/>
            <pc:sldMk cId="1227529875" sldId="284"/>
            <ac:spMk id="4" creationId="{1C7A9DE7-B077-419B-8691-56EED2F27CC6}"/>
          </ac:spMkLst>
        </pc:spChg>
        <pc:spChg chg="add del mod">
          <ac:chgData name="Courtney Sanders" userId="9b51b44b3abf2a76" providerId="LiveId" clId="{1FA479F7-4CDF-4404-B901-6E895497AE10}" dt="2021-11-13T22:01:19.916" v="226"/>
          <ac:spMkLst>
            <pc:docMk/>
            <pc:sldMk cId="1227529875" sldId="284"/>
            <ac:spMk id="6" creationId="{2D6FA9B8-EF62-4E9C-BA93-FB2E6A65C050}"/>
          </ac:spMkLst>
        </pc:spChg>
        <pc:graphicFrameChg chg="del">
          <ac:chgData name="Courtney Sanders" userId="9b51b44b3abf2a76" providerId="LiveId" clId="{1FA479F7-4CDF-4404-B901-6E895497AE10}" dt="2021-11-13T21:59:38.030" v="223" actId="21"/>
          <ac:graphicFrameMkLst>
            <pc:docMk/>
            <pc:sldMk cId="1227529875" sldId="284"/>
            <ac:graphicFrameMk id="4" creationId="{C18EC892-7766-4B43-841D-E2E1D36DB351}"/>
          </ac:graphicFrameMkLst>
        </pc:graphicFrameChg>
        <pc:graphicFrameChg chg="del mod modGraphic">
          <ac:chgData name="Courtney Sanders" userId="9b51b44b3abf2a76" providerId="LiveId" clId="{1FA479F7-4CDF-4404-B901-6E895497AE10}" dt="2021-11-13T22:00:14.303" v="225" actId="21"/>
          <ac:graphicFrameMkLst>
            <pc:docMk/>
            <pc:sldMk cId="1227529875" sldId="284"/>
            <ac:graphicFrameMk id="5" creationId="{0E13C551-B5A7-41E1-A532-35ADBF1D539F}"/>
          </ac:graphicFrameMkLst>
        </pc:graphicFrameChg>
        <pc:graphicFrameChg chg="add del mod modGraphic">
          <ac:chgData name="Courtney Sanders" userId="9b51b44b3abf2a76" providerId="LiveId" clId="{1FA479F7-4CDF-4404-B901-6E895497AE10}" dt="2021-11-17T03:59:54.934" v="551" actId="21"/>
          <ac:graphicFrameMkLst>
            <pc:docMk/>
            <pc:sldMk cId="1227529875" sldId="284"/>
            <ac:graphicFrameMk id="5" creationId="{8EC9F5F2-E83E-4EAC-8E30-4FD2637A8C25}"/>
          </ac:graphicFrameMkLst>
        </pc:graphicFrameChg>
        <pc:graphicFrameChg chg="add mod modGraphic">
          <ac:chgData name="Courtney Sanders" userId="9b51b44b3abf2a76" providerId="LiveId" clId="{1FA479F7-4CDF-4404-B901-6E895497AE10}" dt="2021-11-17T04:01:13.622" v="555" actId="14100"/>
          <ac:graphicFrameMkLst>
            <pc:docMk/>
            <pc:sldMk cId="1227529875" sldId="284"/>
            <ac:graphicFrameMk id="6" creationId="{E5C11C55-DDF1-4B2F-B9FB-CBE4C0595933}"/>
          </ac:graphicFrameMkLst>
        </pc:graphicFrameChg>
        <pc:graphicFrameChg chg="add del mod modGraphic">
          <ac:chgData name="Courtney Sanders" userId="9b51b44b3abf2a76" providerId="LiveId" clId="{1FA479F7-4CDF-4404-B901-6E895497AE10}" dt="2021-11-16T04:53:50.994" v="535" actId="21"/>
          <ac:graphicFrameMkLst>
            <pc:docMk/>
            <pc:sldMk cId="1227529875" sldId="284"/>
            <ac:graphicFrameMk id="7" creationId="{1413800E-C68C-4C66-97E8-8C88FEB1D03F}"/>
          </ac:graphicFrameMkLst>
        </pc:graphicFrameChg>
      </pc:sldChg>
      <pc:sldChg chg="addSp delSp modSp mod">
        <pc:chgData name="Courtney Sanders" userId="9b51b44b3abf2a76" providerId="LiveId" clId="{1FA479F7-4CDF-4404-B901-6E895497AE10}" dt="2021-11-21T08:27:30.943" v="645" actId="20577"/>
        <pc:sldMkLst>
          <pc:docMk/>
          <pc:sldMk cId="1058581957" sldId="285"/>
        </pc:sldMkLst>
        <pc:spChg chg="mod">
          <ac:chgData name="Courtney Sanders" userId="9b51b44b3abf2a76" providerId="LiveId" clId="{1FA479F7-4CDF-4404-B901-6E895497AE10}" dt="2021-11-21T08:27:30.943" v="645" actId="20577"/>
          <ac:spMkLst>
            <pc:docMk/>
            <pc:sldMk cId="1058581957" sldId="285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3T22:03:44.937" v="252"/>
          <ac:spMkLst>
            <pc:docMk/>
            <pc:sldMk cId="1058581957" sldId="285"/>
            <ac:spMk id="4" creationId="{D747B902-7EBA-4F29-91F4-933586F21215}"/>
          </ac:spMkLst>
        </pc:spChg>
        <pc:spChg chg="add mod">
          <ac:chgData name="Courtney Sanders" userId="9b51b44b3abf2a76" providerId="LiveId" clId="{1FA479F7-4CDF-4404-B901-6E895497AE10}" dt="2021-11-21T08:20:24.253" v="577" actId="20577"/>
          <ac:spMkLst>
            <pc:docMk/>
            <pc:sldMk cId="1058581957" sldId="285"/>
            <ac:spMk id="8" creationId="{C7DE23B7-1DA0-44DD-8B7F-CC1B833231B1}"/>
          </ac:spMkLst>
        </pc:spChg>
        <pc:graphicFrameChg chg="del mod">
          <ac:chgData name="Courtney Sanders" userId="9b51b44b3abf2a76" providerId="LiveId" clId="{1FA479F7-4CDF-4404-B901-6E895497AE10}" dt="2021-11-13T22:03:06.494" v="251" actId="21"/>
          <ac:graphicFrameMkLst>
            <pc:docMk/>
            <pc:sldMk cId="1058581957" sldId="285"/>
            <ac:graphicFrameMk id="5" creationId="{B61C16A1-EC83-4A38-8B81-48D8D667054A}"/>
          </ac:graphicFrameMkLst>
        </pc:graphicFrameChg>
        <pc:graphicFrameChg chg="add mod modGraphic">
          <ac:chgData name="Courtney Sanders" userId="9b51b44b3abf2a76" providerId="LiveId" clId="{1FA479F7-4CDF-4404-B901-6E895497AE10}" dt="2021-11-13T22:26:34.222" v="314" actId="1076"/>
          <ac:graphicFrameMkLst>
            <pc:docMk/>
            <pc:sldMk cId="1058581957" sldId="285"/>
            <ac:graphicFrameMk id="6" creationId="{B17D7450-5376-4D5F-B4AB-C3110FF1FE77}"/>
          </ac:graphicFrameMkLst>
        </pc:graphicFrameChg>
        <pc:graphicFrameChg chg="add mod">
          <ac:chgData name="Courtney Sanders" userId="9b51b44b3abf2a76" providerId="LiveId" clId="{1FA479F7-4CDF-4404-B901-6E895497AE10}" dt="2021-11-13T22:06:39.010" v="265" actId="14100"/>
          <ac:graphicFrameMkLst>
            <pc:docMk/>
            <pc:sldMk cId="1058581957" sldId="285"/>
            <ac:graphicFrameMk id="7" creationId="{03143501-CEC2-4E9A-8D00-EB08673A7AE1}"/>
          </ac:graphicFrameMkLst>
        </pc:graphicFrameChg>
      </pc:sldChg>
      <pc:sldChg chg="addSp delSp modSp del mod">
        <pc:chgData name="Courtney Sanders" userId="9b51b44b3abf2a76" providerId="LiveId" clId="{1FA479F7-4CDF-4404-B901-6E895497AE10}" dt="2021-11-21T08:03:59.858" v="570" actId="2696"/>
        <pc:sldMkLst>
          <pc:docMk/>
          <pc:sldMk cId="2490982546" sldId="286"/>
        </pc:sldMkLst>
        <pc:spChg chg="mod">
          <ac:chgData name="Courtney Sanders" userId="9b51b44b3abf2a76" providerId="LiveId" clId="{1FA479F7-4CDF-4404-B901-6E895497AE10}" dt="2021-11-13T21:37:43.873" v="59" actId="20577"/>
          <ac:spMkLst>
            <pc:docMk/>
            <pc:sldMk cId="2490982546" sldId="286"/>
            <ac:spMk id="2" creationId="{00000000-0000-0000-0000-000000000000}"/>
          </ac:spMkLst>
        </pc:spChg>
        <pc:spChg chg="add del mod">
          <ac:chgData name="Courtney Sanders" userId="9b51b44b3abf2a76" providerId="LiveId" clId="{1FA479F7-4CDF-4404-B901-6E895497AE10}" dt="2021-11-16T04:57:06.869" v="542"/>
          <ac:spMkLst>
            <pc:docMk/>
            <pc:sldMk cId="2490982546" sldId="286"/>
            <ac:spMk id="4" creationId="{294DA563-4633-494C-A077-0FDC716AE54F}"/>
          </ac:spMkLst>
        </pc:spChg>
        <pc:spChg chg="add del mod">
          <ac:chgData name="Courtney Sanders" userId="9b51b44b3abf2a76" providerId="LiveId" clId="{1FA479F7-4CDF-4404-B901-6E895497AE10}" dt="2021-11-17T04:02:27.922" v="559"/>
          <ac:spMkLst>
            <pc:docMk/>
            <pc:sldMk cId="2490982546" sldId="286"/>
            <ac:spMk id="4" creationId="{5A7EEABF-26C9-40E8-8989-C7BA875E95C2}"/>
          </ac:spMkLst>
        </pc:spChg>
        <pc:spChg chg="add del mod">
          <ac:chgData name="Courtney Sanders" userId="9b51b44b3abf2a76" providerId="LiveId" clId="{1FA479F7-4CDF-4404-B901-6E895497AE10}" dt="2021-11-13T22:15:53.678" v="290"/>
          <ac:spMkLst>
            <pc:docMk/>
            <pc:sldMk cId="2490982546" sldId="286"/>
            <ac:spMk id="6" creationId="{F2A57B16-7E55-4DA4-AB78-B87209530F6A}"/>
          </ac:spMkLst>
        </pc:spChg>
        <pc:graphicFrameChg chg="del mod modGraphic">
          <ac:chgData name="Courtney Sanders" userId="9b51b44b3abf2a76" providerId="LiveId" clId="{1FA479F7-4CDF-4404-B901-6E895497AE10}" dt="2021-11-13T22:14:29.795" v="282" actId="21"/>
          <ac:graphicFrameMkLst>
            <pc:docMk/>
            <pc:sldMk cId="2490982546" sldId="286"/>
            <ac:graphicFrameMk id="4" creationId="{9B785A29-B53E-4146-AC7B-2D2500F167FC}"/>
          </ac:graphicFrameMkLst>
        </pc:graphicFrameChg>
        <pc:graphicFrameChg chg="add del mod modGraphic">
          <ac:chgData name="Courtney Sanders" userId="9b51b44b3abf2a76" providerId="LiveId" clId="{1FA479F7-4CDF-4404-B901-6E895497AE10}" dt="2021-11-17T04:01:39.917" v="558" actId="21"/>
          <ac:graphicFrameMkLst>
            <pc:docMk/>
            <pc:sldMk cId="2490982546" sldId="286"/>
            <ac:graphicFrameMk id="5" creationId="{31860FC6-A5A0-425E-B9FB-501ABD250000}"/>
          </ac:graphicFrameMkLst>
        </pc:graphicFrameChg>
        <pc:graphicFrameChg chg="del mod modGraphic">
          <ac:chgData name="Courtney Sanders" userId="9b51b44b3abf2a76" providerId="LiveId" clId="{1FA479F7-4CDF-4404-B901-6E895497AE10}" dt="2021-11-13T22:14:49.227" v="289" actId="21"/>
          <ac:graphicFrameMkLst>
            <pc:docMk/>
            <pc:sldMk cId="2490982546" sldId="286"/>
            <ac:graphicFrameMk id="5" creationId="{FD809836-3D44-4405-AB3C-29B205EDA536}"/>
          </ac:graphicFrameMkLst>
        </pc:graphicFrameChg>
        <pc:graphicFrameChg chg="add mod modGraphic">
          <ac:chgData name="Courtney Sanders" userId="9b51b44b3abf2a76" providerId="LiveId" clId="{1FA479F7-4CDF-4404-B901-6E895497AE10}" dt="2021-11-17T04:02:50.141" v="562" actId="14100"/>
          <ac:graphicFrameMkLst>
            <pc:docMk/>
            <pc:sldMk cId="2490982546" sldId="286"/>
            <ac:graphicFrameMk id="6" creationId="{CB13BCD2-10CC-415A-BFCB-A892AD9730DB}"/>
          </ac:graphicFrameMkLst>
        </pc:graphicFrameChg>
        <pc:graphicFrameChg chg="add del mod modGraphic">
          <ac:chgData name="Courtney Sanders" userId="9b51b44b3abf2a76" providerId="LiveId" clId="{1FA479F7-4CDF-4404-B901-6E895497AE10}" dt="2021-11-16T04:56:30.272" v="541" actId="21"/>
          <ac:graphicFrameMkLst>
            <pc:docMk/>
            <pc:sldMk cId="2490982546" sldId="286"/>
            <ac:graphicFrameMk id="7" creationId="{56BA03C3-368B-4DB2-B7C7-3AAC10308FBE}"/>
          </ac:graphicFrameMkLst>
        </pc:graphicFrameChg>
      </pc:sldChg>
      <pc:sldChg chg="del">
        <pc:chgData name="Courtney Sanders" userId="9b51b44b3abf2a76" providerId="LiveId" clId="{1FA479F7-4CDF-4404-B901-6E895497AE10}" dt="2021-11-13T21:33:30.326" v="0" actId="2696"/>
        <pc:sldMkLst>
          <pc:docMk/>
          <pc:sldMk cId="3714756162" sldId="287"/>
        </pc:sldMkLst>
      </pc:sldChg>
    </pc:docChg>
  </pc:docChgLst>
  <pc:docChgLst>
    <pc:chgData name="Courtney Sanders" userId="9b51b44b3abf2a76" providerId="LiveId" clId="{88E18B6B-031E-44E8-82A3-C1F41349CD3A}"/>
    <pc:docChg chg="undo custSel addSld delSld modSld sldOrd">
      <pc:chgData name="Courtney Sanders" userId="9b51b44b3abf2a76" providerId="LiveId" clId="{88E18B6B-031E-44E8-82A3-C1F41349CD3A}" dt="2021-10-04T09:03:45.655" v="2008" actId="14100"/>
      <pc:docMkLst>
        <pc:docMk/>
      </pc:docMkLst>
      <pc:sldChg chg="modSp mod">
        <pc:chgData name="Courtney Sanders" userId="9b51b44b3abf2a76" providerId="LiveId" clId="{88E18B6B-031E-44E8-82A3-C1F41349CD3A}" dt="2021-10-04T07:57:07.143" v="1650" actId="14100"/>
        <pc:sldMkLst>
          <pc:docMk/>
          <pc:sldMk cId="1096358168" sldId="270"/>
        </pc:sldMkLst>
        <pc:spChg chg="mod">
          <ac:chgData name="Courtney Sanders" userId="9b51b44b3abf2a76" providerId="LiveId" clId="{88E18B6B-031E-44E8-82A3-C1F41349CD3A}" dt="2021-10-04T07:57:07.143" v="1650" actId="14100"/>
          <ac:spMkLst>
            <pc:docMk/>
            <pc:sldMk cId="1096358168" sldId="270"/>
            <ac:spMk id="2" creationId="{00000000-0000-0000-0000-000000000000}"/>
          </ac:spMkLst>
        </pc:spChg>
      </pc:sldChg>
      <pc:sldChg chg="modSp mod">
        <pc:chgData name="Courtney Sanders" userId="9b51b44b3abf2a76" providerId="LiveId" clId="{88E18B6B-031E-44E8-82A3-C1F41349CD3A}" dt="2021-09-29T05:58:21.989" v="275" actId="255"/>
        <pc:sldMkLst>
          <pc:docMk/>
          <pc:sldMk cId="3410528100" sldId="271"/>
        </pc:sldMkLst>
        <pc:spChg chg="mod">
          <ac:chgData name="Courtney Sanders" userId="9b51b44b3abf2a76" providerId="LiveId" clId="{88E18B6B-031E-44E8-82A3-C1F41349CD3A}" dt="2021-09-29T05:58:21.989" v="275" actId="255"/>
          <ac:spMkLst>
            <pc:docMk/>
            <pc:sldMk cId="3410528100" sldId="271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88E18B6B-031E-44E8-82A3-C1F41349CD3A}" dt="2021-09-30T05:56:56.231" v="701" actId="20577"/>
        <pc:sldMkLst>
          <pc:docMk/>
          <pc:sldMk cId="2057674307" sldId="272"/>
        </pc:sldMkLst>
        <pc:spChg chg="mod">
          <ac:chgData name="Courtney Sanders" userId="9b51b44b3abf2a76" providerId="LiveId" clId="{88E18B6B-031E-44E8-82A3-C1F41349CD3A}" dt="2021-09-29T05:44:40.641" v="33" actId="20577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Courtney Sanders" userId="9b51b44b3abf2a76" providerId="LiveId" clId="{88E18B6B-031E-44E8-82A3-C1F41349CD3A}" dt="2021-09-30T05:56:56.231" v="701" actId="20577"/>
          <ac:spMkLst>
            <pc:docMk/>
            <pc:sldMk cId="2057674307" sldId="272"/>
            <ac:spMk id="3" creationId="{00000000-0000-0000-0000-000000000000}"/>
          </ac:spMkLst>
        </pc:spChg>
      </pc:sldChg>
      <pc:sldChg chg="addSp delSp modSp mod">
        <pc:chgData name="Courtney Sanders" userId="9b51b44b3abf2a76" providerId="LiveId" clId="{88E18B6B-031E-44E8-82A3-C1F41349CD3A}" dt="2021-10-04T08:56:54.480" v="1988" actId="1076"/>
        <pc:sldMkLst>
          <pc:docMk/>
          <pc:sldMk cId="1794587301" sldId="273"/>
        </pc:sldMkLst>
        <pc:spChg chg="mod">
          <ac:chgData name="Courtney Sanders" userId="9b51b44b3abf2a76" providerId="LiveId" clId="{88E18B6B-031E-44E8-82A3-C1F41349CD3A}" dt="2021-10-04T02:12:49.996" v="845" actId="6549"/>
          <ac:spMkLst>
            <pc:docMk/>
            <pc:sldMk cId="1794587301" sldId="273"/>
            <ac:spMk id="2" creationId="{00000000-0000-0000-0000-000000000000}"/>
          </ac:spMkLst>
        </pc:spChg>
        <pc:spChg chg="del mod">
          <ac:chgData name="Courtney Sanders" userId="9b51b44b3abf2a76" providerId="LiveId" clId="{88E18B6B-031E-44E8-82A3-C1F41349CD3A}" dt="2021-10-04T08:55:30.916" v="1985"/>
          <ac:spMkLst>
            <pc:docMk/>
            <pc:sldMk cId="1794587301" sldId="273"/>
            <ac:spMk id="3" creationId="{00000000-0000-0000-0000-000000000000}"/>
          </ac:spMkLst>
        </pc:spChg>
        <pc:graphicFrameChg chg="add mod">
          <ac:chgData name="Courtney Sanders" userId="9b51b44b3abf2a76" providerId="LiveId" clId="{88E18B6B-031E-44E8-82A3-C1F41349CD3A}" dt="2021-10-04T08:55:44.280" v="1986" actId="1076"/>
          <ac:graphicFrameMkLst>
            <pc:docMk/>
            <pc:sldMk cId="1794587301" sldId="273"/>
            <ac:graphicFrameMk id="4" creationId="{28FDAB93-E887-4CF6-BAB0-42D8646578E1}"/>
          </ac:graphicFrameMkLst>
        </pc:graphicFrameChg>
        <pc:graphicFrameChg chg="add mod">
          <ac:chgData name="Courtney Sanders" userId="9b51b44b3abf2a76" providerId="LiveId" clId="{88E18B6B-031E-44E8-82A3-C1F41349CD3A}" dt="2021-10-04T08:56:54.480" v="1988" actId="1076"/>
          <ac:graphicFrameMkLst>
            <pc:docMk/>
            <pc:sldMk cId="1794587301" sldId="273"/>
            <ac:graphicFrameMk id="5" creationId="{D7EF56B4-A972-4218-BFF6-1F711CBA01C2}"/>
          </ac:graphicFrameMkLst>
        </pc:graphicFrameChg>
      </pc:sldChg>
      <pc:sldChg chg="modSp mod">
        <pc:chgData name="Courtney Sanders" userId="9b51b44b3abf2a76" providerId="LiveId" clId="{88E18B6B-031E-44E8-82A3-C1F41349CD3A}" dt="2021-10-04T07:41:32.664" v="1176" actId="404"/>
        <pc:sldMkLst>
          <pc:docMk/>
          <pc:sldMk cId="2493007523" sldId="274"/>
        </pc:sldMkLst>
        <pc:spChg chg="mod">
          <ac:chgData name="Courtney Sanders" userId="9b51b44b3abf2a76" providerId="LiveId" clId="{88E18B6B-031E-44E8-82A3-C1F41349CD3A}" dt="2021-09-29T05:47:08.699" v="49" actId="20577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Courtney Sanders" userId="9b51b44b3abf2a76" providerId="LiveId" clId="{88E18B6B-031E-44E8-82A3-C1F41349CD3A}" dt="2021-10-04T07:41:32.664" v="1176" actId="404"/>
          <ac:spMkLst>
            <pc:docMk/>
            <pc:sldMk cId="2493007523" sldId="274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88E18B6B-031E-44E8-82A3-C1F41349CD3A}" dt="2021-10-04T07:49:43.784" v="1478" actId="27636"/>
        <pc:sldMkLst>
          <pc:docMk/>
          <pc:sldMk cId="3629560857" sldId="275"/>
        </pc:sldMkLst>
        <pc:spChg chg="mod">
          <ac:chgData name="Courtney Sanders" userId="9b51b44b3abf2a76" providerId="LiveId" clId="{88E18B6B-031E-44E8-82A3-C1F41349CD3A}" dt="2021-09-29T05:48:12.138" v="58" actId="20577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Courtney Sanders" userId="9b51b44b3abf2a76" providerId="LiveId" clId="{88E18B6B-031E-44E8-82A3-C1F41349CD3A}" dt="2021-10-04T07:49:43.784" v="1478" actId="27636"/>
          <ac:spMkLst>
            <pc:docMk/>
            <pc:sldMk cId="3629560857" sldId="275"/>
            <ac:spMk id="3" creationId="{00000000-0000-0000-0000-000000000000}"/>
          </ac:spMkLst>
        </pc:spChg>
      </pc:sldChg>
      <pc:sldChg chg="modSp mod">
        <pc:chgData name="Courtney Sanders" userId="9b51b44b3abf2a76" providerId="LiveId" clId="{88E18B6B-031E-44E8-82A3-C1F41349CD3A}" dt="2021-10-04T08:06:41.168" v="1961" actId="20577"/>
        <pc:sldMkLst>
          <pc:docMk/>
          <pc:sldMk cId="2494252465" sldId="276"/>
        </pc:sldMkLst>
        <pc:spChg chg="mod">
          <ac:chgData name="Courtney Sanders" userId="9b51b44b3abf2a76" providerId="LiveId" clId="{88E18B6B-031E-44E8-82A3-C1F41349CD3A}" dt="2021-09-29T05:49:57.711" v="90" actId="20577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Courtney Sanders" userId="9b51b44b3abf2a76" providerId="LiveId" clId="{88E18B6B-031E-44E8-82A3-C1F41349CD3A}" dt="2021-10-04T08:06:41.168" v="1961" actId="20577"/>
          <ac:spMkLst>
            <pc:docMk/>
            <pc:sldMk cId="2494252465" sldId="276"/>
            <ac:spMk id="3" creationId="{00000000-0000-0000-0000-000000000000}"/>
          </ac:spMkLst>
        </pc:spChg>
      </pc:sldChg>
      <pc:sldChg chg="addSp delSp modSp add mod">
        <pc:chgData name="Courtney Sanders" userId="9b51b44b3abf2a76" providerId="LiveId" clId="{88E18B6B-031E-44E8-82A3-C1F41349CD3A}" dt="2021-10-04T08:52:36.876" v="1982" actId="14100"/>
        <pc:sldMkLst>
          <pc:docMk/>
          <pc:sldMk cId="1062919768" sldId="277"/>
        </pc:sldMkLst>
        <pc:spChg chg="mod">
          <ac:chgData name="Courtney Sanders" userId="9b51b44b3abf2a76" providerId="LiveId" clId="{88E18B6B-031E-44E8-82A3-C1F41349CD3A}" dt="2021-10-04T02:17:28.519" v="1058" actId="20577"/>
          <ac:spMkLst>
            <pc:docMk/>
            <pc:sldMk cId="1062919768" sldId="277"/>
            <ac:spMk id="2" creationId="{00000000-0000-0000-0000-000000000000}"/>
          </ac:spMkLst>
        </pc:spChg>
        <pc:spChg chg="del">
          <ac:chgData name="Courtney Sanders" userId="9b51b44b3abf2a76" providerId="LiveId" clId="{88E18B6B-031E-44E8-82A3-C1F41349CD3A}" dt="2021-10-04T08:52:30.945" v="1981"/>
          <ac:spMkLst>
            <pc:docMk/>
            <pc:sldMk cId="1062919768" sldId="277"/>
            <ac:spMk id="3" creationId="{00000000-0000-0000-0000-000000000000}"/>
          </ac:spMkLst>
        </pc:spChg>
        <pc:graphicFrameChg chg="add mod">
          <ac:chgData name="Courtney Sanders" userId="9b51b44b3abf2a76" providerId="LiveId" clId="{88E18B6B-031E-44E8-82A3-C1F41349CD3A}" dt="2021-10-04T08:52:36.876" v="1982" actId="14100"/>
          <ac:graphicFrameMkLst>
            <pc:docMk/>
            <pc:sldMk cId="1062919768" sldId="277"/>
            <ac:graphicFrameMk id="4" creationId="{4DE462AA-477D-426F-ACEC-AA23BF380EFF}"/>
          </ac:graphicFrameMkLst>
        </pc:graphicFrameChg>
      </pc:sldChg>
      <pc:sldChg chg="del">
        <pc:chgData name="Courtney Sanders" userId="9b51b44b3abf2a76" providerId="LiveId" clId="{88E18B6B-031E-44E8-82A3-C1F41349CD3A}" dt="2021-09-29T05:50:07.397" v="91" actId="2696"/>
        <pc:sldMkLst>
          <pc:docMk/>
          <pc:sldMk cId="3801660654" sldId="277"/>
        </pc:sldMkLst>
      </pc:sldChg>
      <pc:sldChg chg="del">
        <pc:chgData name="Courtney Sanders" userId="9b51b44b3abf2a76" providerId="LiveId" clId="{88E18B6B-031E-44E8-82A3-C1F41349CD3A}" dt="2021-09-29T05:50:13.522" v="92" actId="2696"/>
        <pc:sldMkLst>
          <pc:docMk/>
          <pc:sldMk cId="2519909124" sldId="278"/>
        </pc:sldMkLst>
      </pc:sldChg>
      <pc:sldChg chg="addSp delSp modSp add mod">
        <pc:chgData name="Courtney Sanders" userId="9b51b44b3abf2a76" providerId="LiveId" clId="{88E18B6B-031E-44E8-82A3-C1F41349CD3A}" dt="2021-10-04T09:03:45.655" v="2008" actId="14100"/>
        <pc:sldMkLst>
          <pc:docMk/>
          <pc:sldMk cId="3152842273" sldId="278"/>
        </pc:sldMkLst>
        <pc:spChg chg="mod">
          <ac:chgData name="Courtney Sanders" userId="9b51b44b3abf2a76" providerId="LiveId" clId="{88E18B6B-031E-44E8-82A3-C1F41349CD3A}" dt="2021-10-04T02:18:21.357" v="1107" actId="20577"/>
          <ac:spMkLst>
            <pc:docMk/>
            <pc:sldMk cId="3152842273" sldId="278"/>
            <ac:spMk id="2" creationId="{00000000-0000-0000-0000-000000000000}"/>
          </ac:spMkLst>
        </pc:spChg>
        <pc:spChg chg="del">
          <ac:chgData name="Courtney Sanders" userId="9b51b44b3abf2a76" providerId="LiveId" clId="{88E18B6B-031E-44E8-82A3-C1F41349CD3A}" dt="2021-10-04T09:01:48.709" v="1999"/>
          <ac:spMkLst>
            <pc:docMk/>
            <pc:sldMk cId="3152842273" sldId="278"/>
            <ac:spMk id="3" creationId="{00000000-0000-0000-0000-000000000000}"/>
          </ac:spMkLst>
        </pc:spChg>
        <pc:graphicFrameChg chg="add mod modGraphic">
          <ac:chgData name="Courtney Sanders" userId="9b51b44b3abf2a76" providerId="LiveId" clId="{88E18B6B-031E-44E8-82A3-C1F41349CD3A}" dt="2021-10-04T09:03:32.089" v="2007" actId="1076"/>
          <ac:graphicFrameMkLst>
            <pc:docMk/>
            <pc:sldMk cId="3152842273" sldId="278"/>
            <ac:graphicFrameMk id="4" creationId="{19461AD4-0DDE-48B0-AAC1-AE85FFBD2EA5}"/>
          </ac:graphicFrameMkLst>
        </pc:graphicFrameChg>
        <pc:graphicFrameChg chg="add mod modGraphic">
          <ac:chgData name="Courtney Sanders" userId="9b51b44b3abf2a76" providerId="LiveId" clId="{88E18B6B-031E-44E8-82A3-C1F41349CD3A}" dt="2021-10-04T09:03:45.655" v="2008" actId="14100"/>
          <ac:graphicFrameMkLst>
            <pc:docMk/>
            <pc:sldMk cId="3152842273" sldId="278"/>
            <ac:graphicFrameMk id="5" creationId="{A1E310DC-B221-4429-B6A0-E76DABB656AA}"/>
          </ac:graphicFrameMkLst>
        </pc:graphicFrameChg>
      </pc:sldChg>
      <pc:sldChg chg="del">
        <pc:chgData name="Courtney Sanders" userId="9b51b44b3abf2a76" providerId="LiveId" clId="{88E18B6B-031E-44E8-82A3-C1F41349CD3A}" dt="2021-09-29T05:50:19.551" v="93" actId="2696"/>
        <pc:sldMkLst>
          <pc:docMk/>
          <pc:sldMk cId="1216751560" sldId="279"/>
        </pc:sldMkLst>
      </pc:sldChg>
      <pc:sldChg chg="addSp delSp modSp add mod">
        <pc:chgData name="Courtney Sanders" userId="9b51b44b3abf2a76" providerId="LiveId" clId="{88E18B6B-031E-44E8-82A3-C1F41349CD3A}" dt="2021-10-04T08:54:10.497" v="1984" actId="14100"/>
        <pc:sldMkLst>
          <pc:docMk/>
          <pc:sldMk cId="1865347860" sldId="279"/>
        </pc:sldMkLst>
        <pc:spChg chg="mod">
          <ac:chgData name="Courtney Sanders" userId="9b51b44b3abf2a76" providerId="LiveId" clId="{88E18B6B-031E-44E8-82A3-C1F41349CD3A}" dt="2021-10-04T02:19:17.981" v="1164" actId="20577"/>
          <ac:spMkLst>
            <pc:docMk/>
            <pc:sldMk cId="1865347860" sldId="279"/>
            <ac:spMk id="2" creationId="{00000000-0000-0000-0000-000000000000}"/>
          </ac:spMkLst>
        </pc:spChg>
        <pc:spChg chg="del">
          <ac:chgData name="Courtney Sanders" userId="9b51b44b3abf2a76" providerId="LiveId" clId="{88E18B6B-031E-44E8-82A3-C1F41349CD3A}" dt="2021-10-04T08:54:04.249" v="1983"/>
          <ac:spMkLst>
            <pc:docMk/>
            <pc:sldMk cId="1865347860" sldId="279"/>
            <ac:spMk id="3" creationId="{00000000-0000-0000-0000-000000000000}"/>
          </ac:spMkLst>
        </pc:spChg>
        <pc:graphicFrameChg chg="add mod">
          <ac:chgData name="Courtney Sanders" userId="9b51b44b3abf2a76" providerId="LiveId" clId="{88E18B6B-031E-44E8-82A3-C1F41349CD3A}" dt="2021-10-04T08:54:10.497" v="1984" actId="14100"/>
          <ac:graphicFrameMkLst>
            <pc:docMk/>
            <pc:sldMk cId="1865347860" sldId="279"/>
            <ac:graphicFrameMk id="4" creationId="{F8A70624-C845-4DAD-9334-15AE641DFFBC}"/>
          </ac:graphicFrameMkLst>
        </pc:graphicFrameChg>
      </pc:sldChg>
      <pc:sldChg chg="addSp modSp new del mod">
        <pc:chgData name="Courtney Sanders" userId="9b51b44b3abf2a76" providerId="LiveId" clId="{88E18B6B-031E-44E8-82A3-C1F41349CD3A}" dt="2021-09-29T05:52:25.536" v="107" actId="2696"/>
        <pc:sldMkLst>
          <pc:docMk/>
          <pc:sldMk cId="1020210491" sldId="280"/>
        </pc:sldMkLst>
        <pc:spChg chg="add mod">
          <ac:chgData name="Courtney Sanders" userId="9b51b44b3abf2a76" providerId="LiveId" clId="{88E18B6B-031E-44E8-82A3-C1F41349CD3A}" dt="2021-09-29T05:52:16.159" v="106" actId="20577"/>
          <ac:spMkLst>
            <pc:docMk/>
            <pc:sldMk cId="1020210491" sldId="280"/>
            <ac:spMk id="2" creationId="{5B6D868B-9274-4B08-A7E3-F4C74372F1D1}"/>
          </ac:spMkLst>
        </pc:spChg>
      </pc:sldChg>
      <pc:sldChg chg="modSp new del mod">
        <pc:chgData name="Courtney Sanders" userId="9b51b44b3abf2a76" providerId="LiveId" clId="{88E18B6B-031E-44E8-82A3-C1F41349CD3A}" dt="2021-09-29T05:53:23.841" v="188" actId="2696"/>
        <pc:sldMkLst>
          <pc:docMk/>
          <pc:sldMk cId="1886309821" sldId="280"/>
        </pc:sldMkLst>
        <pc:spChg chg="mod">
          <ac:chgData name="Courtney Sanders" userId="9b51b44b3abf2a76" providerId="LiveId" clId="{88E18B6B-031E-44E8-82A3-C1F41349CD3A}" dt="2021-09-29T05:53:17.954" v="187" actId="12"/>
          <ac:spMkLst>
            <pc:docMk/>
            <pc:sldMk cId="1886309821" sldId="280"/>
            <ac:spMk id="3" creationId="{272030E2-255F-4FF7-A5E0-F9C6D397CC3A}"/>
          </ac:spMkLst>
        </pc:spChg>
      </pc:sldChg>
      <pc:sldChg chg="modSp new mod">
        <pc:chgData name="Courtney Sanders" userId="9b51b44b3abf2a76" providerId="LiveId" clId="{88E18B6B-031E-44E8-82A3-C1F41349CD3A}" dt="2021-09-29T05:54:14.023" v="197" actId="20577"/>
        <pc:sldMkLst>
          <pc:docMk/>
          <pc:sldMk cId="2137203783" sldId="280"/>
        </pc:sldMkLst>
        <pc:spChg chg="mod">
          <ac:chgData name="Courtney Sanders" userId="9b51b44b3abf2a76" providerId="LiveId" clId="{88E18B6B-031E-44E8-82A3-C1F41349CD3A}" dt="2021-09-29T05:54:14.023" v="197" actId="20577"/>
          <ac:spMkLst>
            <pc:docMk/>
            <pc:sldMk cId="2137203783" sldId="280"/>
            <ac:spMk id="2" creationId="{B09F49E6-0B13-41E1-9931-4959141810D8}"/>
          </ac:spMkLst>
        </pc:spChg>
      </pc:sldChg>
      <pc:sldChg chg="del">
        <pc:chgData name="Courtney Sanders" userId="9b51b44b3abf2a76" providerId="LiveId" clId="{88E18B6B-031E-44E8-82A3-C1F41349CD3A}" dt="2021-09-29T05:50:23.103" v="94" actId="2696"/>
        <pc:sldMkLst>
          <pc:docMk/>
          <pc:sldMk cId="2303474947" sldId="280"/>
        </pc:sldMkLst>
      </pc:sldChg>
      <pc:sldChg chg="new del">
        <pc:chgData name="Courtney Sanders" userId="9b51b44b3abf2a76" providerId="LiveId" clId="{88E18B6B-031E-44E8-82A3-C1F41349CD3A}" dt="2021-09-29T05:53:54.695" v="190" actId="2696"/>
        <pc:sldMkLst>
          <pc:docMk/>
          <pc:sldMk cId="3147830828" sldId="280"/>
        </pc:sldMkLst>
      </pc:sldChg>
      <pc:sldChg chg="del">
        <pc:chgData name="Courtney Sanders" userId="9b51b44b3abf2a76" providerId="LiveId" clId="{88E18B6B-031E-44E8-82A3-C1F41349CD3A}" dt="2021-09-29T05:50:27.487" v="95" actId="2696"/>
        <pc:sldMkLst>
          <pc:docMk/>
          <pc:sldMk cId="329787518" sldId="281"/>
        </pc:sldMkLst>
      </pc:sldChg>
      <pc:sldChg chg="modSp add del mod">
        <pc:chgData name="Courtney Sanders" userId="9b51b44b3abf2a76" providerId="LiveId" clId="{88E18B6B-031E-44E8-82A3-C1F41349CD3A}" dt="2021-10-04T02:20:01.606" v="1165" actId="2696"/>
        <pc:sldMkLst>
          <pc:docMk/>
          <pc:sldMk cId="2208715957" sldId="281"/>
        </pc:sldMkLst>
        <pc:spChg chg="mod">
          <ac:chgData name="Courtney Sanders" userId="9b51b44b3abf2a76" providerId="LiveId" clId="{88E18B6B-031E-44E8-82A3-C1F41349CD3A}" dt="2021-09-30T04:20:56.449" v="285" actId="20577"/>
          <ac:spMkLst>
            <pc:docMk/>
            <pc:sldMk cId="2208715957" sldId="281"/>
            <ac:spMk id="2" creationId="{00000000-0000-0000-0000-000000000000}"/>
          </ac:spMkLst>
        </pc:spChg>
        <pc:spChg chg="mod">
          <ac:chgData name="Courtney Sanders" userId="9b51b44b3abf2a76" providerId="LiveId" clId="{88E18B6B-031E-44E8-82A3-C1F41349CD3A}" dt="2021-09-30T04:24:44.696" v="418" actId="20577"/>
          <ac:spMkLst>
            <pc:docMk/>
            <pc:sldMk cId="2208715957" sldId="281"/>
            <ac:spMk id="3" creationId="{00000000-0000-0000-0000-000000000000}"/>
          </ac:spMkLst>
        </pc:spChg>
      </pc:sldChg>
      <pc:sldChg chg="modSp add del mod ord">
        <pc:chgData name="Courtney Sanders" userId="9b51b44b3abf2a76" providerId="LiveId" clId="{88E18B6B-031E-44E8-82A3-C1F41349CD3A}" dt="2021-10-04T02:20:07.011" v="1166" actId="2696"/>
        <pc:sldMkLst>
          <pc:docMk/>
          <pc:sldMk cId="496483922" sldId="282"/>
        </pc:sldMkLst>
        <pc:spChg chg="mod">
          <ac:chgData name="Courtney Sanders" userId="9b51b44b3abf2a76" providerId="LiveId" clId="{88E18B6B-031E-44E8-82A3-C1F41349CD3A}" dt="2021-09-30T04:27:34.554" v="460" actId="20577"/>
          <ac:spMkLst>
            <pc:docMk/>
            <pc:sldMk cId="496483922" sldId="282"/>
            <ac:spMk id="2" creationId="{00000000-0000-0000-0000-000000000000}"/>
          </ac:spMkLst>
        </pc:spChg>
        <pc:spChg chg="mod">
          <ac:chgData name="Courtney Sanders" userId="9b51b44b3abf2a76" providerId="LiveId" clId="{88E18B6B-031E-44E8-82A3-C1F41349CD3A}" dt="2021-09-30T04:27:46.384" v="461" actId="12"/>
          <ac:spMkLst>
            <pc:docMk/>
            <pc:sldMk cId="496483922" sldId="282"/>
            <ac:spMk id="3" creationId="{00000000-0000-0000-0000-000000000000}"/>
          </ac:spMkLst>
        </pc:spChg>
      </pc:sldChg>
      <pc:sldChg chg="del">
        <pc:chgData name="Courtney Sanders" userId="9b51b44b3abf2a76" providerId="LiveId" clId="{88E18B6B-031E-44E8-82A3-C1F41349CD3A}" dt="2021-09-29T05:50:32.439" v="96" actId="2696"/>
        <pc:sldMkLst>
          <pc:docMk/>
          <pc:sldMk cId="2876187254" sldId="282"/>
        </pc:sldMkLst>
      </pc:sldChg>
      <pc:sldChg chg="addSp delSp modSp add mod">
        <pc:chgData name="Courtney Sanders" userId="9b51b44b3abf2a76" providerId="LiveId" clId="{88E18B6B-031E-44E8-82A3-C1F41349CD3A}" dt="2021-10-04T08:45:13.854" v="1965" actId="14100"/>
        <pc:sldMkLst>
          <pc:docMk/>
          <pc:sldMk cId="3960816457" sldId="283"/>
        </pc:sldMkLst>
        <pc:spChg chg="mod">
          <ac:chgData name="Courtney Sanders" userId="9b51b44b3abf2a76" providerId="LiveId" clId="{88E18B6B-031E-44E8-82A3-C1F41349CD3A}" dt="2021-10-04T02:13:39.562" v="874" actId="20577"/>
          <ac:spMkLst>
            <pc:docMk/>
            <pc:sldMk cId="3960816457" sldId="283"/>
            <ac:spMk id="2" creationId="{00000000-0000-0000-0000-000000000000}"/>
          </ac:spMkLst>
        </pc:spChg>
        <pc:spChg chg="del">
          <ac:chgData name="Courtney Sanders" userId="9b51b44b3abf2a76" providerId="LiveId" clId="{88E18B6B-031E-44E8-82A3-C1F41349CD3A}" dt="2021-10-04T08:44:36.344" v="1962"/>
          <ac:spMkLst>
            <pc:docMk/>
            <pc:sldMk cId="3960816457" sldId="283"/>
            <ac:spMk id="3" creationId="{00000000-0000-0000-0000-000000000000}"/>
          </ac:spMkLst>
        </pc:spChg>
        <pc:graphicFrameChg chg="add mod">
          <ac:chgData name="Courtney Sanders" userId="9b51b44b3abf2a76" providerId="LiveId" clId="{88E18B6B-031E-44E8-82A3-C1F41349CD3A}" dt="2021-10-04T08:45:13.854" v="1965" actId="14100"/>
          <ac:graphicFrameMkLst>
            <pc:docMk/>
            <pc:sldMk cId="3960816457" sldId="283"/>
            <ac:graphicFrameMk id="4" creationId="{4FC8ADCB-2675-41DA-8500-586B8E6CF313}"/>
          </ac:graphicFrameMkLst>
        </pc:graphicFrameChg>
      </pc:sldChg>
      <pc:sldChg chg="addSp delSp modSp add mod">
        <pc:chgData name="Courtney Sanders" userId="9b51b44b3abf2a76" providerId="LiveId" clId="{88E18B6B-031E-44E8-82A3-C1F41349CD3A}" dt="2021-10-04T08:58:57.178" v="1993" actId="1076"/>
        <pc:sldMkLst>
          <pc:docMk/>
          <pc:sldMk cId="1227529875" sldId="284"/>
        </pc:sldMkLst>
        <pc:spChg chg="mod">
          <ac:chgData name="Courtney Sanders" userId="9b51b44b3abf2a76" providerId="LiveId" clId="{88E18B6B-031E-44E8-82A3-C1F41349CD3A}" dt="2021-10-04T02:14:21.652" v="914" actId="20577"/>
          <ac:spMkLst>
            <pc:docMk/>
            <pc:sldMk cId="1227529875" sldId="284"/>
            <ac:spMk id="2" creationId="{00000000-0000-0000-0000-000000000000}"/>
          </ac:spMkLst>
        </pc:spChg>
        <pc:spChg chg="del">
          <ac:chgData name="Courtney Sanders" userId="9b51b44b3abf2a76" providerId="LiveId" clId="{88E18B6B-031E-44E8-82A3-C1F41349CD3A}" dt="2021-10-04T08:57:48.589" v="1989"/>
          <ac:spMkLst>
            <pc:docMk/>
            <pc:sldMk cId="1227529875" sldId="284"/>
            <ac:spMk id="3" creationId="{00000000-0000-0000-0000-000000000000}"/>
          </ac:spMkLst>
        </pc:spChg>
        <pc:graphicFrameChg chg="add mod">
          <ac:chgData name="Courtney Sanders" userId="9b51b44b3abf2a76" providerId="LiveId" clId="{88E18B6B-031E-44E8-82A3-C1F41349CD3A}" dt="2021-10-04T08:57:58.601" v="1990" actId="1076"/>
          <ac:graphicFrameMkLst>
            <pc:docMk/>
            <pc:sldMk cId="1227529875" sldId="284"/>
            <ac:graphicFrameMk id="4" creationId="{C18EC892-7766-4B43-841D-E2E1D36DB351}"/>
          </ac:graphicFrameMkLst>
        </pc:graphicFrameChg>
        <pc:graphicFrameChg chg="add mod">
          <ac:chgData name="Courtney Sanders" userId="9b51b44b3abf2a76" providerId="LiveId" clId="{88E18B6B-031E-44E8-82A3-C1F41349CD3A}" dt="2021-10-04T08:58:57.178" v="1993" actId="1076"/>
          <ac:graphicFrameMkLst>
            <pc:docMk/>
            <pc:sldMk cId="1227529875" sldId="284"/>
            <ac:graphicFrameMk id="5" creationId="{0E13C551-B5A7-41E1-A532-35ADBF1D539F}"/>
          </ac:graphicFrameMkLst>
        </pc:graphicFrameChg>
      </pc:sldChg>
      <pc:sldChg chg="addSp delSp modSp add mod">
        <pc:chgData name="Courtney Sanders" userId="9b51b44b3abf2a76" providerId="LiveId" clId="{88E18B6B-031E-44E8-82A3-C1F41349CD3A}" dt="2021-10-04T08:49:41.999" v="1980" actId="14100"/>
        <pc:sldMkLst>
          <pc:docMk/>
          <pc:sldMk cId="1058581957" sldId="285"/>
        </pc:sldMkLst>
        <pc:spChg chg="mod">
          <ac:chgData name="Courtney Sanders" userId="9b51b44b3abf2a76" providerId="LiveId" clId="{88E18B6B-031E-44E8-82A3-C1F41349CD3A}" dt="2021-10-04T02:15:07.259" v="964" actId="20577"/>
          <ac:spMkLst>
            <pc:docMk/>
            <pc:sldMk cId="1058581957" sldId="285"/>
            <ac:spMk id="2" creationId="{00000000-0000-0000-0000-000000000000}"/>
          </ac:spMkLst>
        </pc:spChg>
        <pc:spChg chg="del">
          <ac:chgData name="Courtney Sanders" userId="9b51b44b3abf2a76" providerId="LiveId" clId="{88E18B6B-031E-44E8-82A3-C1F41349CD3A}" dt="2021-10-04T08:47:04.120" v="1972"/>
          <ac:spMkLst>
            <pc:docMk/>
            <pc:sldMk cId="1058581957" sldId="285"/>
            <ac:spMk id="3" creationId="{00000000-0000-0000-0000-000000000000}"/>
          </ac:spMkLst>
        </pc:spChg>
        <pc:graphicFrameChg chg="add mod">
          <ac:chgData name="Courtney Sanders" userId="9b51b44b3abf2a76" providerId="LiveId" clId="{88E18B6B-031E-44E8-82A3-C1F41349CD3A}" dt="2021-10-04T08:46:59.455" v="1971"/>
          <ac:graphicFrameMkLst>
            <pc:docMk/>
            <pc:sldMk cId="1058581957" sldId="285"/>
            <ac:graphicFrameMk id="4" creationId="{B61C16A1-EC83-4A38-8B81-48D8D667054A}"/>
          </ac:graphicFrameMkLst>
        </pc:graphicFrameChg>
        <pc:graphicFrameChg chg="add mod">
          <ac:chgData name="Courtney Sanders" userId="9b51b44b3abf2a76" providerId="LiveId" clId="{88E18B6B-031E-44E8-82A3-C1F41349CD3A}" dt="2021-10-04T08:49:41.999" v="1980" actId="14100"/>
          <ac:graphicFrameMkLst>
            <pc:docMk/>
            <pc:sldMk cId="1058581957" sldId="285"/>
            <ac:graphicFrameMk id="5" creationId="{B61C16A1-EC83-4A38-8B81-48D8D667054A}"/>
          </ac:graphicFrameMkLst>
        </pc:graphicFrameChg>
      </pc:sldChg>
      <pc:sldChg chg="addSp delSp modSp add mod">
        <pc:chgData name="Courtney Sanders" userId="9b51b44b3abf2a76" providerId="LiveId" clId="{88E18B6B-031E-44E8-82A3-C1F41349CD3A}" dt="2021-10-04T09:00:59.810" v="1998" actId="14100"/>
        <pc:sldMkLst>
          <pc:docMk/>
          <pc:sldMk cId="2490982546" sldId="286"/>
        </pc:sldMkLst>
        <pc:spChg chg="mod">
          <ac:chgData name="Courtney Sanders" userId="9b51b44b3abf2a76" providerId="LiveId" clId="{88E18B6B-031E-44E8-82A3-C1F41349CD3A}" dt="2021-10-04T02:16:48.102" v="1008" actId="20577"/>
          <ac:spMkLst>
            <pc:docMk/>
            <pc:sldMk cId="2490982546" sldId="286"/>
            <ac:spMk id="2" creationId="{00000000-0000-0000-0000-000000000000}"/>
          </ac:spMkLst>
        </pc:spChg>
        <pc:spChg chg="del">
          <ac:chgData name="Courtney Sanders" userId="9b51b44b3abf2a76" providerId="LiveId" clId="{88E18B6B-031E-44E8-82A3-C1F41349CD3A}" dt="2021-10-04T08:59:43.764" v="1994"/>
          <ac:spMkLst>
            <pc:docMk/>
            <pc:sldMk cId="2490982546" sldId="286"/>
            <ac:spMk id="3" creationId="{00000000-0000-0000-0000-000000000000}"/>
          </ac:spMkLst>
        </pc:spChg>
        <pc:graphicFrameChg chg="add mod">
          <ac:chgData name="Courtney Sanders" userId="9b51b44b3abf2a76" providerId="LiveId" clId="{88E18B6B-031E-44E8-82A3-C1F41349CD3A}" dt="2021-10-04T08:59:52.582" v="1995" actId="1076"/>
          <ac:graphicFrameMkLst>
            <pc:docMk/>
            <pc:sldMk cId="2490982546" sldId="286"/>
            <ac:graphicFrameMk id="4" creationId="{9B785A29-B53E-4146-AC7B-2D2500F167FC}"/>
          </ac:graphicFrameMkLst>
        </pc:graphicFrameChg>
        <pc:graphicFrameChg chg="add mod modGraphic">
          <ac:chgData name="Courtney Sanders" userId="9b51b44b3abf2a76" providerId="LiveId" clId="{88E18B6B-031E-44E8-82A3-C1F41349CD3A}" dt="2021-10-04T09:00:59.810" v="1998" actId="14100"/>
          <ac:graphicFrameMkLst>
            <pc:docMk/>
            <pc:sldMk cId="2490982546" sldId="286"/>
            <ac:graphicFrameMk id="5" creationId="{FD809836-3D44-4405-AB3C-29B205EDA536}"/>
          </ac:graphicFrameMkLst>
        </pc:graphicFrameChg>
      </pc:sldChg>
      <pc:sldChg chg="modSp add mod">
        <pc:chgData name="Courtney Sanders" userId="9b51b44b3abf2a76" providerId="LiveId" clId="{88E18B6B-031E-44E8-82A3-C1F41349CD3A}" dt="2021-10-04T07:52:48.555" v="1649" actId="6549"/>
        <pc:sldMkLst>
          <pc:docMk/>
          <pc:sldMk cId="3714756162" sldId="287"/>
        </pc:sldMkLst>
        <pc:spChg chg="mod">
          <ac:chgData name="Courtney Sanders" userId="9b51b44b3abf2a76" providerId="LiveId" clId="{88E18B6B-031E-44E8-82A3-C1F41349CD3A}" dt="2021-10-04T07:50:47.812" v="1490" actId="20577"/>
          <ac:spMkLst>
            <pc:docMk/>
            <pc:sldMk cId="3714756162" sldId="287"/>
            <ac:spMk id="2" creationId="{00000000-0000-0000-0000-000000000000}"/>
          </ac:spMkLst>
        </pc:spChg>
        <pc:spChg chg="mod">
          <ac:chgData name="Courtney Sanders" userId="9b51b44b3abf2a76" providerId="LiveId" clId="{88E18B6B-031E-44E8-82A3-C1F41349CD3A}" dt="2021-10-04T07:52:48.555" v="1649" actId="6549"/>
          <ac:spMkLst>
            <pc:docMk/>
            <pc:sldMk cId="3714756162" sldId="287"/>
            <ac:spMk id="3" creationId="{00000000-0000-0000-0000-000000000000}"/>
          </ac:spMkLst>
        </pc:spChg>
      </pc:sldChg>
    </pc:docChg>
  </pc:docChgLst>
  <pc:docChgLst>
    <pc:chgData name="Courtney Sanders" userId="9b51b44b3abf2a76" providerId="LiveId" clId="{964B4E4A-5AAA-45C0-A112-AB1F13C22BBD}"/>
    <pc:docChg chg="modSld">
      <pc:chgData name="Courtney Sanders" userId="9b51b44b3abf2a76" providerId="LiveId" clId="{964B4E4A-5AAA-45C0-A112-AB1F13C22BBD}" dt="2022-01-07T00:37:59.680" v="3" actId="27918"/>
      <pc:docMkLst>
        <pc:docMk/>
      </pc:docMkLst>
      <pc:sldChg chg="modSp mod">
        <pc:chgData name="Courtney Sanders" userId="9b51b44b3abf2a76" providerId="LiveId" clId="{964B4E4A-5AAA-45C0-A112-AB1F13C22BBD}" dt="2022-01-02T20:03:41.002" v="2" actId="122"/>
        <pc:sldMkLst>
          <pc:docMk/>
          <pc:sldMk cId="2493007523" sldId="274"/>
        </pc:sldMkLst>
        <pc:spChg chg="mod">
          <ac:chgData name="Courtney Sanders" userId="9b51b44b3abf2a76" providerId="LiveId" clId="{964B4E4A-5AAA-45C0-A112-AB1F13C22BBD}" dt="2022-01-02T20:03:41.002" v="2" actId="122"/>
          <ac:spMkLst>
            <pc:docMk/>
            <pc:sldMk cId="2493007523" sldId="274"/>
            <ac:spMk id="2" creationId="{00000000-0000-0000-0000-000000000000}"/>
          </ac:spMkLst>
        </pc:spChg>
      </pc:sldChg>
      <pc:sldChg chg="mod">
        <pc:chgData name="Courtney Sanders" userId="9b51b44b3abf2a76" providerId="LiveId" clId="{964B4E4A-5AAA-45C0-A112-AB1F13C22BBD}" dt="2022-01-07T00:37:59.680" v="3" actId="27918"/>
        <pc:sldMkLst>
          <pc:docMk/>
          <pc:sldMk cId="1058581957" sldId="2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b51b44b3abf2a76/Documents/Thinkful%20Notes/Module23%5eJ24-Flex/Fuel%20Economy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b51b44b3abf2a76/Documents/Thinkful%20Notes/Module23%5eJ24-Flex/Fuel%20Economy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b51b44b3abf2a76/Documents/Thinkful%20Notes/Module23%5eJ24-Flex/Fuel%20Economy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'Class, Drive, &amp; Transm ttest2'!$K$22:$L$22</c:f>
                <c:numCache>
                  <c:formatCode>General</c:formatCode>
                  <c:ptCount val="2"/>
                  <c:pt idx="0">
                    <c:v>43514.517283053596</c:v>
                  </c:pt>
                  <c:pt idx="1">
                    <c:v>2625.4091365578679</c:v>
                  </c:pt>
                </c:numCache>
              </c:numRef>
            </c:plus>
            <c:minus>
              <c:numRef>
                <c:f>'Class, Drive, &amp; Transm ttest2'!$K$23:$L$23</c:f>
                <c:numCache>
                  <c:formatCode>General</c:formatCode>
                  <c:ptCount val="2"/>
                  <c:pt idx="0">
                    <c:v>43514.517283053596</c:v>
                  </c:pt>
                  <c:pt idx="1">
                    <c:v>2625.4091365578679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'Class, Drive, &amp; Transm ttest2'!$K$17:$L$17</c:f>
              <c:strCache>
                <c:ptCount val="2"/>
                <c:pt idx="0">
                  <c:v>Annual Fuel Cost (FT1)</c:v>
                </c:pt>
                <c:pt idx="1">
                  <c:v>Annual Fuel Cost (FT2)</c:v>
                </c:pt>
              </c:strCache>
            </c:strRef>
          </c:cat>
          <c:val>
            <c:numRef>
              <c:f>'Class, Drive, &amp; Transm ttest2'!$K$18:$L$18</c:f>
              <c:numCache>
                <c:formatCode>General</c:formatCode>
                <c:ptCount val="2"/>
                <c:pt idx="0">
                  <c:v>76914</c:v>
                </c:pt>
                <c:pt idx="1">
                  <c:v>3703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0-4963-8690-88FFCAEB8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784000"/>
        <c:axId val="1173787328"/>
      </c:barChart>
      <c:catAx>
        <c:axId val="117378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787328"/>
        <c:crosses val="autoZero"/>
        <c:auto val="1"/>
        <c:lblAlgn val="ctr"/>
        <c:lblOffset val="100"/>
        <c:noMultiLvlLbl val="0"/>
      </c:catAx>
      <c:valAx>
        <c:axId val="117378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78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'[Fuel Economy Analysis.xlsx]Class, Drive, &amp; Transm ttest3'!$K$22:$L$22</c:f>
                <c:numCache>
                  <c:formatCode>General</c:formatCode>
                  <c:ptCount val="2"/>
                  <c:pt idx="0">
                    <c:v>43514.517283053596</c:v>
                  </c:pt>
                  <c:pt idx="1">
                    <c:v>2625.4091365578679</c:v>
                  </c:pt>
                </c:numCache>
              </c:numRef>
            </c:plus>
            <c:minus>
              <c:numRef>
                <c:f>'[Fuel Economy Analysis.xlsx]Class, Drive, &amp; Transm ttest3'!$K$23:$L$23</c:f>
                <c:numCache>
                  <c:formatCode>General</c:formatCode>
                  <c:ptCount val="2"/>
                  <c:pt idx="0">
                    <c:v>43514.517283053596</c:v>
                  </c:pt>
                  <c:pt idx="1">
                    <c:v>2625.4091365578679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'[Fuel Economy Analysis.xlsx]Class, Drive, &amp; Transm ttest3'!$K$17:$L$17</c:f>
              <c:strCache>
                <c:ptCount val="2"/>
                <c:pt idx="0">
                  <c:v>Annual Fuel Cost (FT1)</c:v>
                </c:pt>
                <c:pt idx="1">
                  <c:v>Annual Fuel Cost (FT2)</c:v>
                </c:pt>
              </c:strCache>
            </c:strRef>
          </c:cat>
          <c:val>
            <c:numRef>
              <c:f>'[Fuel Economy Analysis.xlsx]Class, Drive, &amp; Transm ttest3'!$K$18:$L$18</c:f>
              <c:numCache>
                <c:formatCode>General</c:formatCode>
                <c:ptCount val="2"/>
                <c:pt idx="0">
                  <c:v>76914</c:v>
                </c:pt>
                <c:pt idx="1">
                  <c:v>3703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0-4674-A910-B493945FF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8575616"/>
        <c:axId val="1218579776"/>
      </c:barChart>
      <c:catAx>
        <c:axId val="121857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579776"/>
        <c:crosses val="autoZero"/>
        <c:auto val="1"/>
        <c:lblAlgn val="ctr"/>
        <c:lblOffset val="100"/>
        <c:noMultiLvlLbl val="0"/>
      </c:catAx>
      <c:valAx>
        <c:axId val="121857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57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'[Fuel Economy Analysis.xlsx]Class, Drive, &amp; Transm ttest4'!$K$22:$L$22</c:f>
                <c:numCache>
                  <c:formatCode>General</c:formatCode>
                  <c:ptCount val="2"/>
                  <c:pt idx="0">
                    <c:v>46128.610899408661</c:v>
                  </c:pt>
                  <c:pt idx="1">
                    <c:v>231.01711515365432</c:v>
                  </c:pt>
                </c:numCache>
              </c:numRef>
            </c:plus>
            <c:minus>
              <c:numRef>
                <c:f>'[Fuel Economy Analysis.xlsx]Class, Drive, &amp; Transm ttest4'!$K$23:$L$23</c:f>
                <c:numCache>
                  <c:formatCode>General</c:formatCode>
                  <c:ptCount val="2"/>
                  <c:pt idx="0">
                    <c:v>46128.610899408661</c:v>
                  </c:pt>
                  <c:pt idx="1">
                    <c:v>231.01711515365432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'[Fuel Economy Analysis.xlsx]Class, Drive, &amp; Transm ttest4'!$K$17:$L$17</c:f>
              <c:strCache>
                <c:ptCount val="2"/>
                <c:pt idx="0">
                  <c:v>Annual Fuel Cost (FT1)</c:v>
                </c:pt>
                <c:pt idx="1">
                  <c:v>Annual Fuel Cost (FT2)</c:v>
                </c:pt>
              </c:strCache>
            </c:strRef>
          </c:cat>
          <c:val>
            <c:numRef>
              <c:f>'[Fuel Economy Analysis.xlsx]Class, Drive, &amp; Transm ttest4'!$K$18:$L$18</c:f>
              <c:numCache>
                <c:formatCode>General</c:formatCode>
                <c:ptCount val="2"/>
                <c:pt idx="0">
                  <c:v>84154.901960784307</c:v>
                </c:pt>
                <c:pt idx="1">
                  <c:v>133.33333333333334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3-4FEA-9790-C3ECDA0C0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783168"/>
        <c:axId val="1173759040"/>
      </c:barChart>
      <c:catAx>
        <c:axId val="117378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759040"/>
        <c:crosses val="autoZero"/>
        <c:auto val="1"/>
        <c:lblAlgn val="ctr"/>
        <c:lblOffset val="100"/>
        <c:noMultiLvlLbl val="0"/>
      </c:catAx>
      <c:valAx>
        <c:axId val="117375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78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3171091"/>
          </a:xfrm>
        </p:spPr>
        <p:txBody>
          <a:bodyPr/>
          <a:lstStyle/>
          <a:p>
            <a:r>
              <a:rPr lang="en-US" dirty="0"/>
              <a:t>Fuel Economy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Courtney Sanders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49E6-0B13-41E1-9931-49591418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74530"/>
            <a:ext cx="10972800" cy="16002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372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Methods</a:t>
            </a:r>
          </a:p>
          <a:p>
            <a:r>
              <a:rPr lang="en-US" sz="3000" dirty="0"/>
              <a:t>Hypotheses</a:t>
            </a:r>
          </a:p>
          <a:p>
            <a:r>
              <a:rPr lang="en-US" sz="3000" dirty="0"/>
              <a:t>Ttest Visuals-Statistical Analysis</a:t>
            </a:r>
          </a:p>
          <a:p>
            <a:r>
              <a:rPr lang="en-US" sz="3000" dirty="0"/>
              <a:t>Results</a:t>
            </a:r>
          </a:p>
          <a:p>
            <a:r>
              <a:rPr lang="en-US" sz="3000" dirty="0"/>
              <a:t>Recommendations/Call to Action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following methods were utilized for the hypotheses:</a:t>
            </a:r>
          </a:p>
          <a:p>
            <a:r>
              <a:rPr lang="en-US" sz="3000" dirty="0"/>
              <a:t>Independent samples t-test</a:t>
            </a:r>
          </a:p>
          <a:p>
            <a:r>
              <a:rPr lang="en-US" sz="3000" dirty="0"/>
              <a:t>Utilization of error bar graphs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 following are the hypotheses developed for the fuel economy analysis:</a:t>
            </a:r>
          </a:p>
          <a:p>
            <a:r>
              <a:rPr lang="en-US" sz="3000" dirty="0"/>
              <a:t>Ho: There is no significant impact to fuel economy and annual fuel costs</a:t>
            </a:r>
          </a:p>
          <a:p>
            <a:r>
              <a:rPr lang="en-US" sz="3000" dirty="0"/>
              <a:t>Ha: There is significant impact to fuel economy and annual fuel costs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Visual: Class, Drive, &amp; Transmission(Midsize Cars)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7D7450-5376-4D5F-B4AB-C3110FF1F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82863"/>
              </p:ext>
            </p:extLst>
          </p:nvPr>
        </p:nvGraphicFramePr>
        <p:xfrm>
          <a:off x="2168656" y="1871402"/>
          <a:ext cx="5549900" cy="13335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32469">
                  <a:extLst>
                    <a:ext uri="{9D8B030D-6E8A-4147-A177-3AD203B41FA5}">
                      <a16:colId xmlns:a16="http://schemas.microsoft.com/office/drawing/2014/main" val="1453646934"/>
                    </a:ext>
                  </a:extLst>
                </a:gridCol>
                <a:gridCol w="1751598">
                  <a:extLst>
                    <a:ext uri="{9D8B030D-6E8A-4147-A177-3AD203B41FA5}">
                      <a16:colId xmlns:a16="http://schemas.microsoft.com/office/drawing/2014/main" val="1127982558"/>
                    </a:ext>
                  </a:extLst>
                </a:gridCol>
                <a:gridCol w="1865833">
                  <a:extLst>
                    <a:ext uri="{9D8B030D-6E8A-4147-A177-3AD203B41FA5}">
                      <a16:colId xmlns:a16="http://schemas.microsoft.com/office/drawing/2014/main" val="649220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Annual Fuel Cost (FT1)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Annual Fuel Cost (FT2)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851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102683.1169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2633.116883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8985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48981437343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80073461.21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488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Observations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576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Standard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25221.47028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1019.762267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248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c.i. upper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50232.91152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2031.032575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675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c.i. lower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50232.91152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2031.032575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20405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143501-CEC2-4E9A-8D00-EB08673A7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057166"/>
              </p:ext>
            </p:extLst>
          </p:nvPr>
        </p:nvGraphicFramePr>
        <p:xfrm>
          <a:off x="2168656" y="3653098"/>
          <a:ext cx="5549900" cy="320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DE23B7-1DA0-44DD-8B7F-CC1B833231B1}"/>
              </a:ext>
            </a:extLst>
          </p:cNvPr>
          <p:cNvSpPr txBox="1"/>
          <p:nvPr/>
        </p:nvSpPr>
        <p:spPr>
          <a:xfrm>
            <a:off x="8209345" y="4705637"/>
            <a:ext cx="3261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P= 0.000165417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5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Visual: Class, Drive, &amp; Transmission(Large Cars)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1044F6-5CBC-4E2C-A695-3013A015F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749908"/>
              </p:ext>
            </p:extLst>
          </p:nvPr>
        </p:nvGraphicFramePr>
        <p:xfrm>
          <a:off x="2148735" y="1906250"/>
          <a:ext cx="5715001" cy="13335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30358">
                  <a:extLst>
                    <a:ext uri="{9D8B030D-6E8A-4147-A177-3AD203B41FA5}">
                      <a16:colId xmlns:a16="http://schemas.microsoft.com/office/drawing/2014/main" val="2098737289"/>
                    </a:ext>
                  </a:extLst>
                </a:gridCol>
                <a:gridCol w="1930358">
                  <a:extLst>
                    <a:ext uri="{9D8B030D-6E8A-4147-A177-3AD203B41FA5}">
                      <a16:colId xmlns:a16="http://schemas.microsoft.com/office/drawing/2014/main" val="489347262"/>
                    </a:ext>
                  </a:extLst>
                </a:gridCol>
                <a:gridCol w="1854285">
                  <a:extLst>
                    <a:ext uri="{9D8B030D-6E8A-4147-A177-3AD203B41FA5}">
                      <a16:colId xmlns:a16="http://schemas.microsoft.com/office/drawing/2014/main" val="115353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Annual Fuel Cost (FT1)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Annual Fuel Cost (FT2)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293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76914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789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23443896943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85340552.04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76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Observations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747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Standard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21653.58951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1306.449785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614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c.i. upper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43514.51728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2625.409137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88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c.i. lower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43514.51728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2625.409137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67723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8CD538-ECDC-4569-B79F-4B0FF992A5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992742"/>
              </p:ext>
            </p:extLst>
          </p:nvPr>
        </p:nvGraphicFramePr>
        <p:xfrm>
          <a:off x="2148735" y="4005588"/>
          <a:ext cx="5715000" cy="2852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588F18-1F29-4C9D-87B0-7D07419E9016}"/>
              </a:ext>
            </a:extLst>
          </p:cNvPr>
          <p:cNvSpPr txBox="1"/>
          <p:nvPr/>
        </p:nvSpPr>
        <p:spPr>
          <a:xfrm>
            <a:off x="8419582" y="4643254"/>
            <a:ext cx="3247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P=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0.001451786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9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T-test Visual: </a:t>
            </a:r>
            <a:r>
              <a:rPr lang="en-US" dirty="0"/>
              <a:t>Class, Drive, &amp; Transmission(Two Seaters)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8F45A1-054C-46EC-99C4-68D12296C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717681"/>
              </p:ext>
            </p:extLst>
          </p:nvPr>
        </p:nvGraphicFramePr>
        <p:xfrm>
          <a:off x="2219627" y="1906250"/>
          <a:ext cx="5422900" cy="13335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31314">
                  <a:extLst>
                    <a:ext uri="{9D8B030D-6E8A-4147-A177-3AD203B41FA5}">
                      <a16:colId xmlns:a16="http://schemas.microsoft.com/office/drawing/2014/main" val="3324032989"/>
                    </a:ext>
                  </a:extLst>
                </a:gridCol>
                <a:gridCol w="1750550">
                  <a:extLst>
                    <a:ext uri="{9D8B030D-6E8A-4147-A177-3AD203B41FA5}">
                      <a16:colId xmlns:a16="http://schemas.microsoft.com/office/drawing/2014/main" val="1383657332"/>
                    </a:ext>
                  </a:extLst>
                </a:gridCol>
                <a:gridCol w="1741036">
                  <a:extLst>
                    <a:ext uri="{9D8B030D-6E8A-4147-A177-3AD203B41FA5}">
                      <a16:colId xmlns:a16="http://schemas.microsoft.com/office/drawing/2014/main" val="754460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Annual Fuel Cost (FT1)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Annual Fuel Cost (FT2)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3555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84154.90196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133.3333333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88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26899344325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674666.6667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35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Observations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846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Standard 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22966.02108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115.0163387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254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c.i. upper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46128.6109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231.0171152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467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c.i. lower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46128.6109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231.0171152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67148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882C06-7B5C-4CDD-8A1C-5648DEE7E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963663"/>
              </p:ext>
            </p:extLst>
          </p:nvPr>
        </p:nvGraphicFramePr>
        <p:xfrm>
          <a:off x="2219628" y="3980732"/>
          <a:ext cx="5422899" cy="2877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720B95-6A5D-4368-8203-AFE9F1659A54}"/>
              </a:ext>
            </a:extLst>
          </p:cNvPr>
          <p:cNvSpPr txBox="1"/>
          <p:nvPr/>
        </p:nvSpPr>
        <p:spPr>
          <a:xfrm>
            <a:off x="7919978" y="4809809"/>
            <a:ext cx="297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P=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0.00061045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5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275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7363"/>
            <a:ext cx="109728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Class, Drive, and Transmission Test Data(Midsize Cars): There is significant impact to annual costs/fuel economy for both years. There is intersection of error bars(visuals).</a:t>
            </a:r>
          </a:p>
          <a:p>
            <a:r>
              <a:rPr lang="en-US" sz="3000" dirty="0"/>
              <a:t>Class, Drive, and Transmission Test Data(Large Cars): There is significant impact to annual costs/fuel economy for both years.  There is intersection of error bars(visuals).</a:t>
            </a:r>
          </a:p>
          <a:p>
            <a:r>
              <a:rPr lang="en-US" sz="3000" dirty="0"/>
              <a:t>Class, Drive, and Transmission Test Data(Two Seaters): There is significant impact to annual costs/fuel economy for both years. There is intersection of error bars</a:t>
            </a:r>
            <a:r>
              <a:rPr lang="en-US" sz="3000"/>
              <a:t>(visuals).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Recommendations/Call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Increase the number of electric cars</a:t>
            </a:r>
          </a:p>
          <a:p>
            <a:r>
              <a:rPr lang="en-US" sz="3000" dirty="0"/>
              <a:t>Modification of new vehicles to permanently meet fuel economy levels</a:t>
            </a:r>
          </a:p>
          <a:p>
            <a:r>
              <a:rPr lang="en-US" sz="3000" dirty="0"/>
              <a:t>Encourage clients to live an alternative lifestyle(ride a bike, motorcycle, public transportation, etc.)</a:t>
            </a:r>
          </a:p>
          <a:p>
            <a:r>
              <a:rPr lang="en-US" sz="3000" dirty="0"/>
              <a:t>Look into other forms of alternative energy that could be utilized for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1267</TotalTime>
  <Words>403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Company background presentation</vt:lpstr>
      <vt:lpstr>Fuel Economy Analysis</vt:lpstr>
      <vt:lpstr>Agenda</vt:lpstr>
      <vt:lpstr>Methods</vt:lpstr>
      <vt:lpstr>Hypotheses</vt:lpstr>
      <vt:lpstr>T-test Visual: Class, Drive, &amp; Transmission(Midsize Cars)</vt:lpstr>
      <vt:lpstr>T-test Visual: Class, Drive, &amp; Transmission(Large Cars)</vt:lpstr>
      <vt:lpstr>T-test Visual: Class, Drive, &amp; Transmission(Two Seaters)</vt:lpstr>
      <vt:lpstr>Results</vt:lpstr>
      <vt:lpstr>Recommendations/Call to Action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 Title</dc:title>
  <dc:creator>Courtney Sanders</dc:creator>
  <cp:lastModifiedBy>Courtney Sanders</cp:lastModifiedBy>
  <cp:revision>1</cp:revision>
  <dcterms:created xsi:type="dcterms:W3CDTF">2021-09-29T05:37:35Z</dcterms:created>
  <dcterms:modified xsi:type="dcterms:W3CDTF">2022-01-07T00:38:26Z</dcterms:modified>
</cp:coreProperties>
</file>