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8" r:id="rId10"/>
    <p:sldId id="261" r:id="rId11"/>
    <p:sldId id="264" r:id="rId12"/>
    <p:sldId id="262" r:id="rId13"/>
    <p:sldId id="265" r:id="rId14"/>
    <p:sldId id="263" r:id="rId15"/>
    <p:sldId id="266" r:id="rId16"/>
    <p:sldId id="270" r:id="rId17"/>
    <p:sldId id="269" r:id="rId18"/>
    <p:sldId id="271" r:id="rId19"/>
    <p:sldId id="267" r:id="rId20"/>
    <p:sldId id="277" r:id="rId21"/>
    <p:sldId id="272" r:id="rId22"/>
    <p:sldId id="273" r:id="rId23"/>
    <p:sldId id="274" r:id="rId24"/>
    <p:sldId id="275" r:id="rId25"/>
    <p:sldId id="278" r:id="rId26"/>
    <p:sldId id="279" r:id="rId27"/>
    <p:sldId id="280" r:id="rId28"/>
    <p:sldId id="281" r:id="rId29"/>
    <p:sldId id="282" r:id="rId30"/>
    <p:sldId id="276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>
            <a:extLst>
              <a:ext uri="{FF2B5EF4-FFF2-40B4-BE49-F238E27FC236}">
                <a16:creationId xmlns:a16="http://schemas.microsoft.com/office/drawing/2014/main" id="{560B0994-B687-42AB-89C5-929C588A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C9E71-18E2-496D-B146-0B5BDE6F8B7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50" name="Title 1">
            <a:extLst>
              <a:ext uri="{FF2B5EF4-FFF2-40B4-BE49-F238E27FC236}">
                <a16:creationId xmlns:a16="http://schemas.microsoft.com/office/drawing/2014/main" id="{5CD42C53-93B3-4EB0-A616-9D4586F972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733800"/>
            <a:ext cx="4300538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47BAD9F2-DC4A-424D-8D34-DDB4A417E74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537450" y="4800600"/>
            <a:ext cx="4654550" cy="762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Title of the module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841FC9B4-44C3-4805-8D43-6A59BDE6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4" y="2921001"/>
            <a:ext cx="4562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Subject name </a:t>
            </a:r>
            <a:endParaRPr lang="en-US" altLang="en-US" sz="28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17492BB6-5588-4FAA-A386-7313607B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95488"/>
            <a:ext cx="57848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Computer Applications /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 in Information Technology</a:t>
            </a:r>
          </a:p>
        </p:txBody>
      </p:sp>
      <p:pic>
        <p:nvPicPr>
          <p:cNvPr id="2055" name="Picture 8" descr="C:\Users\ADMIN\Desktop\June - Dec 2020\logo\csit logo ori.jpg">
            <a:extLst>
              <a:ext uri="{FF2B5EF4-FFF2-40B4-BE49-F238E27FC236}">
                <a16:creationId xmlns:a16="http://schemas.microsoft.com/office/drawing/2014/main" id="{AF333B71-5AE1-4669-819A-481E9E20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60389"/>
            <a:ext cx="51054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2B025CAC-D447-41DB-84D3-F82CEE649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7766"/>
            <a:ext cx="12191979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333B71-5AE1-4669-819A-481E9E20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509702"/>
            <a:ext cx="51054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492BB6-5588-4FAA-A386-7313607B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707" y="2228597"/>
            <a:ext cx="61648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Computer </a:t>
            </a:r>
            <a:r>
              <a:rPr lang="en-US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F2F32-CB91-4BBB-B907-940EF85EFB48}"/>
              </a:ext>
            </a:extLst>
          </p:cNvPr>
          <p:cNvSpPr txBox="1"/>
          <p:nvPr/>
        </p:nvSpPr>
        <p:spPr>
          <a:xfrm>
            <a:off x="834500" y="3637937"/>
            <a:ext cx="10573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  18MCAE3052 – Subject name FUNDAMENTALS OF BIG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FEAA0-E922-4F4E-86F2-FC8564E1AE72}"/>
              </a:ext>
            </a:extLst>
          </p:cNvPr>
          <p:cNvSpPr txBox="1"/>
          <p:nvPr/>
        </p:nvSpPr>
        <p:spPr>
          <a:xfrm>
            <a:off x="2789071" y="4481129"/>
            <a:ext cx="6165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D1536-BBBD-49EE-8B85-90366276684A}"/>
              </a:ext>
            </a:extLst>
          </p:cNvPr>
          <p:cNvSpPr txBox="1"/>
          <p:nvPr/>
        </p:nvSpPr>
        <p:spPr>
          <a:xfrm>
            <a:off x="3464512" y="5103010"/>
            <a:ext cx="6165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</a:rPr>
              <a:t>Title of the module YARN</a:t>
            </a:r>
            <a:endParaRPr lang="en-US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2D23-C68D-49F4-B252-6E4341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1A9A1-8E45-4499-B982-1CA0EBA48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479" y="642594"/>
            <a:ext cx="9483041" cy="43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0223-C495-4A94-A51F-6EBFF1FE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F5EBAC-27B8-40CB-9266-06465B896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46" y="412360"/>
            <a:ext cx="6341813" cy="61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1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C4E8-90E9-468B-BF3B-F1988C18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MapReduce2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C344-F7E4-4CD7-B3A6-A3844800D1C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Job Submission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Job Initialization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Task Assignment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Task Execution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Streaming and Pipes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Progress and Status updates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Job Completion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79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B05B-D536-4A1F-B9AD-548818C2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BDBCC4-5A3A-4B69-B8B7-667FEFB8A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"/>
            <a:ext cx="11887199" cy="66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66D-45D5-4194-9774-5BED88BA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0" i="0" u="none" strike="noStrike" baseline="0" dirty="0">
                <a:latin typeface="MyriadPro-SemiboldCond"/>
              </a:rPr>
              <a:t>Failures MR1 and MR2 Yarn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8CFE-3A19-4F94-800C-2DD976F3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u="none" strike="noStrike" baseline="0" dirty="0">
                <a:latin typeface="MyriadPro-SemiboldCond"/>
              </a:rPr>
              <a:t>MR1</a:t>
            </a:r>
          </a:p>
          <a:p>
            <a:pPr lvl="1"/>
            <a:r>
              <a:rPr lang="en-IN" sz="2000" b="0" i="0" u="none" strike="noStrike" baseline="0" dirty="0">
                <a:latin typeface="MyriadPro-SemiboldCond"/>
              </a:rPr>
              <a:t>Task Failure</a:t>
            </a:r>
          </a:p>
          <a:p>
            <a:pPr lvl="1"/>
            <a:r>
              <a:rPr lang="en-IN" sz="2000" b="0" i="0" u="none" strike="noStrike" baseline="0" dirty="0" err="1">
                <a:latin typeface="MyriadPro-SemiboldCond"/>
              </a:rPr>
              <a:t>Tasktracker</a:t>
            </a:r>
            <a:r>
              <a:rPr lang="en-IN" sz="2000" b="0" i="0" u="none" strike="noStrike" baseline="0" dirty="0">
                <a:latin typeface="MyriadPro-SemiboldCond"/>
              </a:rPr>
              <a:t> Failure</a:t>
            </a:r>
          </a:p>
          <a:p>
            <a:pPr lvl="1"/>
            <a:r>
              <a:rPr lang="en-IN" sz="2000" b="0" i="0" u="none" strike="noStrike" baseline="0" dirty="0" err="1">
                <a:latin typeface="MyriadPro-SemiboldCond"/>
              </a:rPr>
              <a:t>Jobtracker</a:t>
            </a:r>
            <a:r>
              <a:rPr lang="en-IN" sz="2000" b="0" i="0" u="none" strike="noStrike" baseline="0" dirty="0">
                <a:latin typeface="MyriadPro-SemiboldCond"/>
              </a:rPr>
              <a:t> Failure</a:t>
            </a:r>
          </a:p>
          <a:p>
            <a:r>
              <a:rPr lang="en-IN" sz="2000" dirty="0">
                <a:latin typeface="MyriadPro-SemiboldCond"/>
              </a:rPr>
              <a:t>YARN</a:t>
            </a:r>
          </a:p>
          <a:p>
            <a:pPr lvl="1"/>
            <a:r>
              <a:rPr lang="en-IN" sz="2000" b="0" i="0" u="none" strike="noStrike" baseline="0" dirty="0">
                <a:latin typeface="MyriadPro-SemiboldCond"/>
              </a:rPr>
              <a:t>Task Failure</a:t>
            </a:r>
          </a:p>
          <a:p>
            <a:pPr lvl="1"/>
            <a:r>
              <a:rPr lang="en-IN" sz="2000" b="0" i="0" u="none" strike="noStrike" baseline="0" dirty="0">
                <a:latin typeface="MyriadPro-SemiboldCond"/>
              </a:rPr>
              <a:t>Application Master Failure</a:t>
            </a:r>
            <a:endParaRPr lang="en-IN" sz="2000" dirty="0">
              <a:latin typeface="MyriadPro-SemiboldCond"/>
            </a:endParaRPr>
          </a:p>
          <a:p>
            <a:pPr lvl="1"/>
            <a:r>
              <a:rPr lang="en-IN" sz="2000" b="0" i="0" u="none" strike="noStrike" baseline="0" dirty="0">
                <a:latin typeface="MyriadPro-SemiboldCond"/>
              </a:rPr>
              <a:t>Node Manager Failure</a:t>
            </a:r>
          </a:p>
          <a:p>
            <a:pPr lvl="1"/>
            <a:r>
              <a:rPr lang="en-IN" sz="2000" b="0" i="0" u="none" strike="noStrike" baseline="0" dirty="0">
                <a:latin typeface="MyriadPro-SemiboldCond"/>
              </a:rPr>
              <a:t>Resource Manager Failure</a:t>
            </a:r>
          </a:p>
        </p:txBody>
      </p:sp>
    </p:spTree>
    <p:extLst>
      <p:ext uri="{BB962C8B-B14F-4D97-AF65-F5344CB8AC3E}">
        <p14:creationId xmlns:p14="http://schemas.microsoft.com/office/powerpoint/2010/main" val="334760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2785-90C6-4462-B87C-43605C40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6845A-A2F4-46A4-82E9-71BDD6BA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86" y="133166"/>
            <a:ext cx="12009611" cy="66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9411-0C3E-42DE-9D58-9729CF08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1472"/>
            <a:ext cx="10058400" cy="1371600"/>
          </a:xfrm>
        </p:spPr>
        <p:txBody>
          <a:bodyPr>
            <a:normAutofit/>
          </a:bodyPr>
          <a:lstStyle/>
          <a:p>
            <a:r>
              <a:rPr lang="en-IN" sz="6000" b="0" i="0" u="none" strike="noStrike" baseline="0" dirty="0">
                <a:latin typeface="MyriadPro-SemiboldCond"/>
              </a:rPr>
              <a:t>Job Scheduling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9D8-2CE3-4100-A11D-424A9F57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0" i="0" u="none" strike="noStrike" baseline="0" dirty="0">
                <a:latin typeface="MyriadPro-SemiboldCond"/>
              </a:rPr>
              <a:t>The Fair Scheduler</a:t>
            </a:r>
          </a:p>
          <a:p>
            <a:pPr algn="l"/>
            <a:r>
              <a:rPr lang="en-IN" sz="4800" b="0" i="0" u="none" strike="noStrike" baseline="0" dirty="0">
                <a:latin typeface="MyriadPro-SemiboldCond"/>
              </a:rPr>
              <a:t>The Capacity Scheduler</a:t>
            </a:r>
          </a:p>
        </p:txBody>
      </p:sp>
    </p:spTree>
    <p:extLst>
      <p:ext uri="{BB962C8B-B14F-4D97-AF65-F5344CB8AC3E}">
        <p14:creationId xmlns:p14="http://schemas.microsoft.com/office/powerpoint/2010/main" val="223516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9FEC-8084-4C03-96E8-2B0F7678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MapReduce? How it Works - Hadoop MapReduce Tutorial">
            <a:extLst>
              <a:ext uri="{FF2B5EF4-FFF2-40B4-BE49-F238E27FC236}">
                <a16:creationId xmlns:a16="http://schemas.microsoft.com/office/drawing/2014/main" id="{4019EC83-0DC9-4E48-9C23-B2114C0951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521" y="754602"/>
            <a:ext cx="9036906" cy="51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6D8E-D710-491E-884F-316183CA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i="0" u="none" strike="noStrike" baseline="0" dirty="0">
                <a:latin typeface="MyriadPro-SemiboldCond"/>
              </a:rPr>
              <a:t>MapReduce Types and Formats</a:t>
            </a:r>
            <a:endParaRPr lang="en-IN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FA461E-FE66-4FD1-8652-6273EE3AF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86" y="1656381"/>
            <a:ext cx="8645891" cy="49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04D-84C1-4B63-B2CA-E46502CB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4CA2E8-CB91-488F-ACF6-BE70F7DB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41" y="1100833"/>
            <a:ext cx="10674338" cy="42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7766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819945" cy="107898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YARN 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III Unit – Part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8923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Dr. Lakshmi J V N </a:t>
            </a:r>
          </a:p>
          <a:p>
            <a:r>
              <a:rPr lang="en-US" dirty="0">
                <a:solidFill>
                  <a:schemeClr val="tx1"/>
                </a:solidFill>
              </a:rPr>
              <a:t>Jain University </a:t>
            </a:r>
          </a:p>
          <a:p>
            <a:r>
              <a:rPr lang="en-US" dirty="0">
                <a:solidFill>
                  <a:schemeClr val="tx1"/>
                </a:solidFill>
              </a:rPr>
              <a:t>Bangalore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C3F03-E259-46CC-80D6-8C480EE9A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083" y="5216007"/>
            <a:ext cx="9129329" cy="14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012C-2B24-4842-9768-34209582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4EF0D-1FF4-4623-A391-8EC8D104E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19" y="632679"/>
            <a:ext cx="8828961" cy="58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6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946C-5783-48D2-A884-69F0374A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3C2C3-D677-4F10-B3C3-C30397591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6456"/>
            <a:ext cx="9000937" cy="65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2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91D7-29E6-4C72-81DC-94D85406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10A0D-D23A-44F1-89FA-E178363C2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13" y="1783098"/>
            <a:ext cx="10987162" cy="306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E8D6-5ADA-4F37-8CBC-24DB09C1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2BAB-B4BF-4E98-BAF2-86511A69A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87" y="0"/>
            <a:ext cx="10559113" cy="468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C13D3-E888-41DA-B219-67A2CF9E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60" y="4518985"/>
            <a:ext cx="9344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F720-BCEC-4489-8AA2-53606553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D07292-F3C3-40ED-B64C-BBDDBFF25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48" y="506028"/>
            <a:ext cx="8926103" cy="55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8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F7A4F9-E534-400F-8D3D-D1913484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68125"/>
            <a:ext cx="7274729" cy="5991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FC7C2-BA62-4939-8E6E-4274A60E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A7AF-B296-4477-97DE-0629236C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9565" y="2058014"/>
            <a:ext cx="11454765" cy="389473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00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2CD2-90E8-4F8D-A7D4-7E3D26D0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10BE71-AE0E-4149-9D3C-E76F61391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85" y="949911"/>
            <a:ext cx="9621915" cy="45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35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1079-E42A-4A25-8C53-C39A2F59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24CA-24CF-4C79-93D5-5E228269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7821A-F63B-40AB-9B87-F945BFCE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51" y="948607"/>
            <a:ext cx="10426472" cy="42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5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1B5C-B90E-49A0-8087-739A629D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968600-F7D9-403F-976F-326385978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06" y="273948"/>
            <a:ext cx="10648440" cy="3480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A36E7-F5AC-442A-8FF5-42A17B94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38" y="3902624"/>
            <a:ext cx="5898524" cy="24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26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FD82-C0F9-46DA-83AC-CCFCAD79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59F68-CBCF-48E5-92AD-CC3820B0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66439"/>
            <a:ext cx="9652175" cy="2040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66E2F-236E-4A05-8822-00C1AE20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72793"/>
            <a:ext cx="9652175" cy="146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Lorem Ipsum Dolor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9C34E-99DE-40F2-9FA6-2F641316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817" y="523783"/>
            <a:ext cx="9530366" cy="52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DF87-6C60-4F55-ACF4-A3F9F6DF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4EA7-B5D7-4240-A77A-07242251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1AE69-1F61-4E42-A451-6C03E0F0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5" y="423349"/>
            <a:ext cx="9215021" cy="58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90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A89F-154A-4E0B-AD92-387A78C0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CLUSTER SPECIFICATION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FA83D-3DA4-44F7-B969-3218D0FF0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81" y="2014194"/>
            <a:ext cx="11409322" cy="41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82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AFB1-AB1B-4513-B130-68A055DE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SECURITY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903A2-B995-44F0-B8C5-D9EAE22AF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7" y="1944209"/>
            <a:ext cx="10791595" cy="39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4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F49C-7C5D-4498-A81B-687F3226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34810A-11DB-4FD1-A18B-E6404CBCE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46" y="1100730"/>
            <a:ext cx="9372146" cy="51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54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7B2F-91AB-4E95-9492-4578FD3A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1CB27-CCCB-43FE-BF25-97E7E9867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78" y="2014194"/>
            <a:ext cx="11019140" cy="32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7DCD501-431B-4BCC-98CF-34F6E688AF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F38DF1D-BF57-464D-99FA-25FDA7C3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DF2434-4688-4F27-9679-8B05D8AEE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73026-5101-48DD-88B1-9916E396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0" y="237744"/>
            <a:ext cx="10452602" cy="61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368728-4FB8-4097-9B83-7E6AB96D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Process</a:t>
            </a:r>
            <a:r>
              <a:rPr lang="en-US" b="1" dirty="0"/>
              <a:t> of MapReduce 1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1294C-D488-4A49-9887-B0BEE91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Job Submission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Job Initialization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Task Assignment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Task Execution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Streaming and Pipes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Progress and Status updates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Job Completion</a:t>
            </a:r>
          </a:p>
          <a:p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4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BA8-E566-497D-881D-82B2A5D4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2550-7915-448E-BC1E-7CD278F9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28D24-49F3-4CF6-BB83-86E1E53C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1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DA43-14CF-4492-B08F-7CFC450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           </a:t>
            </a:r>
            <a:br>
              <a:rPr lang="en-US" dirty="0"/>
            </a:br>
            <a:r>
              <a:rPr lang="en-US" dirty="0"/>
              <a:t> and Pipes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47F5D-16B5-4D6E-B58E-B8B7C7F88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601" y="332946"/>
            <a:ext cx="7207189" cy="61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6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B5CB-961F-4599-A21C-B96DAFA0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C8A469-44FA-4EA6-9D5F-A04A6C2EE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359" y="415510"/>
            <a:ext cx="7850603" cy="57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1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B527-6E72-48FF-9C16-57727DB9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8CA2CA-72ED-48A1-86CA-6F3234E4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23577"/>
            <a:ext cx="10305495" cy="30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69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{A71F67FD-115B-438D-85FA-1CFADB844086}tf56410444_win32</Template>
  <TotalTime>1591</TotalTime>
  <Words>151</Words>
  <Application>Microsoft Office PowerPoint</Application>
  <PresentationFormat>Widescreen</PresentationFormat>
  <Paragraphs>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Avenir Next LT Pro</vt:lpstr>
      <vt:lpstr>Avenir Next LT Pro Light</vt:lpstr>
      <vt:lpstr>Calibri</vt:lpstr>
      <vt:lpstr>Garamond</vt:lpstr>
      <vt:lpstr>MyriadPro-SemiboldCond</vt:lpstr>
      <vt:lpstr>Times New Roman</vt:lpstr>
      <vt:lpstr>SavonVTI</vt:lpstr>
      <vt:lpstr>Module 1</vt:lpstr>
      <vt:lpstr>YARN   III Unit – Part 1 </vt:lpstr>
      <vt:lpstr>Title Lorem Ipsum Dolor</vt:lpstr>
      <vt:lpstr>PowerPoint Presentation</vt:lpstr>
      <vt:lpstr>Process of MapReduce 1</vt:lpstr>
      <vt:lpstr>PowerPoint Presentation</vt:lpstr>
      <vt:lpstr>Streaming              and Pipes</vt:lpstr>
      <vt:lpstr>PowerPoint Presentation</vt:lpstr>
      <vt:lpstr>PowerPoint Presentation</vt:lpstr>
      <vt:lpstr>PowerPoint Presentation</vt:lpstr>
      <vt:lpstr>PowerPoint Presentation</vt:lpstr>
      <vt:lpstr>YARN MapReduce2</vt:lpstr>
      <vt:lpstr>PowerPoint Presentation</vt:lpstr>
      <vt:lpstr>Failures MR1 and MR2 Yarn</vt:lpstr>
      <vt:lpstr>PowerPoint Presentation</vt:lpstr>
      <vt:lpstr>Job Scheduling</vt:lpstr>
      <vt:lpstr>PowerPoint Presentation</vt:lpstr>
      <vt:lpstr>MapReduce Types and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HADOOP CLUSTER SPECIFICATION</vt:lpstr>
      <vt:lpstr>HADOOP SECURITY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</dc:title>
  <dc:creator>jupudi lakshmi</dc:creator>
  <cp:lastModifiedBy>jupudi lakshmi</cp:lastModifiedBy>
  <cp:revision>20</cp:revision>
  <dcterms:created xsi:type="dcterms:W3CDTF">2020-10-14T06:28:33Z</dcterms:created>
  <dcterms:modified xsi:type="dcterms:W3CDTF">2020-11-05T15:09:44Z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