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81" r:id="rId5"/>
    <p:sldId id="289" r:id="rId6"/>
    <p:sldId id="290" r:id="rId7"/>
    <p:sldId id="291" r:id="rId8"/>
    <p:sldId id="293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1"/>
            <p14:sldId id="289"/>
            <p14:sldId id="290"/>
            <p14:sldId id="291"/>
          </p14:sldIdLst>
        </p14:section>
        <p14:section name="Conclusion and Summary" id="{790CEF5B-569A-4C2F-BED5-750B08C0E5AD}">
          <p14:sldIdLst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SOAP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Presenter Name</a:t>
            </a:r>
          </a:p>
          <a:p>
            <a:r>
              <a:rPr lang="en-US" sz="2400" dirty="0" smtClean="0">
                <a:latin typeface="+mn-lt"/>
              </a:rPr>
              <a:t>Presentation Date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SOAP?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IN" dirty="0"/>
              <a:t>SOAP stands for Simple Object Access Protocol. It is a XML-based protocol for accessing web services</a:t>
            </a:r>
            <a:r>
              <a:rPr lang="en-IN" dirty="0" smtClean="0"/>
              <a:t>.</a:t>
            </a:r>
          </a:p>
          <a:p>
            <a:r>
              <a:rPr lang="en-IN" dirty="0"/>
              <a:t>SOAP is XML based protocol. It is platform independent and language independent. By using SOAP, you will be able to interact with other programming language applications.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Architecture of SOAP Web Services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60094"/>
            <a:ext cx="8077200" cy="3571225"/>
          </a:xfrm>
        </p:spPr>
      </p:pic>
    </p:spTree>
    <p:extLst>
      <p:ext uri="{BB962C8B-B14F-4D97-AF65-F5344CB8AC3E}">
        <p14:creationId xmlns:p14="http://schemas.microsoft.com/office/powerpoint/2010/main" val="1623057389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WSDL And UDDI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WSDL?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WSDL stands for Web Services Description Language. It is the standard format for describing a web service</a:t>
            </a:r>
            <a:r>
              <a:rPr lang="en-IN" dirty="0" smtClean="0"/>
              <a:t>.</a:t>
            </a:r>
          </a:p>
          <a:p>
            <a:r>
              <a:rPr lang="en-IN" dirty="0"/>
              <a:t>WSDL definitions describe how to access a web service and what operations it will perform</a:t>
            </a:r>
            <a:r>
              <a:rPr lang="en-IN" dirty="0" smtClean="0"/>
              <a:t>.</a:t>
            </a:r>
          </a:p>
          <a:p>
            <a:r>
              <a:rPr lang="en-IN" dirty="0"/>
              <a:t>WSDL is an integral part of Universal Description, Discovery, and Integration (UDDI), an XML-based worldwide business registry</a:t>
            </a:r>
            <a:r>
              <a:rPr lang="en-IN" dirty="0" smtClean="0"/>
              <a:t>.</a:t>
            </a:r>
          </a:p>
          <a:p>
            <a:r>
              <a:rPr lang="en-IN" dirty="0"/>
              <a:t>WSDL is the language that UDDI uses.</a:t>
            </a:r>
          </a:p>
          <a:p>
            <a:r>
              <a:rPr lang="en-IN" dirty="0"/>
              <a:t>WSDL is pronounced as 'wiz-dull' and spelled out as 'W-S-D-L'.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5989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UDDI?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UDDI is an XML-based standard for describing, publishing, and finding Web services</a:t>
            </a:r>
            <a:r>
              <a:rPr lang="en-IN" dirty="0" smtClean="0"/>
              <a:t>.</a:t>
            </a:r>
          </a:p>
          <a:p>
            <a:r>
              <a:rPr lang="en-IN" dirty="0"/>
              <a:t>UDDI stands for </a:t>
            </a:r>
            <a:r>
              <a:rPr lang="en-IN" b="1" dirty="0"/>
              <a:t>Universal Description, Discovery, and Integration.</a:t>
            </a:r>
            <a:endParaRPr lang="en-IN" dirty="0"/>
          </a:p>
          <a:p>
            <a:r>
              <a:rPr lang="en-IN" dirty="0"/>
              <a:t>UDDI is a specification for a distributed registry of web services.</a:t>
            </a:r>
          </a:p>
          <a:p>
            <a:r>
              <a:rPr lang="en-IN" dirty="0"/>
              <a:t>UDDI is a platform-independent, open framework.</a:t>
            </a:r>
          </a:p>
          <a:p>
            <a:r>
              <a:rPr lang="en-IN" dirty="0"/>
              <a:t>UDDI uses Web Service Definition Language(WSDL) to describe interfaces to web services.</a:t>
            </a:r>
          </a:p>
          <a:p>
            <a:r>
              <a:rPr lang="en-IN" dirty="0"/>
              <a:t>UDDI is seen with SOAP and WSDL as one of the three foundation standards of web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7312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 Web Service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6120680" cy="4536504"/>
          </a:xfrm>
        </p:spPr>
      </p:pic>
    </p:spTree>
    <p:extLst>
      <p:ext uri="{BB962C8B-B14F-4D97-AF65-F5344CB8AC3E}">
        <p14:creationId xmlns:p14="http://schemas.microsoft.com/office/powerpoint/2010/main" val="3550834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08920"/>
            <a:ext cx="8077200" cy="1143000"/>
          </a:xfrm>
        </p:spPr>
        <p:txBody>
          <a:bodyPr/>
          <a:lstStyle/>
          <a:p>
            <a:r>
              <a:rPr lang="en-IN" dirty="0" smtClean="0"/>
              <a:t>                    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56560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Refer the below document for a sample SOAP web service creation.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17503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528955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419</Words>
  <Application>Microsoft Office PowerPoint</Application>
  <PresentationFormat>On-screen Show (4:3)</PresentationFormat>
  <Paragraphs>50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Training</vt:lpstr>
      <vt:lpstr>Microsoft Word Document</vt:lpstr>
      <vt:lpstr>SOAP Web Services</vt:lpstr>
      <vt:lpstr>What IS SOAP?</vt:lpstr>
      <vt:lpstr>Architecture of SOAP Web Services</vt:lpstr>
      <vt:lpstr>PowerPoint Presentation</vt:lpstr>
      <vt:lpstr>What is WSDL?</vt:lpstr>
      <vt:lpstr>What is UDDI?</vt:lpstr>
      <vt:lpstr>SOAP Web Service </vt:lpstr>
      <vt:lpstr>                     Conclusion</vt:lpstr>
      <vt:lpstr>Conclusion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2016-06-03T07:10:16Z</dcterms:created>
  <dcterms:modified xsi:type="dcterms:W3CDTF">2016-06-03T13:17:55Z</dcterms:modified>
</cp:coreProperties>
</file>