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B5838D"/>
    <a:srgbClr val="FFCDB2"/>
    <a:srgbClr val="FFB4A2"/>
    <a:srgbClr val="FF1200"/>
    <a:srgbClr val="6D6875"/>
    <a:srgbClr val="5E5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3200" b="1" dirty="0" smtClean="0">
                <a:solidFill>
                  <a:schemeClr val="bg1"/>
                </a:solidFill>
                <a:latin typeface="+mn-lt"/>
              </a:rPr>
              <a:t>2021</a:t>
            </a:r>
            <a:r>
              <a:rPr lang="hu-HU" sz="3200" b="1" baseline="0" dirty="0" smtClean="0">
                <a:solidFill>
                  <a:schemeClr val="bg1"/>
                </a:solidFill>
                <a:latin typeface="+mn-lt"/>
              </a:rPr>
              <a:t> Legkedveltebb Programozási nyelvei</a:t>
            </a:r>
            <a:endParaRPr lang="hu-HU" sz="3200" b="1" dirty="0">
              <a:solidFill>
                <a:schemeClr val="bg1"/>
              </a:solidFill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Imádom</c:v>
                </c:pt>
              </c:strCache>
            </c:strRef>
          </c:tx>
          <c:spPr>
            <a:solidFill>
              <a:srgbClr val="FFCDB2"/>
            </a:solidFill>
            <a:ln>
              <a:noFill/>
            </a:ln>
            <a:effectLst/>
            <a:sp3d/>
          </c:spPr>
          <c:invertIfNegative val="0"/>
          <c:dPt>
            <c:idx val="3"/>
            <c:invertIfNegative val="0"/>
            <c:bubble3D val="0"/>
            <c:spPr>
              <a:solidFill>
                <a:srgbClr val="FFCDB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2D94-4466-A092-C9B6BB94E1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606060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Munka1!$A$2:$A$6</c:f>
              <c:strCache>
                <c:ptCount val="5"/>
                <c:pt idx="0">
                  <c:v>Julia</c:v>
                </c:pt>
                <c:pt idx="1">
                  <c:v>Elixir</c:v>
                </c:pt>
                <c:pt idx="2">
                  <c:v>Typescript</c:v>
                </c:pt>
                <c:pt idx="3">
                  <c:v>Clojure</c:v>
                </c:pt>
                <c:pt idx="4">
                  <c:v>Rust</c:v>
                </c:pt>
              </c:strCache>
            </c:strRef>
          </c:cat>
          <c:val>
            <c:numRef>
              <c:f>Munka1!$B$2:$B$6</c:f>
              <c:numCache>
                <c:formatCode>0%</c:formatCode>
                <c:ptCount val="5"/>
                <c:pt idx="0">
                  <c:v>0.71</c:v>
                </c:pt>
                <c:pt idx="1">
                  <c:v>0.72</c:v>
                </c:pt>
                <c:pt idx="2">
                  <c:v>0.73</c:v>
                </c:pt>
                <c:pt idx="3">
                  <c:v>0.81</c:v>
                </c:pt>
                <c:pt idx="4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94-4466-A092-C9B6BB94E10C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Utálom</c:v>
                </c:pt>
              </c:strCache>
            </c:strRef>
          </c:tx>
          <c:spPr>
            <a:solidFill>
              <a:srgbClr val="B5838D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B5838D"/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Munka1!$A$2:$A$6</c:f>
              <c:strCache>
                <c:ptCount val="5"/>
                <c:pt idx="0">
                  <c:v>Julia</c:v>
                </c:pt>
                <c:pt idx="1">
                  <c:v>Elixir</c:v>
                </c:pt>
                <c:pt idx="2">
                  <c:v>Typescript</c:v>
                </c:pt>
                <c:pt idx="3">
                  <c:v>Clojure</c:v>
                </c:pt>
                <c:pt idx="4">
                  <c:v>Rust</c:v>
                </c:pt>
              </c:strCache>
            </c:strRef>
          </c:cat>
          <c:val>
            <c:numRef>
              <c:f>Munka1!$C$2:$C$6</c:f>
              <c:numCache>
                <c:formatCode>0%</c:formatCode>
                <c:ptCount val="5"/>
                <c:pt idx="0">
                  <c:v>0.28999999999999998</c:v>
                </c:pt>
                <c:pt idx="1">
                  <c:v>0.28000000000000003</c:v>
                </c:pt>
                <c:pt idx="2">
                  <c:v>0.27</c:v>
                </c:pt>
                <c:pt idx="3">
                  <c:v>0.19</c:v>
                </c:pt>
                <c:pt idx="4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94-4466-A092-C9B6BB94E1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6"/>
        <c:shape val="box"/>
        <c:axId val="285091080"/>
        <c:axId val="285092392"/>
        <c:axId val="0"/>
      </c:bar3DChart>
      <c:catAx>
        <c:axId val="285091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85092392"/>
        <c:crosses val="autoZero"/>
        <c:auto val="1"/>
        <c:lblAlgn val="ctr"/>
        <c:lblOffset val="100"/>
        <c:noMultiLvlLbl val="0"/>
      </c:catAx>
      <c:valAx>
        <c:axId val="285092392"/>
        <c:scaling>
          <c:orientation val="minMax"/>
          <c:min val="0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85091080"/>
        <c:crosses val="autoZero"/>
        <c:crossBetween val="between"/>
        <c:majorUnit val="0.5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72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114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20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5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5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94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1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8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58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10B6-FA9B-405C-88BA-B8ABB46C2715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70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Rust programming language black logo.svg - Wikimedi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14" y="1618415"/>
            <a:ext cx="3338413" cy="33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426793" y="4956828"/>
            <a:ext cx="3461657" cy="1097587"/>
          </a:xfrm>
        </p:spPr>
        <p:txBody>
          <a:bodyPr>
            <a:normAutofit/>
          </a:bodyPr>
          <a:lstStyle/>
          <a:p>
            <a:r>
              <a:rPr lang="hu-HU" sz="6600" dirty="0" err="1">
                <a:latin typeface="Arial Black" panose="020B0A04020102020204" pitchFamily="34" charset="0"/>
              </a:rPr>
              <a:t>Rust</a:t>
            </a:r>
            <a:endParaRPr lang="hu-H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3529693" y="415637"/>
            <a:ext cx="5132614" cy="106129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bg1"/>
                </a:solidFill>
                <a:latin typeface="+mn-lt"/>
              </a:rPr>
              <a:t>Mi</a:t>
            </a:r>
            <a:r>
              <a:rPr lang="en-US" sz="6000" b="1" dirty="0" smtClean="0">
                <a:solidFill>
                  <a:schemeClr val="bg1"/>
                </a:solidFill>
                <a:latin typeface="+mn-lt"/>
              </a:rPr>
              <a:t> a rust?</a:t>
            </a:r>
            <a:endParaRPr lang="hu-HU" sz="6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>
                <a:solidFill>
                  <a:schemeClr val="bg1"/>
                </a:solidFill>
              </a:rPr>
              <a:t>Programozási nyelv</a:t>
            </a:r>
          </a:p>
          <a:p>
            <a:r>
              <a:rPr lang="hu-HU" sz="3600" dirty="0" smtClean="0">
                <a:solidFill>
                  <a:schemeClr val="bg1"/>
                </a:solidFill>
              </a:rPr>
              <a:t>Fordított</a:t>
            </a:r>
          </a:p>
          <a:p>
            <a:r>
              <a:rPr lang="hu-HU" sz="3600" dirty="0" smtClean="0">
                <a:solidFill>
                  <a:schemeClr val="bg1"/>
                </a:solidFill>
              </a:rPr>
              <a:t>Multiparadigmatikus</a:t>
            </a:r>
          </a:p>
          <a:p>
            <a:r>
              <a:rPr lang="hu-HU" sz="3600" dirty="0" smtClean="0">
                <a:solidFill>
                  <a:schemeClr val="bg1"/>
                </a:solidFill>
              </a:rPr>
              <a:t>Biztonságos, </a:t>
            </a:r>
            <a:r>
              <a:rPr lang="hu-HU" sz="3600" i="1" dirty="0" smtClean="0">
                <a:solidFill>
                  <a:schemeClr val="bg1"/>
                </a:solidFill>
              </a:rPr>
              <a:t>stabil és gyors…</a:t>
            </a:r>
          </a:p>
        </p:txBody>
      </p:sp>
    </p:spTree>
    <p:extLst>
      <p:ext uri="{BB962C8B-B14F-4D97-AF65-F5344CB8AC3E}">
        <p14:creationId xmlns:p14="http://schemas.microsoft.com/office/powerpoint/2010/main" val="26691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3529693" y="415637"/>
            <a:ext cx="5132614" cy="1061296"/>
          </a:xfrm>
        </p:spPr>
        <p:txBody>
          <a:bodyPr>
            <a:noAutofit/>
          </a:bodyPr>
          <a:lstStyle/>
          <a:p>
            <a:pPr algn="ctr"/>
            <a:r>
              <a:rPr lang="hu-HU" sz="6000" b="1" dirty="0" smtClean="0">
                <a:solidFill>
                  <a:schemeClr val="bg1"/>
                </a:solidFill>
                <a:latin typeface="+mn-lt"/>
              </a:rPr>
              <a:t>Történelem</a:t>
            </a:r>
            <a:endParaRPr lang="hu-HU" sz="6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408741" y="2227560"/>
            <a:ext cx="4765992" cy="29693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hu-HU" sz="36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006] </a:t>
            </a:r>
            <a:r>
              <a:rPr lang="hu-HU" sz="3600" dirty="0" err="1" smtClean="0">
                <a:solidFill>
                  <a:schemeClr val="bg1"/>
                </a:solidFill>
              </a:rPr>
              <a:t>Graydon</a:t>
            </a:r>
            <a:r>
              <a:rPr lang="hu-HU" sz="3600" dirty="0" smtClean="0">
                <a:solidFill>
                  <a:schemeClr val="bg1"/>
                </a:solidFill>
              </a:rPr>
              <a:t> </a:t>
            </a:r>
            <a:r>
              <a:rPr lang="hu-HU" sz="3600" dirty="0" err="1" smtClean="0">
                <a:solidFill>
                  <a:schemeClr val="bg1"/>
                </a:solidFill>
              </a:rPr>
              <a:t>Hoare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Mell</a:t>
            </a:r>
            <a:r>
              <a:rPr lang="hu-HU" sz="3600" dirty="0" smtClean="0">
                <a:solidFill>
                  <a:schemeClr val="bg1"/>
                </a:solidFill>
              </a:rPr>
              <a:t>ékprojekt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err="1" smtClean="0">
                <a:solidFill>
                  <a:schemeClr val="bg1"/>
                </a:solidFill>
              </a:rPr>
              <a:t>Biztons</a:t>
            </a:r>
            <a:r>
              <a:rPr lang="hu-HU" sz="3600" dirty="0" err="1" smtClean="0">
                <a:solidFill>
                  <a:schemeClr val="bg1"/>
                </a:solidFill>
              </a:rPr>
              <a:t>ágos</a:t>
            </a:r>
            <a:r>
              <a:rPr lang="hu-HU" sz="3600" dirty="0" smtClean="0">
                <a:solidFill>
                  <a:schemeClr val="bg1"/>
                </a:solidFill>
              </a:rPr>
              <a:t> nyelv kell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[2009] </a:t>
            </a:r>
            <a:r>
              <a:rPr lang="hu-HU" sz="3600" dirty="0" err="1" smtClean="0">
                <a:solidFill>
                  <a:schemeClr val="bg1"/>
                </a:solidFill>
              </a:rPr>
              <a:t>Mozilla</a:t>
            </a:r>
            <a:r>
              <a:rPr lang="hu-HU" sz="3600" dirty="0" smtClean="0">
                <a:solidFill>
                  <a:schemeClr val="bg1"/>
                </a:solidFill>
              </a:rPr>
              <a:t> </a:t>
            </a:r>
            <a:r>
              <a:rPr lang="hu-HU" sz="3600" dirty="0" smtClean="0">
                <a:solidFill>
                  <a:schemeClr val="bg1"/>
                </a:solidFill>
              </a:rPr>
              <a:t>szponzor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68" y="2227560"/>
            <a:ext cx="6116229" cy="2734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0408587"/>
              </p:ext>
            </p:extLst>
          </p:nvPr>
        </p:nvGraphicFramePr>
        <p:xfrm>
          <a:off x="851264" y="544079"/>
          <a:ext cx="10288859" cy="5787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+mn-lt"/>
              </a:rPr>
              <a:t>Miben más?</a:t>
            </a:r>
            <a:endParaRPr lang="hu-HU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71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40</Words>
  <Application>Microsoft Office PowerPoint</Application>
  <PresentationFormat>Szélesvásznú</PresentationFormat>
  <Paragraphs>13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Office-téma</vt:lpstr>
      <vt:lpstr>Rust</vt:lpstr>
      <vt:lpstr>Mi a rust?</vt:lpstr>
      <vt:lpstr>Történelem</vt:lpstr>
      <vt:lpstr>PowerPoint-bemutató</vt:lpstr>
      <vt:lpstr>Miben más?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Császár András</dc:creator>
  <cp:lastModifiedBy>Császár András</cp:lastModifiedBy>
  <cp:revision>18</cp:revision>
  <dcterms:created xsi:type="dcterms:W3CDTF">2022-09-08T09:21:29Z</dcterms:created>
  <dcterms:modified xsi:type="dcterms:W3CDTF">2022-09-19T11:19:21Z</dcterms:modified>
</cp:coreProperties>
</file>