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875"/>
    <a:srgbClr val="5E5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7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9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5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10B6-FA9B-405C-88BA-B8ABB46C271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542"/>
            <a:ext cx="12192000" cy="4233333"/>
          </a:xfrm>
          <a:prstGeom prst="rect">
            <a:avLst/>
          </a:prstGeom>
        </p:spPr>
      </p:pic>
      <p:pic>
        <p:nvPicPr>
          <p:cNvPr id="1026" name="Picture 2" descr="File:Rust programming language black logo.svg - Wikimedi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14" y="1618415"/>
            <a:ext cx="3338413" cy="3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26793" y="4956828"/>
            <a:ext cx="3461657" cy="1097587"/>
          </a:xfrm>
        </p:spPr>
        <p:txBody>
          <a:bodyPr>
            <a:normAutofit/>
          </a:bodyPr>
          <a:lstStyle/>
          <a:p>
            <a:r>
              <a:rPr lang="hu-HU" sz="6600" dirty="0" err="1">
                <a:latin typeface="Arial Black" panose="020B0A04020102020204" pitchFamily="34" charset="0"/>
              </a:rPr>
              <a:t>Rust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3529693" y="415637"/>
            <a:ext cx="5132614" cy="106129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+mn-lt"/>
              </a:rPr>
              <a:t>Mi</a:t>
            </a:r>
            <a:r>
              <a:rPr lang="en-US" sz="6000" b="1" dirty="0" smtClean="0">
                <a:solidFill>
                  <a:schemeClr val="bg1"/>
                </a:solidFill>
                <a:latin typeface="+mn-lt"/>
              </a:rPr>
              <a:t> a rust?</a:t>
            </a:r>
            <a:endParaRPr lang="hu-HU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solidFill>
                  <a:schemeClr val="bg1"/>
                </a:solidFill>
              </a:rPr>
              <a:t>Programozási nyelv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Fordított</a:t>
            </a:r>
            <a:endParaRPr lang="hu-HU" sz="3600" dirty="0" smtClean="0">
              <a:solidFill>
                <a:schemeClr val="bg1"/>
              </a:solidFill>
            </a:endParaRPr>
          </a:p>
          <a:p>
            <a:r>
              <a:rPr lang="hu-HU" sz="3600" dirty="0" smtClean="0">
                <a:solidFill>
                  <a:schemeClr val="bg1"/>
                </a:solidFill>
              </a:rPr>
              <a:t>Multiparadigmatikus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Biztonságos, </a:t>
            </a:r>
            <a:r>
              <a:rPr lang="hu-HU" sz="3600" i="1" dirty="0" smtClean="0">
                <a:solidFill>
                  <a:schemeClr val="bg1"/>
                </a:solidFill>
              </a:rPr>
              <a:t>stabil és </a:t>
            </a:r>
            <a:r>
              <a:rPr lang="hu-HU" sz="3600" i="1" dirty="0" smtClean="0">
                <a:solidFill>
                  <a:schemeClr val="bg1"/>
                </a:solidFill>
              </a:rPr>
              <a:t>gyors…</a:t>
            </a:r>
          </a:p>
        </p:txBody>
      </p:sp>
    </p:spTree>
    <p:extLst>
      <p:ext uri="{BB962C8B-B14F-4D97-AF65-F5344CB8AC3E}">
        <p14:creationId xmlns:p14="http://schemas.microsoft.com/office/powerpoint/2010/main" val="2669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3529693" y="415637"/>
            <a:ext cx="5132614" cy="1061296"/>
          </a:xfrm>
        </p:spPr>
        <p:txBody>
          <a:bodyPr>
            <a:noAutofit/>
          </a:bodyPr>
          <a:lstStyle/>
          <a:p>
            <a:pPr algn="ctr"/>
            <a:r>
              <a:rPr lang="hu-HU" sz="6000" b="1" dirty="0" smtClean="0">
                <a:solidFill>
                  <a:schemeClr val="bg1"/>
                </a:solidFill>
                <a:latin typeface="+mn-lt"/>
              </a:rPr>
              <a:t>Történelem</a:t>
            </a:r>
            <a:endParaRPr lang="hu-HU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hu-HU" sz="36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006] </a:t>
            </a:r>
            <a:r>
              <a:rPr lang="hu-HU" sz="3600" dirty="0" err="1" smtClean="0">
                <a:solidFill>
                  <a:schemeClr val="bg1"/>
                </a:solidFill>
              </a:rPr>
              <a:t>Graydon</a:t>
            </a:r>
            <a:r>
              <a:rPr lang="hu-HU" sz="3600" dirty="0" smtClean="0">
                <a:solidFill>
                  <a:schemeClr val="bg1"/>
                </a:solidFill>
              </a:rPr>
              <a:t> </a:t>
            </a:r>
            <a:r>
              <a:rPr lang="hu-HU" sz="3600" dirty="0" err="1" smtClean="0">
                <a:solidFill>
                  <a:schemeClr val="bg1"/>
                </a:solidFill>
              </a:rPr>
              <a:t>Hoare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Mell</a:t>
            </a:r>
            <a:r>
              <a:rPr lang="hu-HU" sz="3600" dirty="0" smtClean="0">
                <a:solidFill>
                  <a:schemeClr val="bg1"/>
                </a:solidFill>
              </a:rPr>
              <a:t>ékprojekt</a:t>
            </a:r>
          </a:p>
          <a:p>
            <a:r>
              <a:rPr lang="hu-HU" sz="3600" dirty="0" err="1" smtClean="0">
                <a:solidFill>
                  <a:schemeClr val="bg1"/>
                </a:solidFill>
              </a:rPr>
              <a:t>Mozilla</a:t>
            </a:r>
            <a:r>
              <a:rPr lang="hu-HU" sz="3600" smtClean="0">
                <a:solidFill>
                  <a:schemeClr val="bg1"/>
                </a:solidFill>
              </a:rPr>
              <a:t> szponzor</a:t>
            </a:r>
            <a:endParaRPr lang="hu-HU" sz="3600" dirty="0" smtClean="0">
              <a:solidFill>
                <a:schemeClr val="bg1"/>
              </a:solidFill>
            </a:endParaRP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92" y="1476933"/>
            <a:ext cx="6116229" cy="2734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26</Words>
  <Application>Microsoft Office PowerPoint</Application>
  <PresentationFormat>Szélesvásznú</PresentationFormat>
  <Paragraphs>10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Rust</vt:lpstr>
      <vt:lpstr>Mi a rust?</vt:lpstr>
      <vt:lpstr>Történelem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Császár András</dc:creator>
  <cp:lastModifiedBy>Császár András</cp:lastModifiedBy>
  <cp:revision>11</cp:revision>
  <dcterms:created xsi:type="dcterms:W3CDTF">2022-09-08T09:21:29Z</dcterms:created>
  <dcterms:modified xsi:type="dcterms:W3CDTF">2022-09-15T09:34:37Z</dcterms:modified>
</cp:coreProperties>
</file>