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875"/>
    <a:srgbClr val="5E5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72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114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20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5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5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94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1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8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58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10B6-FA9B-405C-88BA-B8ABB46C2715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10B6-FA9B-405C-88BA-B8ABB46C2715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3F9A-4BBF-49AE-9787-50BF87572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70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6542"/>
            <a:ext cx="12192000" cy="4233333"/>
          </a:xfrm>
          <a:prstGeom prst="rect">
            <a:avLst/>
          </a:prstGeom>
        </p:spPr>
      </p:pic>
      <p:pic>
        <p:nvPicPr>
          <p:cNvPr id="1026" name="Picture 2" descr="File:Rust programming language black logo.svg - Wikimedi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14" y="1618415"/>
            <a:ext cx="3338413" cy="33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426793" y="4956828"/>
            <a:ext cx="3461657" cy="1097587"/>
          </a:xfrm>
        </p:spPr>
        <p:txBody>
          <a:bodyPr>
            <a:normAutofit/>
          </a:bodyPr>
          <a:lstStyle/>
          <a:p>
            <a:r>
              <a:rPr lang="hu-HU" sz="6600" dirty="0" err="1">
                <a:latin typeface="Arial Black" panose="020B0A04020102020204" pitchFamily="34" charset="0"/>
              </a:rPr>
              <a:t>Rust</a:t>
            </a:r>
            <a:endParaRPr lang="hu-H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3529693" y="415637"/>
            <a:ext cx="5132614" cy="106129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bg1"/>
                </a:solidFill>
                <a:latin typeface="+mn-lt"/>
              </a:rPr>
              <a:t>Mi</a:t>
            </a:r>
            <a:r>
              <a:rPr lang="en-US" sz="6000" b="1" dirty="0" smtClean="0">
                <a:solidFill>
                  <a:schemeClr val="bg1"/>
                </a:solidFill>
                <a:latin typeface="+mn-lt"/>
              </a:rPr>
              <a:t> a rust?</a:t>
            </a:r>
            <a:endParaRPr lang="hu-HU" sz="6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>
                <a:solidFill>
                  <a:schemeClr val="bg1"/>
                </a:solidFill>
              </a:rPr>
              <a:t>Fordított</a:t>
            </a:r>
          </a:p>
          <a:p>
            <a:r>
              <a:rPr lang="hu-HU" sz="3600" dirty="0" smtClean="0">
                <a:solidFill>
                  <a:schemeClr val="bg1"/>
                </a:solidFill>
              </a:rPr>
              <a:t>Multiparadigmatikus</a:t>
            </a:r>
          </a:p>
          <a:p>
            <a:r>
              <a:rPr lang="hu-HU" sz="3600" dirty="0" smtClean="0">
                <a:solidFill>
                  <a:schemeClr val="bg1"/>
                </a:solidFill>
              </a:rPr>
              <a:t>Biztonságos, </a:t>
            </a:r>
            <a:r>
              <a:rPr lang="hu-HU" sz="3600" i="1" dirty="0" smtClean="0">
                <a:solidFill>
                  <a:schemeClr val="bg1"/>
                </a:solidFill>
              </a:rPr>
              <a:t>stabil és gyors</a:t>
            </a:r>
            <a:endParaRPr lang="hu-HU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1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2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25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71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12</Words>
  <Application>Microsoft Office PowerPoint</Application>
  <PresentationFormat>Szélesvásznú</PresentationFormat>
  <Paragraphs>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Office-téma</vt:lpstr>
      <vt:lpstr>Rust</vt:lpstr>
      <vt:lpstr>Mi a rust?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Császár András</dc:creator>
  <cp:lastModifiedBy>Császár András</cp:lastModifiedBy>
  <cp:revision>8</cp:revision>
  <dcterms:created xsi:type="dcterms:W3CDTF">2022-09-08T09:21:29Z</dcterms:created>
  <dcterms:modified xsi:type="dcterms:W3CDTF">2022-09-13T08:33:00Z</dcterms:modified>
</cp:coreProperties>
</file>