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1" r:id="rId5"/>
    <p:sldMasterId id="2147483674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7772400" cy="10058400"/>
  <p:defaultTextStyle>
    <a:defPPr lvl="0">
      <a:defRPr lang="es-CL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781240" y="383616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844056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53588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929052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578124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753588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929052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154880" y="1295280"/>
            <a:ext cx="2792880" cy="741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44056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781240" y="383616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844056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753588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929052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78124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753588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929052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154880" y="1295280"/>
            <a:ext cx="2792880" cy="741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44056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781240" y="383616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44056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53588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929052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78124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753588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929052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1154880" y="1295280"/>
            <a:ext cx="2792880" cy="741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44056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1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" name="CustomShape 11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1" name="Group 12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" name="CustomShape 13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E4DF3313-F0AD-465A-AE36-E303CADDAE2E}" type="datetime">
              <a:rPr lang="es-CL" sz="1000" b="0" strike="noStrike" spc="-1">
                <a:solidFill>
                  <a:srgbClr val="FFFFFF"/>
                </a:solidFill>
                <a:latin typeface="Century Gothic"/>
              </a:rPr>
              <a:t>18-12-2018</a:t>
            </a:fld>
            <a:endParaRPr lang="es-CL" sz="1000" b="0" strike="noStrike" spc="-1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s-CL" sz="2400" b="0" strike="noStrike" spc="-1">
              <a:latin typeface="Times New Roman"/>
            </a:endParaRPr>
          </a:p>
        </p:txBody>
      </p:sp>
      <p:sp>
        <p:nvSpPr>
          <p:cNvPr id="17" name="CustomShape 18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09596B01-1BE9-4460-B0B0-E40F64E90A75}" type="slidenum">
              <a:rPr lang="es-CL" sz="2800" b="0" strike="noStrike" spc="-1">
                <a:solidFill>
                  <a:srgbClr val="FFFFFF"/>
                </a:solidFill>
                <a:latin typeface="Century Gothic"/>
              </a:rPr>
              <a:t>‹Nº›</a:t>
            </a:fld>
            <a:endParaRPr lang="es-CL" sz="2800" b="0" strike="noStrike" spc="-1">
              <a:latin typeface="Times New Roman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57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PlaceHolder 12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1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Fifth level</a:t>
            </a:r>
          </a:p>
        </p:txBody>
      </p:sp>
      <p:sp>
        <p:nvSpPr>
          <p:cNvPr id="69" name="PlaceHolder 14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4150FAF-1292-4431-8E76-30FBE48272E0}" type="datetime">
              <a:rPr lang="es-CL" sz="1000" b="1" strike="noStrike" spc="-1">
                <a:solidFill>
                  <a:srgbClr val="B31166"/>
                </a:solidFill>
                <a:latin typeface="Century Gothic"/>
              </a:rPr>
              <a:t>18-12-2018</a:t>
            </a:fld>
            <a:endParaRPr lang="es-CL" sz="1000" b="0" strike="noStrike" spc="-1">
              <a:latin typeface="Times New Roman"/>
            </a:endParaRPr>
          </a:p>
        </p:txBody>
      </p:sp>
      <p:sp>
        <p:nvSpPr>
          <p:cNvPr id="70" name="PlaceHolder 15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s-CL" sz="2400" b="0" strike="noStrike" spc="-1">
              <a:latin typeface="Times New Roman"/>
            </a:endParaRPr>
          </a:p>
        </p:txBody>
      </p:sp>
      <p:sp>
        <p:nvSpPr>
          <p:cNvPr id="71" name="PlaceHolder 1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9BC8AE98-43E9-41C1-AE67-33DE04A7A0E6}" type="slidenum">
              <a:rPr lang="es-CL" sz="2800" b="0" strike="noStrike" spc="-1">
                <a:solidFill>
                  <a:srgbClr val="FFFFFF"/>
                </a:solidFill>
                <a:latin typeface="Century Gothic"/>
              </a:rPr>
              <a:t>‹Nº›</a:t>
            </a:fld>
            <a:endParaRPr lang="es-CL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09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1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2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8" name="CustomShape 11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19" name="Group 12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0" name="CustomShape 13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14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15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16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7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8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19"/>
            <p:cNvSpPr/>
            <p:nvPr/>
          </p:nvSpPr>
          <p:spPr>
            <a:xfrm>
              <a:off x="5713560" y="402120"/>
              <a:ext cx="6054840" cy="605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20"/>
            <p:cNvSpPr/>
            <p:nvPr/>
          </p:nvSpPr>
          <p:spPr>
            <a:xfrm rot="15922200">
              <a:off x="3140280" y="18262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21"/>
            <p:cNvSpPr/>
            <p:nvPr/>
          </p:nvSpPr>
          <p:spPr>
            <a:xfrm rot="16200000">
              <a:off x="2229120" y="2801880"/>
              <a:ext cx="6053400" cy="1254240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22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0" name="PlaceHolder 23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1" name="PlaceHolder 24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Fifth level</a:t>
            </a:r>
          </a:p>
        </p:txBody>
      </p:sp>
      <p:sp>
        <p:nvSpPr>
          <p:cNvPr id="132" name="PlaceHolder 25"/>
          <p:cNvSpPr>
            <a:spLocks noGrp="1"/>
          </p:cNvSpPr>
          <p:nvPr>
            <p:ph type="body"/>
          </p:nvPr>
        </p:nvSpPr>
        <p:spPr>
          <a:xfrm>
            <a:off x="1154880" y="3129120"/>
            <a:ext cx="2792880" cy="2895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EF53A5"/>
                </a:solidFill>
                <a:latin typeface="Century Gothic"/>
              </a:rPr>
              <a:t>Edit Master text styles</a:t>
            </a:r>
            <a:endParaRPr lang="en-US" sz="14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26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1CE530B-FC93-4EAC-86DF-168C112F006B}" type="datetime">
              <a:rPr lang="es-CL" sz="1000" b="1" strike="noStrike" spc="-1">
                <a:solidFill>
                  <a:srgbClr val="B31166"/>
                </a:solidFill>
                <a:latin typeface="Century Gothic"/>
              </a:rPr>
              <a:t>18-12-2018</a:t>
            </a:fld>
            <a:endParaRPr lang="es-CL" sz="1000" b="0" strike="noStrike" spc="-1">
              <a:latin typeface="Times New Roman"/>
            </a:endParaRPr>
          </a:p>
        </p:txBody>
      </p:sp>
      <p:sp>
        <p:nvSpPr>
          <p:cNvPr id="134" name="PlaceHolder 27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s-CL" sz="2400" b="0" strike="noStrike" spc="-1">
              <a:latin typeface="Times New Roman"/>
            </a:endParaRPr>
          </a:p>
        </p:txBody>
      </p:sp>
      <p:sp>
        <p:nvSpPr>
          <p:cNvPr id="135" name="CustomShape 28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PlaceHolder 29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7E1F2348-AB76-4854-B060-8F613F3F8E56}" type="slidenum">
              <a:rPr lang="es-CL" sz="2800" b="0" strike="noStrike" spc="-1">
                <a:solidFill>
                  <a:srgbClr val="FFFFFF"/>
                </a:solidFill>
                <a:latin typeface="Century Gothic"/>
              </a:rPr>
              <a:t>‹Nº›</a:t>
            </a:fld>
            <a:endParaRPr lang="es-CL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844197" y="1286226"/>
            <a:ext cx="8825400" cy="2677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s-CL" sz="5400" b="0" strike="noStrike" spc="-1" dirty="0">
                <a:solidFill>
                  <a:srgbClr val="EBEBEB"/>
                </a:solidFill>
                <a:latin typeface="Comic Sans MS"/>
              </a:rPr>
              <a:t>Integración</a:t>
            </a:r>
            <a:r>
              <a:rPr lang="en-US" sz="5400" b="0" strike="noStrike" spc="-1" dirty="0">
                <a:solidFill>
                  <a:srgbClr val="EBEBEB"/>
                </a:solidFill>
                <a:latin typeface="Comic Sans MS"/>
              </a:rPr>
              <a:t> II</a:t>
            </a:r>
            <a:r>
              <a:rPr dirty="0"/>
              <a:t/>
            </a:r>
            <a:br>
              <a:rPr dirty="0"/>
            </a:br>
            <a:r>
              <a:rPr lang="es-CL" sz="5400" b="0" strike="noStrike" spc="-1" dirty="0" err="1">
                <a:solidFill>
                  <a:srgbClr val="EBEBEB"/>
                </a:solidFill>
                <a:latin typeface="Comic Sans MS"/>
              </a:rPr>
              <a:t>QueVotan</a:t>
            </a:r>
            <a:r>
              <a:rPr lang="en-US" sz="5400" b="0" strike="noStrike" spc="-1" dirty="0">
                <a:solidFill>
                  <a:srgbClr val="EBEBEB"/>
                </a:solidFill>
                <a:latin typeface="Comic Sans MS"/>
              </a:rPr>
              <a:t>.cl</a:t>
            </a:r>
            <a:r>
              <a:rPr lang="en-US" sz="5400" b="0" strike="noStrike" spc="-1" dirty="0">
                <a:solidFill>
                  <a:srgbClr val="EBEBEB"/>
                </a:solidFill>
                <a:latin typeface="Century Gothic"/>
              </a:rPr>
              <a:t> </a:t>
            </a:r>
            <a:endParaRPr lang="en-US" sz="5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CL" sz="1200" b="0" strike="noStrike" cap="all" spc="-1" dirty="0">
                <a:solidFill>
                  <a:schemeClr val="bg1"/>
                </a:solidFill>
                <a:latin typeface="Consolas"/>
              </a:rPr>
              <a:t>FERNANDO AEDO (JEFE DE GRUPO)</a:t>
            </a:r>
            <a:endParaRPr lang="es-CL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CL" sz="1200" b="0" strike="noStrike" cap="all" spc="-1" dirty="0">
                <a:solidFill>
                  <a:schemeClr val="bg1"/>
                </a:solidFill>
                <a:latin typeface="Consolas"/>
              </a:rPr>
              <a:t>JUAN CID</a:t>
            </a:r>
            <a:endParaRPr lang="es-CL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CL" sz="1200" b="0" strike="noStrike" cap="all" spc="-1" dirty="0">
                <a:solidFill>
                  <a:schemeClr val="bg1"/>
                </a:solidFill>
                <a:latin typeface="Consolas"/>
              </a:rPr>
              <a:t>LUIS CAMILO FERREIRA </a:t>
            </a:r>
            <a:endParaRPr lang="es-CL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CL" sz="1200" b="0" strike="noStrike" cap="all" spc="-1" dirty="0">
                <a:solidFill>
                  <a:schemeClr val="bg1"/>
                </a:solidFill>
                <a:latin typeface="Consolas"/>
              </a:rPr>
              <a:t>FERNANDO YAÑEZ </a:t>
            </a:r>
            <a:endParaRPr lang="es-CL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CL" sz="1200" b="0" strike="noStrike" cap="all" spc="-1" dirty="0">
                <a:solidFill>
                  <a:schemeClr val="bg1"/>
                </a:solidFill>
                <a:latin typeface="Consolas"/>
              </a:rPr>
              <a:t>MARCELO CASTILLO</a:t>
            </a:r>
            <a:r>
              <a:rPr lang="es-CL" sz="1200" b="0" strike="noStrike" cap="all" spc="-1" dirty="0">
                <a:solidFill>
                  <a:srgbClr val="808080"/>
                </a:solidFill>
                <a:latin typeface="Consolas"/>
              </a:rPr>
              <a:t> </a:t>
            </a:r>
            <a:endParaRPr lang="es-CL" sz="1200" b="0" strike="noStrike" spc="-1" dirty="0">
              <a:latin typeface="Arial"/>
            </a:endParaRPr>
          </a:p>
        </p:txBody>
      </p:sp>
      <p:pic>
        <p:nvPicPr>
          <p:cNvPr id="175" name="Imagen 4"/>
          <p:cNvPicPr/>
          <p:nvPr/>
        </p:nvPicPr>
        <p:blipFill>
          <a:blip r:embed="rId2"/>
          <a:stretch/>
        </p:blipFill>
        <p:spPr>
          <a:xfrm>
            <a:off x="7180920" y="192240"/>
            <a:ext cx="2742840" cy="27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5644" y="405932"/>
            <a:ext cx="5375728" cy="1599840"/>
          </a:xfrm>
        </p:spPr>
        <p:txBody>
          <a:bodyPr/>
          <a:lstStyle/>
          <a:p>
            <a:r>
              <a:rPr lang="es-CL" dirty="0" smtClean="0"/>
              <a:t>Distribución de tareas</a:t>
            </a:r>
            <a:endParaRPr lang="es-C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39073"/>
              </p:ext>
            </p:extLst>
          </p:nvPr>
        </p:nvGraphicFramePr>
        <p:xfrm>
          <a:off x="663878" y="2488617"/>
          <a:ext cx="10609551" cy="3592770"/>
        </p:xfrm>
        <a:graphic>
          <a:graphicData uri="http://schemas.openxmlformats.org/drawingml/2006/table">
            <a:tbl>
              <a:tblPr/>
              <a:tblGrid>
                <a:gridCol w="960140"/>
                <a:gridCol w="960140"/>
                <a:gridCol w="1171373"/>
                <a:gridCol w="2717198"/>
                <a:gridCol w="960140"/>
                <a:gridCol w="960140"/>
                <a:gridCol w="960140"/>
                <a:gridCol w="960140"/>
                <a:gridCol w="960140"/>
              </a:tblGrid>
              <a:tr h="152379">
                <a:tc>
                  <a:txBody>
                    <a:bodyPr/>
                    <a:lstStyle/>
                    <a:p>
                      <a:pPr rtl="0" fontAlgn="b"/>
                      <a:endParaRPr lang="es-CL" sz="900" dirty="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90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90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90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90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diciembre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s-CL" sz="90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4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Tareas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Estimado (hrs)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Encargado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Estado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27-4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4-11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11-18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900">
                          <a:effectLst/>
                        </a:rPr>
                        <a:t>Total en horas 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864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Revision diseño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 dirty="0">
                          <a:effectLst/>
                        </a:rPr>
                        <a:t>Fernando aedo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terminado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3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2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864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Perfil Diputado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marcelo castillo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terminado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2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3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864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boletines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 dirty="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 dirty="0" err="1">
                          <a:effectLst/>
                        </a:rPr>
                        <a:t>fernando</a:t>
                      </a:r>
                      <a:r>
                        <a:rPr lang="es-CL" sz="900" dirty="0">
                          <a:effectLst/>
                        </a:rPr>
                        <a:t> </a:t>
                      </a:r>
                      <a:r>
                        <a:rPr lang="es-CL" sz="900" dirty="0" err="1">
                          <a:effectLst/>
                        </a:rPr>
                        <a:t>yañez</a:t>
                      </a:r>
                      <a:endParaRPr lang="es-CL" sz="900" dirty="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terminado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 dirty="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2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3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864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Codigos Revision pruebas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15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fernando aedo-camilo Ferreira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terminado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1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4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864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Ajustar graficos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10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marcelo castillo-juan cid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terminado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2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3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864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Conexion base de datos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fernando yañez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terminado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1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4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864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Detalles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15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fernando aedo-camilo Ferreira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terminado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2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3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864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Revision Boletines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marcelo castillo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terminado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1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4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864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Revision perfil diputado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juan cid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terminado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1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4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864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Codigos base de datos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juan cid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terminado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864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Revisar pagina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10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todos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 dirty="0">
                          <a:effectLst/>
                        </a:rPr>
                        <a:t>terminado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3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2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 dirty="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Proyecto QueVotan.cl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Nuestro equipo es el encargado de la creación del FrondEnd de la Pagina QueVotan.cl reemplazando el antiguo modelo.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t/>
            </a:r>
            <a:br/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En la parte de graficado y diseño de la página, como también una nueva estructura según los datos entregador del BackEnd encargado de otro equipo en este proyecto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154880" y="606546"/>
            <a:ext cx="2792880" cy="799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BEBEB"/>
                </a:solidFill>
                <a:latin typeface="Century Gothic"/>
              </a:rPr>
              <a:t>QueVotan.cl</a:t>
            </a:r>
            <a:endParaRPr lang="en-US" sz="28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41312" y="1610639"/>
            <a:ext cx="3980791" cy="445195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CL" sz="1600" b="1" strike="noStrike" spc="-1" dirty="0">
                <a:solidFill>
                  <a:schemeClr val="bg2"/>
                </a:solidFill>
                <a:latin typeface="Century Gothic"/>
              </a:rPr>
              <a:t>En</a:t>
            </a:r>
            <a:r>
              <a:rPr lang="en-US" sz="1600" b="1" strike="noStrike" spc="-1" dirty="0">
                <a:solidFill>
                  <a:schemeClr val="bg2"/>
                </a:solidFill>
                <a:latin typeface="Century Gothic"/>
              </a:rPr>
              <a:t> la </a:t>
            </a:r>
            <a:r>
              <a:rPr lang="en-US" sz="1600" b="1" strike="noStrike" spc="-1" dirty="0" err="1">
                <a:solidFill>
                  <a:schemeClr val="bg2"/>
                </a:solidFill>
                <a:latin typeface="Century Gothic"/>
              </a:rPr>
              <a:t>siguiente</a:t>
            </a:r>
            <a:r>
              <a:rPr lang="en-US" sz="1600" b="1" strike="noStrike" spc="-1" dirty="0">
                <a:solidFill>
                  <a:schemeClr val="bg2"/>
                </a:solidFill>
                <a:latin typeface="Century Gothic"/>
              </a:rPr>
              <a:t> imagen </a:t>
            </a:r>
            <a:r>
              <a:rPr lang="en-US" sz="1600" b="1" strike="noStrike" spc="-1" dirty="0" err="1">
                <a:solidFill>
                  <a:schemeClr val="bg2"/>
                </a:solidFill>
                <a:latin typeface="Century Gothic"/>
              </a:rPr>
              <a:t>podemos</a:t>
            </a:r>
            <a:r>
              <a:rPr lang="en-US" sz="1600" b="1" strike="noStrike" spc="-1" dirty="0">
                <a:solidFill>
                  <a:schemeClr val="bg2"/>
                </a:solidFill>
                <a:latin typeface="Century Gothic"/>
              </a:rPr>
              <a:t> </a:t>
            </a:r>
            <a:r>
              <a:rPr lang="en-US" sz="1600" b="1" strike="noStrike" spc="-1" dirty="0" err="1">
                <a:solidFill>
                  <a:schemeClr val="bg2"/>
                </a:solidFill>
                <a:latin typeface="Century Gothic"/>
              </a:rPr>
              <a:t>apreciar</a:t>
            </a:r>
            <a:r>
              <a:rPr lang="en-US" sz="1600" b="1" strike="noStrike" spc="-1" dirty="0">
                <a:solidFill>
                  <a:schemeClr val="bg2"/>
                </a:solidFill>
                <a:latin typeface="Century Gothic"/>
              </a:rPr>
              <a:t> el </a:t>
            </a:r>
            <a:r>
              <a:rPr lang="en-US" sz="1600" b="1" strike="noStrike" spc="-1" dirty="0" err="1">
                <a:solidFill>
                  <a:schemeClr val="bg2"/>
                </a:solidFill>
                <a:latin typeface="Century Gothic"/>
              </a:rPr>
              <a:t>inicio</a:t>
            </a:r>
            <a:r>
              <a:rPr lang="en-US" sz="1600" b="1" strike="noStrike" spc="-1" dirty="0">
                <a:solidFill>
                  <a:schemeClr val="bg2"/>
                </a:solidFill>
                <a:latin typeface="Century Gothic"/>
              </a:rPr>
              <a:t> de la </a:t>
            </a:r>
            <a:r>
              <a:rPr lang="en-US" sz="1600" b="1" strike="noStrike" spc="-1" dirty="0" err="1">
                <a:solidFill>
                  <a:schemeClr val="bg2"/>
                </a:solidFill>
                <a:latin typeface="Century Gothic"/>
              </a:rPr>
              <a:t>página</a:t>
            </a:r>
            <a:r>
              <a:rPr lang="en-US" sz="1600" b="1" strike="noStrike" spc="-1" dirty="0">
                <a:solidFill>
                  <a:schemeClr val="bg2"/>
                </a:solidFill>
                <a:latin typeface="Century Gothic"/>
              </a:rPr>
              <a:t> Quevotan.cl.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1" strike="noStrike" spc="-1" dirty="0">
                <a:solidFill>
                  <a:schemeClr val="bg2"/>
                </a:solidFill>
                <a:latin typeface="Century Gothic"/>
              </a:rPr>
              <a:t>El </a:t>
            </a:r>
            <a:r>
              <a:rPr lang="en-US" sz="1600" b="1" strike="noStrike" spc="-1" dirty="0" err="1">
                <a:solidFill>
                  <a:schemeClr val="bg2"/>
                </a:solidFill>
                <a:latin typeface="Century Gothic"/>
              </a:rPr>
              <a:t>diseño</a:t>
            </a:r>
            <a:r>
              <a:rPr lang="en-US" sz="1600" b="1" strike="noStrike" spc="-1" dirty="0">
                <a:solidFill>
                  <a:schemeClr val="bg2"/>
                </a:solidFill>
                <a:latin typeface="Century Gothic"/>
              </a:rPr>
              <a:t> </a:t>
            </a:r>
            <a:r>
              <a:rPr lang="en-US" sz="1600" b="1" strike="noStrike" spc="-1" dirty="0" err="1" smtClean="0">
                <a:solidFill>
                  <a:schemeClr val="bg2"/>
                </a:solidFill>
                <a:latin typeface="Century Gothic"/>
              </a:rPr>
              <a:t>esta</a:t>
            </a:r>
            <a:r>
              <a:rPr lang="en-US" sz="1600" b="1" strike="noStrike" spc="-1" dirty="0" smtClean="0">
                <a:solidFill>
                  <a:schemeClr val="bg2"/>
                </a:solidFill>
                <a:latin typeface="Century Gothic"/>
              </a:rPr>
              <a:t> </a:t>
            </a:r>
            <a:r>
              <a:rPr lang="en-US" sz="1600" b="1" strike="noStrike" spc="-1" dirty="0" err="1">
                <a:solidFill>
                  <a:schemeClr val="bg2"/>
                </a:solidFill>
                <a:latin typeface="Century Gothic"/>
              </a:rPr>
              <a:t>basado</a:t>
            </a:r>
            <a:r>
              <a:rPr lang="en-US" sz="1600" b="1" strike="noStrike" spc="-1" dirty="0">
                <a:solidFill>
                  <a:schemeClr val="bg2"/>
                </a:solidFill>
                <a:latin typeface="Century Gothic"/>
              </a:rPr>
              <a:t> </a:t>
            </a:r>
            <a:r>
              <a:rPr lang="en-US" sz="1600" b="1" strike="noStrike" spc="-1" dirty="0" err="1">
                <a:solidFill>
                  <a:schemeClr val="bg2"/>
                </a:solidFill>
                <a:latin typeface="Century Gothic"/>
              </a:rPr>
              <a:t>en</a:t>
            </a:r>
            <a:r>
              <a:rPr lang="en-US" sz="1600" b="1" strike="noStrike" spc="-1" dirty="0">
                <a:solidFill>
                  <a:schemeClr val="bg2"/>
                </a:solidFill>
                <a:latin typeface="Century Gothic"/>
              </a:rPr>
              <a:t>  </a:t>
            </a:r>
            <a:r>
              <a:rPr lang="en-US" sz="1600" b="1" strike="noStrike" spc="-1" dirty="0" err="1">
                <a:solidFill>
                  <a:schemeClr val="bg2"/>
                </a:solidFill>
                <a:latin typeface="Century Gothic"/>
              </a:rPr>
              <a:t>Voteview</a:t>
            </a:r>
            <a:r>
              <a:rPr lang="en-US" sz="1600" b="1" strike="noStrike" spc="-1" dirty="0">
                <a:solidFill>
                  <a:schemeClr val="bg2"/>
                </a:solidFill>
                <a:latin typeface="Century Gothic"/>
              </a:rPr>
              <a:t>.</a:t>
            </a:r>
            <a:r>
              <a:rPr sz="1600" b="1" dirty="0">
                <a:solidFill>
                  <a:schemeClr val="bg2"/>
                </a:solidFill>
              </a:rPr>
              <a:t/>
            </a:r>
            <a:br>
              <a:rPr sz="1600" b="1" dirty="0">
                <a:solidFill>
                  <a:schemeClr val="bg2"/>
                </a:solidFill>
              </a:rPr>
            </a:br>
            <a:r>
              <a:rPr lang="en-US" sz="1600" b="1" strike="noStrike" spc="-1" dirty="0" err="1">
                <a:solidFill>
                  <a:schemeClr val="bg2"/>
                </a:solidFill>
                <a:latin typeface="Century Gothic"/>
              </a:rPr>
              <a:t>En</a:t>
            </a:r>
            <a:r>
              <a:rPr lang="en-US" sz="1600" b="1" strike="noStrike" spc="-1" dirty="0">
                <a:solidFill>
                  <a:schemeClr val="bg2"/>
                </a:solidFill>
                <a:latin typeface="Century Gothic"/>
              </a:rPr>
              <a:t> la parte de </a:t>
            </a:r>
            <a:r>
              <a:rPr lang="en-US" sz="1600" b="1" strike="noStrike" spc="-1" dirty="0" err="1">
                <a:solidFill>
                  <a:schemeClr val="bg2"/>
                </a:solidFill>
                <a:latin typeface="Century Gothic"/>
              </a:rPr>
              <a:t>votación</a:t>
            </a:r>
            <a:r>
              <a:rPr lang="en-US" sz="1600" b="1" strike="noStrike" spc="-1" dirty="0">
                <a:solidFill>
                  <a:schemeClr val="bg2"/>
                </a:solidFill>
                <a:latin typeface="Century Gothic"/>
              </a:rPr>
              <a:t> </a:t>
            </a:r>
            <a:r>
              <a:rPr lang="en-US" sz="1600" b="1" strike="noStrike" spc="-1" dirty="0" smtClean="0">
                <a:solidFill>
                  <a:schemeClr val="bg2"/>
                </a:solidFill>
                <a:latin typeface="Century Gothic"/>
              </a:rPr>
              <a:t> </a:t>
            </a:r>
            <a:r>
              <a:rPr lang="en-US" sz="1600" b="1" strike="noStrike" spc="-1" dirty="0" err="1" smtClean="0">
                <a:solidFill>
                  <a:schemeClr val="bg2"/>
                </a:solidFill>
                <a:latin typeface="Century Gothic"/>
              </a:rPr>
              <a:t>es</a:t>
            </a:r>
            <a:r>
              <a:rPr lang="en-US" sz="1600" b="1" strike="noStrike" spc="-1" dirty="0" smtClean="0">
                <a:solidFill>
                  <a:schemeClr val="bg2"/>
                </a:solidFill>
                <a:latin typeface="Century Gothic"/>
              </a:rPr>
              <a:t> </a:t>
            </a:r>
            <a:r>
              <a:rPr lang="en-US" sz="1600" b="1" strike="noStrike" spc="-1" dirty="0" err="1" smtClean="0">
                <a:solidFill>
                  <a:schemeClr val="bg2"/>
                </a:solidFill>
                <a:latin typeface="Century Gothic"/>
              </a:rPr>
              <a:t>donde</a:t>
            </a:r>
            <a:r>
              <a:rPr lang="en-US" sz="1600" b="1" strike="noStrike" spc="-1" dirty="0" smtClean="0">
                <a:solidFill>
                  <a:schemeClr val="bg2"/>
                </a:solidFill>
                <a:latin typeface="Century Gothic"/>
              </a:rPr>
              <a:t> se  </a:t>
            </a:r>
            <a:r>
              <a:rPr lang="en-US" sz="1600" b="1" strike="noStrike" spc="-1" dirty="0" err="1">
                <a:solidFill>
                  <a:schemeClr val="bg2"/>
                </a:solidFill>
                <a:latin typeface="Century Gothic"/>
              </a:rPr>
              <a:t>generaran</a:t>
            </a:r>
            <a:r>
              <a:rPr lang="en-US" sz="1600" b="1" strike="noStrike" spc="-1" dirty="0">
                <a:solidFill>
                  <a:schemeClr val="bg2"/>
                </a:solidFill>
                <a:latin typeface="Century Gothic"/>
              </a:rPr>
              <a:t> los </a:t>
            </a:r>
            <a:r>
              <a:rPr lang="en-US" sz="1600" b="1" strike="noStrike" spc="-1" dirty="0" err="1">
                <a:solidFill>
                  <a:schemeClr val="bg2"/>
                </a:solidFill>
                <a:latin typeface="Century Gothic"/>
              </a:rPr>
              <a:t>boletines</a:t>
            </a:r>
            <a:r>
              <a:rPr lang="en-US" sz="1600" b="1" strike="noStrike" spc="-1" dirty="0" smtClean="0">
                <a:solidFill>
                  <a:schemeClr val="bg2"/>
                </a:solidFill>
                <a:latin typeface="Century Gothic"/>
              </a:rPr>
              <a:t>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1" spc="-1" dirty="0" smtClean="0">
                <a:solidFill>
                  <a:schemeClr val="bg2"/>
                </a:solidFill>
                <a:latin typeface="Century Gothic"/>
              </a:rPr>
              <a:t>Y </a:t>
            </a:r>
            <a:r>
              <a:rPr lang="en-US" sz="1600" b="1" spc="-1" dirty="0" err="1" smtClean="0">
                <a:solidFill>
                  <a:schemeClr val="bg2"/>
                </a:solidFill>
                <a:latin typeface="Century Gothic"/>
              </a:rPr>
              <a:t>arriba</a:t>
            </a:r>
            <a:r>
              <a:rPr lang="en-US" sz="1600" b="1" spc="-1" dirty="0" smtClean="0">
                <a:solidFill>
                  <a:schemeClr val="bg2"/>
                </a:solidFill>
                <a:latin typeface="Century Gothic"/>
              </a:rPr>
              <a:t> hay un </a:t>
            </a:r>
            <a:r>
              <a:rPr lang="en-US" sz="1600" b="1" spc="-1" dirty="0" err="1" smtClean="0">
                <a:solidFill>
                  <a:schemeClr val="bg2"/>
                </a:solidFill>
                <a:latin typeface="Century Gothic"/>
              </a:rPr>
              <a:t>buscador</a:t>
            </a:r>
            <a:r>
              <a:rPr lang="en-US" sz="1600" b="1" spc="-1" dirty="0" smtClean="0">
                <a:solidFill>
                  <a:schemeClr val="bg2"/>
                </a:solidFill>
                <a:latin typeface="Century Gothic"/>
              </a:rPr>
              <a:t> que </a:t>
            </a:r>
            <a:r>
              <a:rPr lang="en-US" sz="1600" b="1" spc="-1" dirty="0" err="1" smtClean="0">
                <a:solidFill>
                  <a:schemeClr val="bg2"/>
                </a:solidFill>
                <a:latin typeface="Century Gothic"/>
              </a:rPr>
              <a:t>esta</a:t>
            </a:r>
            <a:r>
              <a:rPr lang="en-US" sz="1600" b="1" spc="-1" dirty="0" smtClean="0">
                <a:solidFill>
                  <a:schemeClr val="bg2"/>
                </a:solidFill>
                <a:latin typeface="Century Gothic"/>
              </a:rPr>
              <a:t> </a:t>
            </a:r>
            <a:r>
              <a:rPr lang="en-US" sz="1600" b="1" spc="-1" dirty="0" err="1" smtClean="0">
                <a:solidFill>
                  <a:schemeClr val="bg2"/>
                </a:solidFill>
                <a:latin typeface="Century Gothic"/>
              </a:rPr>
              <a:t>relacionado</a:t>
            </a:r>
            <a:r>
              <a:rPr lang="en-US" sz="1600" b="1" spc="-1" dirty="0" smtClean="0">
                <a:solidFill>
                  <a:schemeClr val="bg2"/>
                </a:solidFill>
                <a:latin typeface="Century Gothic"/>
              </a:rPr>
              <a:t> al id de la </a:t>
            </a:r>
            <a:r>
              <a:rPr lang="en-US" sz="1600" b="1" spc="-1" dirty="0" err="1" smtClean="0">
                <a:solidFill>
                  <a:schemeClr val="bg2"/>
                </a:solidFill>
                <a:latin typeface="Century Gothic"/>
              </a:rPr>
              <a:t>votacion</a:t>
            </a:r>
            <a:r>
              <a:rPr lang="en-US" sz="1600" b="1" spc="-1" dirty="0" smtClean="0">
                <a:solidFill>
                  <a:schemeClr val="bg2"/>
                </a:solidFill>
                <a:latin typeface="Century Gothic"/>
              </a:rPr>
              <a:t> y el </a:t>
            </a:r>
            <a:r>
              <a:rPr lang="en-US" sz="1600" b="1" spc="-1" dirty="0" err="1" smtClean="0">
                <a:solidFill>
                  <a:schemeClr val="bg2"/>
                </a:solidFill>
                <a:latin typeface="Century Gothic"/>
              </a:rPr>
              <a:t>nombre</a:t>
            </a:r>
            <a:r>
              <a:rPr lang="en-US" sz="1600" b="1" spc="-1" dirty="0" smtClean="0">
                <a:solidFill>
                  <a:schemeClr val="bg2"/>
                </a:solidFill>
                <a:latin typeface="Century Gothic"/>
              </a:rPr>
              <a:t> de </a:t>
            </a:r>
            <a:r>
              <a:rPr lang="en-US" sz="1600" b="1" spc="-1" dirty="0" err="1" smtClean="0">
                <a:solidFill>
                  <a:schemeClr val="bg2"/>
                </a:solidFill>
                <a:latin typeface="Century Gothic"/>
              </a:rPr>
              <a:t>los</a:t>
            </a:r>
            <a:r>
              <a:rPr lang="en-US" sz="1600" b="1" spc="-1" dirty="0" smtClean="0">
                <a:solidFill>
                  <a:schemeClr val="bg2"/>
                </a:solidFill>
                <a:latin typeface="Century Gothic"/>
              </a:rPr>
              <a:t> </a:t>
            </a:r>
            <a:r>
              <a:rPr lang="en-US" sz="1600" b="1" spc="-1" dirty="0" err="1" smtClean="0">
                <a:solidFill>
                  <a:schemeClr val="bg2"/>
                </a:solidFill>
                <a:latin typeface="Century Gothic"/>
              </a:rPr>
              <a:t>diputados</a:t>
            </a:r>
            <a:r>
              <a:rPr lang="en-US" sz="1600" b="1" spc="-1" dirty="0" smtClean="0">
                <a:solidFill>
                  <a:schemeClr val="bg2"/>
                </a:solidFill>
                <a:latin typeface="Century Gothic"/>
              </a:rPr>
              <a:t>.</a:t>
            </a:r>
            <a:r>
              <a:rPr sz="1600" b="1" dirty="0">
                <a:solidFill>
                  <a:schemeClr val="bg2"/>
                </a:solidFill>
              </a:rPr>
              <a:t/>
            </a:r>
            <a:br>
              <a:rPr sz="1600" b="1" dirty="0">
                <a:solidFill>
                  <a:schemeClr val="bg2"/>
                </a:solidFill>
              </a:rPr>
            </a:br>
            <a:r>
              <a:rPr lang="es-CL" sz="1600" b="1" dirty="0" smtClean="0">
                <a:solidFill>
                  <a:schemeClr val="bg2"/>
                </a:solidFill>
              </a:rPr>
              <a:t>En la parte superior podemos apreciar el </a:t>
            </a:r>
            <a:r>
              <a:rPr lang="es-CL" sz="1600" b="1" dirty="0" err="1" smtClean="0">
                <a:solidFill>
                  <a:schemeClr val="bg2"/>
                </a:solidFill>
              </a:rPr>
              <a:t>menu</a:t>
            </a:r>
            <a:r>
              <a:rPr lang="es-CL" sz="1600" b="1" dirty="0" smtClean="0">
                <a:solidFill>
                  <a:schemeClr val="bg2"/>
                </a:solidFill>
              </a:rPr>
              <a:t> que </a:t>
            </a:r>
            <a:r>
              <a:rPr lang="es-CL" sz="1600" b="1" dirty="0" err="1" smtClean="0">
                <a:solidFill>
                  <a:schemeClr val="bg2"/>
                </a:solidFill>
              </a:rPr>
              <a:t>redirecciona</a:t>
            </a:r>
            <a:r>
              <a:rPr lang="es-CL" sz="1600" b="1" dirty="0" smtClean="0">
                <a:solidFill>
                  <a:schemeClr val="bg2"/>
                </a:solidFill>
              </a:rPr>
              <a:t> a las distinta paginas que </a:t>
            </a:r>
            <a:r>
              <a:rPr lang="es-CL" sz="1600" b="1" dirty="0" err="1" smtClean="0">
                <a:solidFill>
                  <a:schemeClr val="bg2"/>
                </a:solidFill>
              </a:rPr>
              <a:t>vamoa</a:t>
            </a:r>
            <a:r>
              <a:rPr lang="es-CL" sz="1600" b="1" dirty="0" smtClean="0">
                <a:solidFill>
                  <a:schemeClr val="bg2"/>
                </a:solidFill>
              </a:rPr>
              <a:t> a explicar a </a:t>
            </a:r>
            <a:r>
              <a:rPr lang="es-CL" sz="1600" b="1" dirty="0" err="1" smtClean="0">
                <a:solidFill>
                  <a:schemeClr val="bg2"/>
                </a:solidFill>
              </a:rPr>
              <a:t>continuacion</a:t>
            </a:r>
            <a:endParaRPr lang="en-US" sz="1600" b="1" strike="noStrike" spc="-1" dirty="0">
              <a:solidFill>
                <a:schemeClr val="bg2"/>
              </a:solidFill>
              <a:latin typeface="Century Gothic"/>
            </a:endParaRPr>
          </a:p>
        </p:txBody>
      </p:sp>
      <p:pic>
        <p:nvPicPr>
          <p:cNvPr id="2050" name="Picture 2" descr="C:\Users\PC\Downloads\WhatsApp Image 2018-12-18 at 10.44.0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450" y="509585"/>
            <a:ext cx="5695950" cy="58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80140" y="568770"/>
            <a:ext cx="2792880" cy="1599840"/>
          </a:xfrm>
        </p:spPr>
        <p:txBody>
          <a:bodyPr/>
          <a:lstStyle/>
          <a:p>
            <a:r>
              <a:rPr lang="es-CL" dirty="0" smtClean="0">
                <a:solidFill>
                  <a:schemeClr val="bg2"/>
                </a:solidFill>
              </a:rPr>
              <a:t>Pagina grafico</a:t>
            </a:r>
            <a:endParaRPr lang="es-CL" dirty="0">
              <a:solidFill>
                <a:schemeClr val="bg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>
          <a:xfrm>
            <a:off x="607991" y="2111800"/>
            <a:ext cx="4139373" cy="4571640"/>
          </a:xfrm>
        </p:spPr>
        <p:txBody>
          <a:bodyPr/>
          <a:lstStyle/>
          <a:p>
            <a:pPr marL="0" indent="0">
              <a:buNone/>
            </a:pPr>
            <a:r>
              <a:rPr lang="es-CL" sz="2800" dirty="0" smtClean="0">
                <a:solidFill>
                  <a:schemeClr val="bg2"/>
                </a:solidFill>
              </a:rPr>
              <a:t>Esta pagina contiene todos los datos graficados de la votación que fue seleccionada.</a:t>
            </a:r>
          </a:p>
          <a:p>
            <a:pPr marL="0" indent="0">
              <a:buNone/>
            </a:pPr>
            <a:r>
              <a:rPr lang="es-CL" sz="2800" dirty="0" smtClean="0">
                <a:solidFill>
                  <a:schemeClr val="bg2"/>
                </a:solidFill>
              </a:rPr>
              <a:t>También posee todos los diputados que participaron en esa votación 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18" y="549057"/>
            <a:ext cx="55340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9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4151" y="731609"/>
            <a:ext cx="2792880" cy="1599840"/>
          </a:xfrm>
        </p:spPr>
        <p:txBody>
          <a:bodyPr/>
          <a:lstStyle/>
          <a:p>
            <a:r>
              <a:rPr lang="es-CL" dirty="0" smtClean="0">
                <a:solidFill>
                  <a:schemeClr val="bg2"/>
                </a:solidFill>
              </a:rPr>
              <a:t>Parte 2 de pagina</a:t>
            </a:r>
            <a:endParaRPr lang="es-CL" dirty="0">
              <a:solidFill>
                <a:schemeClr val="bg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>
          <a:xfrm>
            <a:off x="745777" y="1590805"/>
            <a:ext cx="3876327" cy="4829588"/>
          </a:xfrm>
        </p:spPr>
        <p:txBody>
          <a:bodyPr/>
          <a:lstStyle/>
          <a:p>
            <a:pPr marL="0" indent="0">
              <a:buNone/>
            </a:pPr>
            <a:r>
              <a:rPr lang="es-CL" sz="3200" dirty="0" smtClean="0">
                <a:solidFill>
                  <a:schemeClr val="bg2"/>
                </a:solidFill>
              </a:rPr>
              <a:t>Aquí se encuentran los diputados que participaron en la votación mas información de contacto</a:t>
            </a:r>
            <a:r>
              <a:rPr lang="es-CL" dirty="0" smtClean="0">
                <a:solidFill>
                  <a:schemeClr val="bg2"/>
                </a:solidFill>
              </a:rPr>
              <a:t>.</a:t>
            </a:r>
            <a:endParaRPr lang="es-CL" dirty="0">
              <a:solidFill>
                <a:schemeClr val="bg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34" y="908790"/>
            <a:ext cx="54483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4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221000" y="1083572"/>
            <a:ext cx="2792880" cy="728695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BEBEB"/>
                </a:solidFill>
                <a:latin typeface="Century Gothic"/>
              </a:rPr>
              <a:t>Diputados</a:t>
            </a:r>
            <a:endParaRPr lang="en-US" sz="2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781240" y="1447920"/>
            <a:ext cx="518976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657329" y="2034152"/>
            <a:ext cx="3476260" cy="2895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chemeClr val="bg1"/>
                </a:solidFill>
                <a:latin typeface="Century Gothic"/>
              </a:rPr>
              <a:t>Aquí</a:t>
            </a:r>
            <a:r>
              <a:rPr lang="en-US" sz="2400" b="0" strike="noStrike" spc="-1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chemeClr val="bg1"/>
                </a:solidFill>
                <a:latin typeface="Century Gothic"/>
              </a:rPr>
              <a:t>podemos</a:t>
            </a:r>
            <a:r>
              <a:rPr lang="en-US" sz="2400" b="0" strike="noStrike" spc="-1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chemeClr val="bg1"/>
                </a:solidFill>
                <a:latin typeface="Century Gothic"/>
              </a:rPr>
              <a:t>apreciar</a:t>
            </a:r>
            <a:r>
              <a:rPr lang="en-US" sz="2400" b="0" strike="noStrike" spc="-1" dirty="0">
                <a:solidFill>
                  <a:schemeClr val="bg1"/>
                </a:solidFill>
                <a:latin typeface="Century Gothic"/>
              </a:rPr>
              <a:t> un </a:t>
            </a:r>
            <a:r>
              <a:rPr lang="en-US" sz="2400" b="0" strike="noStrike" spc="-1" dirty="0" err="1">
                <a:solidFill>
                  <a:schemeClr val="bg1"/>
                </a:solidFill>
                <a:latin typeface="Century Gothic"/>
              </a:rPr>
              <a:t>listado</a:t>
            </a:r>
            <a:r>
              <a:rPr lang="en-US" sz="2400" b="0" strike="noStrike" spc="-1" dirty="0">
                <a:solidFill>
                  <a:schemeClr val="bg1"/>
                </a:solidFill>
                <a:latin typeface="Century Gothic"/>
              </a:rPr>
              <a:t> con </a:t>
            </a:r>
            <a:r>
              <a:rPr lang="en-US" sz="2400" b="0" strike="noStrike" spc="-1" dirty="0" err="1" smtClean="0">
                <a:solidFill>
                  <a:schemeClr val="bg1"/>
                </a:solidFill>
                <a:latin typeface="Century Gothic"/>
              </a:rPr>
              <a:t>todos</a:t>
            </a:r>
            <a:r>
              <a:rPr lang="en-US" sz="2400" b="0" strike="noStrike" spc="-1" dirty="0" smtClean="0">
                <a:solidFill>
                  <a:schemeClr val="bg1"/>
                </a:solidFill>
                <a:latin typeface="Century Gothic"/>
              </a:rPr>
              <a:t> </a:t>
            </a:r>
            <a:r>
              <a:rPr lang="en-US" sz="2400" b="0" strike="noStrike" spc="-1" dirty="0" err="1" smtClean="0">
                <a:solidFill>
                  <a:schemeClr val="bg1"/>
                </a:solidFill>
                <a:latin typeface="Century Gothic"/>
              </a:rPr>
              <a:t>los</a:t>
            </a:r>
            <a:r>
              <a:rPr lang="en-US" sz="2400" b="0" strike="noStrike" spc="-1" dirty="0" smtClean="0">
                <a:solidFill>
                  <a:schemeClr val="bg1"/>
                </a:solidFill>
                <a:latin typeface="Century Gothic"/>
              </a:rPr>
              <a:t> </a:t>
            </a:r>
            <a:r>
              <a:rPr lang="en-US" sz="2400" b="0" strike="noStrike" spc="-1" dirty="0" err="1" smtClean="0">
                <a:solidFill>
                  <a:schemeClr val="bg1"/>
                </a:solidFill>
                <a:latin typeface="Century Gothic"/>
              </a:rPr>
              <a:t>diputados</a:t>
            </a:r>
            <a:r>
              <a:rPr lang="en-US" sz="2400" b="0" strike="noStrike" spc="-1" dirty="0" smtClean="0">
                <a:solidFill>
                  <a:schemeClr val="bg1"/>
                </a:solidFill>
                <a:latin typeface="Century Gothic"/>
              </a:rPr>
              <a:t> </a:t>
            </a:r>
            <a:r>
              <a:rPr lang="en-US" sz="2400" b="0" strike="noStrike" spc="-1" dirty="0" err="1" smtClean="0">
                <a:solidFill>
                  <a:schemeClr val="bg1"/>
                </a:solidFill>
                <a:latin typeface="Century Gothic"/>
              </a:rPr>
              <a:t>actuales</a:t>
            </a:r>
            <a:r>
              <a:rPr lang="en-US" sz="2400" spc="-1" dirty="0" smtClean="0">
                <a:solidFill>
                  <a:schemeClr val="bg1"/>
                </a:solidFill>
                <a:latin typeface="Century Gothic"/>
              </a:rPr>
              <a:t>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 dirty="0" err="1" smtClean="0">
                <a:solidFill>
                  <a:schemeClr val="bg1"/>
                </a:solidFill>
                <a:latin typeface="Century Gothic"/>
              </a:rPr>
              <a:t>Donde</a:t>
            </a:r>
            <a:r>
              <a:rPr lang="en-US" sz="2400" b="0" strike="noStrike" spc="-1" dirty="0" smtClean="0">
                <a:solidFill>
                  <a:schemeClr val="bg1"/>
                </a:solidFill>
                <a:latin typeface="Century Gothic"/>
              </a:rPr>
              <a:t> al pulsar </a:t>
            </a:r>
            <a:r>
              <a:rPr lang="en-US" sz="2400" b="0" strike="noStrike" spc="-1" dirty="0" err="1" smtClean="0">
                <a:solidFill>
                  <a:schemeClr val="bg1"/>
                </a:solidFill>
                <a:latin typeface="Century Gothic"/>
              </a:rPr>
              <a:t>encima</a:t>
            </a:r>
            <a:r>
              <a:rPr lang="en-US" sz="2400" b="0" strike="noStrike" spc="-1" dirty="0" smtClean="0">
                <a:solidFill>
                  <a:schemeClr val="bg1"/>
                </a:solidFill>
                <a:latin typeface="Century Gothic"/>
              </a:rPr>
              <a:t> del </a:t>
            </a:r>
            <a:r>
              <a:rPr lang="en-US" sz="2400" b="0" strike="noStrike" spc="-1" dirty="0" err="1" smtClean="0">
                <a:solidFill>
                  <a:schemeClr val="bg1"/>
                </a:solidFill>
                <a:latin typeface="Century Gothic"/>
              </a:rPr>
              <a:t>nombre</a:t>
            </a:r>
            <a:r>
              <a:rPr lang="en-US" sz="2400" b="0" strike="noStrike" spc="-1" dirty="0" smtClean="0">
                <a:solidFill>
                  <a:schemeClr val="bg1"/>
                </a:solidFill>
                <a:latin typeface="Century Gothic"/>
              </a:rPr>
              <a:t> de </a:t>
            </a:r>
            <a:r>
              <a:rPr lang="en-US" sz="2400" b="0" strike="noStrike" spc="-1" dirty="0" err="1" smtClean="0">
                <a:solidFill>
                  <a:schemeClr val="bg1"/>
                </a:solidFill>
                <a:latin typeface="Century Gothic"/>
              </a:rPr>
              <a:t>uno</a:t>
            </a:r>
            <a:r>
              <a:rPr lang="en-US" sz="2400" spc="-1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chemeClr val="bg1"/>
                </a:solidFill>
                <a:latin typeface="Century Gothic"/>
              </a:rPr>
              <a:t>te</a:t>
            </a:r>
            <a:r>
              <a:rPr lang="en-US" sz="2400" spc="-1" dirty="0" smtClean="0">
                <a:solidFill>
                  <a:schemeClr val="bg1"/>
                </a:solid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chemeClr val="bg1"/>
                </a:solidFill>
                <a:latin typeface="Century Gothic"/>
              </a:rPr>
              <a:t>redirecciona</a:t>
            </a:r>
            <a:r>
              <a:rPr lang="en-US" sz="2400" spc="-1" dirty="0" smtClean="0">
                <a:solidFill>
                  <a:schemeClr val="bg1"/>
                </a:solidFill>
                <a:latin typeface="Century Gothic"/>
              </a:rPr>
              <a:t> a </a:t>
            </a:r>
            <a:r>
              <a:rPr lang="en-US" sz="2400" spc="-1" dirty="0" err="1" smtClean="0">
                <a:solidFill>
                  <a:schemeClr val="bg1"/>
                </a:solidFill>
                <a:latin typeface="Century Gothic"/>
              </a:rPr>
              <a:t>su</a:t>
            </a:r>
            <a:r>
              <a:rPr lang="en-US" sz="2400" spc="-1" dirty="0" smtClean="0">
                <a:solidFill>
                  <a:schemeClr val="bg1"/>
                </a:solid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chemeClr val="bg1"/>
                </a:solidFill>
                <a:latin typeface="Century Gothic"/>
              </a:rPr>
              <a:t>perfil</a:t>
            </a:r>
            <a:r>
              <a:rPr lang="en-US" sz="2400" spc="-1" dirty="0" smtClean="0">
                <a:solidFill>
                  <a:schemeClr val="bg1"/>
                </a:solidFill>
                <a:latin typeface="Century Gothic"/>
              </a:rPr>
              <a:t>.</a:t>
            </a:r>
            <a:endParaRPr lang="en-US" sz="2400" b="0" strike="noStrike" spc="-1" dirty="0" smtClean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" name="AutoShape 2" descr="blob:https://web.whatsapp.com/130f2d9f-621e-4369-bb63-c8f5ab3d839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3075" name="Picture 3" descr="C:\Users\PC\Downloads\WhatsApp Image 2018-12-18 at 10.44.0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175" y="352227"/>
            <a:ext cx="5457825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0245" y="913355"/>
            <a:ext cx="2792880" cy="1599840"/>
          </a:xfrm>
        </p:spPr>
        <p:txBody>
          <a:bodyPr/>
          <a:lstStyle/>
          <a:p>
            <a:r>
              <a:rPr lang="es-CL" sz="3600" dirty="0" smtClean="0">
                <a:solidFill>
                  <a:schemeClr val="bg2"/>
                </a:solidFill>
              </a:rPr>
              <a:t>Perfil de diputados</a:t>
            </a:r>
            <a:endParaRPr lang="es-CL" sz="3600" dirty="0">
              <a:solidFill>
                <a:schemeClr val="bg2"/>
              </a:solidFill>
            </a:endParaRPr>
          </a:p>
        </p:txBody>
      </p:sp>
      <p:pic>
        <p:nvPicPr>
          <p:cNvPr id="4098" name="Picture 2" descr="C:\Users\PC\Downloads\WhatsApp Image 2018-12-18 at 10.44.03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49" y="913355"/>
            <a:ext cx="6597718" cy="448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956154" y="2629846"/>
            <a:ext cx="335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>
                <a:solidFill>
                  <a:schemeClr val="bg2"/>
                </a:solidFill>
              </a:rPr>
              <a:t>En esta pagina se encuentran los datos de los diputados tales como:</a:t>
            </a:r>
          </a:p>
          <a:p>
            <a:r>
              <a:rPr lang="es-CL" sz="2400" dirty="0" smtClean="0">
                <a:solidFill>
                  <a:schemeClr val="bg2"/>
                </a:solidFill>
              </a:rPr>
              <a:t>nombre, región, partido político, etc</a:t>
            </a:r>
            <a:r>
              <a:rPr lang="es-CL" sz="2400" dirty="0">
                <a:solidFill>
                  <a:schemeClr val="bg2"/>
                </a:solidFill>
              </a:rPr>
              <a:t>.</a:t>
            </a:r>
            <a:endParaRPr lang="es-CL" sz="2400" dirty="0" smtClean="0">
              <a:solidFill>
                <a:schemeClr val="bg2"/>
              </a:solidFill>
            </a:endParaRPr>
          </a:p>
          <a:p>
            <a:r>
              <a:rPr lang="es-CL" sz="2400" dirty="0" smtClean="0">
                <a:solidFill>
                  <a:schemeClr val="bg2"/>
                </a:solidFill>
              </a:rPr>
              <a:t>Además de contar con una fotografía de este.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8773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6990" y="769187"/>
            <a:ext cx="2792880" cy="1599840"/>
          </a:xfrm>
        </p:spPr>
        <p:txBody>
          <a:bodyPr/>
          <a:lstStyle/>
          <a:p>
            <a:r>
              <a:rPr lang="es-CL" dirty="0" smtClean="0">
                <a:solidFill>
                  <a:schemeClr val="bg2"/>
                </a:solidFill>
              </a:rPr>
              <a:t>Acerca de</a:t>
            </a:r>
            <a:endParaRPr lang="es-CL" dirty="0">
              <a:solidFill>
                <a:schemeClr val="bg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>
          <a:xfrm>
            <a:off x="545361" y="2530258"/>
            <a:ext cx="4202003" cy="3639614"/>
          </a:xfrm>
        </p:spPr>
        <p:txBody>
          <a:bodyPr/>
          <a:lstStyle/>
          <a:p>
            <a:pPr marL="0" indent="0">
              <a:buNone/>
            </a:pPr>
            <a:r>
              <a:rPr lang="es-CL" sz="3600" dirty="0" smtClean="0">
                <a:solidFill>
                  <a:schemeClr val="bg2"/>
                </a:solidFill>
              </a:rPr>
              <a:t>Esta pagina contiene la información de la pagina más los </a:t>
            </a:r>
            <a:r>
              <a:rPr lang="es-CL" sz="3600" dirty="0">
                <a:solidFill>
                  <a:schemeClr val="bg2"/>
                </a:solidFill>
              </a:rPr>
              <a:t>datos de las persona que trabajaron en este </a:t>
            </a:r>
            <a:r>
              <a:rPr lang="es-CL" sz="3600" dirty="0" smtClean="0">
                <a:solidFill>
                  <a:schemeClr val="bg2"/>
                </a:solidFill>
              </a:rPr>
              <a:t>proyecto</a:t>
            </a:r>
            <a:r>
              <a:rPr lang="es-CL" sz="4800" dirty="0" smtClean="0">
                <a:solidFill>
                  <a:schemeClr val="bg2"/>
                </a:solidFill>
              </a:rPr>
              <a:t>.</a:t>
            </a:r>
            <a:endParaRPr lang="es-CL" sz="4800" dirty="0">
              <a:solidFill>
                <a:schemeClr val="bg2"/>
              </a:solidFill>
            </a:endParaRPr>
          </a:p>
        </p:txBody>
      </p:sp>
      <p:pic>
        <p:nvPicPr>
          <p:cNvPr id="8194" name="Picture 2" descr="C:\Users\PC\Downloads\WhatsApp Image 2018-12-18 at 10.44.0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94" y="569543"/>
            <a:ext cx="56959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0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30036" y="568770"/>
            <a:ext cx="2792880" cy="1599840"/>
          </a:xfrm>
        </p:spPr>
        <p:txBody>
          <a:bodyPr/>
          <a:lstStyle/>
          <a:p>
            <a:r>
              <a:rPr lang="es-CL" sz="3200" dirty="0">
                <a:solidFill>
                  <a:schemeClr val="bg2"/>
                </a:solidFill>
              </a:rPr>
              <a:t>C</a:t>
            </a:r>
            <a:r>
              <a:rPr lang="es-CL" sz="3200" dirty="0" smtClean="0">
                <a:solidFill>
                  <a:schemeClr val="bg2"/>
                </a:solidFill>
              </a:rPr>
              <a:t>ontacto</a:t>
            </a:r>
            <a:endParaRPr lang="es-CL" sz="3200" dirty="0">
              <a:solidFill>
                <a:schemeClr val="bg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>
          <a:xfrm>
            <a:off x="645568" y="1635811"/>
            <a:ext cx="4026640" cy="4571640"/>
          </a:xfrm>
        </p:spPr>
        <p:txBody>
          <a:bodyPr/>
          <a:lstStyle/>
          <a:p>
            <a:r>
              <a:rPr lang="es-CL" sz="3200" dirty="0">
                <a:solidFill>
                  <a:schemeClr val="bg2"/>
                </a:solidFill>
              </a:rPr>
              <a:t>E</a:t>
            </a:r>
            <a:r>
              <a:rPr lang="es-CL" sz="3200" dirty="0" smtClean="0">
                <a:solidFill>
                  <a:schemeClr val="bg2"/>
                </a:solidFill>
              </a:rPr>
              <a:t>n caso de que algún usuario quiera hacer consulta o aportes a la pagina hay una pagina reservada para contactar a la universidad.</a:t>
            </a:r>
            <a:endParaRPr lang="es-CL" sz="3200" dirty="0">
              <a:solidFill>
                <a:schemeClr val="bg2"/>
              </a:solidFill>
            </a:endParaRPr>
          </a:p>
        </p:txBody>
      </p:sp>
      <p:pic>
        <p:nvPicPr>
          <p:cNvPr id="5122" name="Picture 2" descr="C:\Users\PC\Downloads\WhatsApp Image 2018-12-18 at 10.44.03 (2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410" y="839244"/>
            <a:ext cx="6977317" cy="432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