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59" r:id="rId4"/>
    <p:sldId id="261" r:id="rId5"/>
    <p:sldId id="262"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F712EFF-974F-4160-B664-23C0211EAD5B}"/>
    <pc:docChg chg="addSld modSld">
      <pc:chgData name="" userId="" providerId="" clId="Web-{9F712EFF-974F-4160-B664-23C0211EAD5B}" dt="2018-10-16T03:36:19.173" v="21"/>
      <pc:docMkLst>
        <pc:docMk/>
      </pc:docMkLst>
      <pc:sldChg chg="addSp delSp modSp new">
        <pc:chgData name="" userId="" providerId="" clId="Web-{9F712EFF-974F-4160-B664-23C0211EAD5B}" dt="2018-10-16T03:35:19.217" v="13" actId="20577"/>
        <pc:sldMkLst>
          <pc:docMk/>
          <pc:sldMk cId="2600302707" sldId="261"/>
        </pc:sldMkLst>
        <pc:spChg chg="mod">
          <ac:chgData name="" userId="" providerId="" clId="Web-{9F712EFF-974F-4160-B664-23C0211EAD5B}" dt="2018-10-16T03:35:19.217" v="13" actId="20577"/>
          <ac:spMkLst>
            <pc:docMk/>
            <pc:sldMk cId="2600302707" sldId="261"/>
            <ac:spMk id="2" creationId="{90133933-6993-4A74-94DB-762B1E4DBB60}"/>
          </ac:spMkLst>
        </pc:spChg>
        <pc:spChg chg="del">
          <ac:chgData name="" userId="" providerId="" clId="Web-{9F712EFF-974F-4160-B664-23C0211EAD5B}" dt="2018-10-16T03:34:53.247" v="1"/>
          <ac:spMkLst>
            <pc:docMk/>
            <pc:sldMk cId="2600302707" sldId="261"/>
            <ac:spMk id="3" creationId="{B7240AC6-E28D-4960-B271-2B1385624E56}"/>
          </ac:spMkLst>
        </pc:spChg>
        <pc:picChg chg="add mod ord">
          <ac:chgData name="" userId="" providerId="" clId="Web-{9F712EFF-974F-4160-B664-23C0211EAD5B}" dt="2018-10-16T03:34:53.247" v="1"/>
          <ac:picMkLst>
            <pc:docMk/>
            <pc:sldMk cId="2600302707" sldId="261"/>
            <ac:picMk id="4" creationId="{11B1C596-08A6-412E-B97A-B3A6298ED514}"/>
          </ac:picMkLst>
        </pc:picChg>
      </pc:sldChg>
      <pc:sldChg chg="addSp delSp modSp new">
        <pc:chgData name="" userId="" providerId="" clId="Web-{9F712EFF-974F-4160-B664-23C0211EAD5B}" dt="2018-10-16T03:36:19.173" v="21"/>
        <pc:sldMkLst>
          <pc:docMk/>
          <pc:sldMk cId="1684593334" sldId="262"/>
        </pc:sldMkLst>
        <pc:spChg chg="mod">
          <ac:chgData name="" userId="" providerId="" clId="Web-{9F712EFF-974F-4160-B664-23C0211EAD5B}" dt="2018-10-16T03:36:12.954" v="20" actId="20577"/>
          <ac:spMkLst>
            <pc:docMk/>
            <pc:sldMk cId="1684593334" sldId="262"/>
            <ac:spMk id="2" creationId="{382D6CDE-3787-4D46-8F02-5FF63D79C580}"/>
          </ac:spMkLst>
        </pc:spChg>
        <pc:spChg chg="del">
          <ac:chgData name="" userId="" providerId="" clId="Web-{9F712EFF-974F-4160-B664-23C0211EAD5B}" dt="2018-10-16T03:36:19.173" v="21"/>
          <ac:spMkLst>
            <pc:docMk/>
            <pc:sldMk cId="1684593334" sldId="262"/>
            <ac:spMk id="3" creationId="{8A781AFC-5C1E-45DC-B26A-9145EFB25B66}"/>
          </ac:spMkLst>
        </pc:spChg>
        <pc:picChg chg="add mod ord">
          <ac:chgData name="" userId="" providerId="" clId="Web-{9F712EFF-974F-4160-B664-23C0211EAD5B}" dt="2018-10-16T03:36:19.173" v="21"/>
          <ac:picMkLst>
            <pc:docMk/>
            <pc:sldMk cId="1684593334" sldId="262"/>
            <ac:picMk id="4" creationId="{40B64352-76E1-467F-A89D-1037EF370DFE}"/>
          </ac:picMkLst>
        </pc:picChg>
      </pc:sldChg>
    </pc:docChg>
  </pc:docChgLst>
  <pc:docChgLst>
    <pc:chgData clId="Web-{384C8736-9A8C-4822-8449-35EDDA4C6434}"/>
    <pc:docChg chg="modSld">
      <pc:chgData name="" userId="" providerId="" clId="Web-{384C8736-9A8C-4822-8449-35EDDA4C6434}" dt="2018-10-15T22:27:44.966" v="3" actId="1076"/>
      <pc:docMkLst>
        <pc:docMk/>
      </pc:docMkLst>
      <pc:sldChg chg="addSp modSp">
        <pc:chgData name="" userId="" providerId="" clId="Web-{384C8736-9A8C-4822-8449-35EDDA4C6434}" dt="2018-10-15T22:27:44.966" v="3" actId="1076"/>
        <pc:sldMkLst>
          <pc:docMk/>
          <pc:sldMk cId="443946248" sldId="257"/>
        </pc:sldMkLst>
        <pc:picChg chg="add mod">
          <ac:chgData name="" userId="" providerId="" clId="Web-{384C8736-9A8C-4822-8449-35EDDA4C6434}" dt="2018-10-15T22:27:44.966" v="3" actId="1076"/>
          <ac:picMkLst>
            <pc:docMk/>
            <pc:sldMk cId="443946248" sldId="257"/>
            <ac:picMk id="2" creationId="{359912F7-5F7B-46E7-A4F7-65721E6FBFEB}"/>
          </ac:picMkLst>
        </pc:picChg>
      </pc:sldChg>
    </pc:docChg>
  </pc:docChgLst>
  <pc:docChgLst>
    <pc:chgData clId="Web-{FCB373CE-FA36-4A4A-8CCF-EB765458B59D}"/>
    <pc:docChg chg="addSld delSld modSld">
      <pc:chgData name="" userId="" providerId="" clId="Web-{FCB373CE-FA36-4A4A-8CCF-EB765458B59D}" dt="2018-10-16T03:30:32.611" v="561" actId="20577"/>
      <pc:docMkLst>
        <pc:docMk/>
      </pc:docMkLst>
      <pc:sldChg chg="modSp">
        <pc:chgData name="" userId="" providerId="" clId="Web-{FCB373CE-FA36-4A4A-8CCF-EB765458B59D}" dt="2018-10-16T03:30:32.611" v="561" actId="20577"/>
        <pc:sldMkLst>
          <pc:docMk/>
          <pc:sldMk cId="2125786924" sldId="256"/>
        </pc:sldMkLst>
        <pc:spChg chg="mod">
          <ac:chgData name="" userId="" providerId="" clId="Web-{FCB373CE-FA36-4A4A-8CCF-EB765458B59D}" dt="2018-10-16T03:30:32.611" v="561" actId="20577"/>
          <ac:spMkLst>
            <pc:docMk/>
            <pc:sldMk cId="2125786924" sldId="256"/>
            <ac:spMk id="3" creationId="{00000000-0000-0000-0000-000000000000}"/>
          </ac:spMkLst>
        </pc:spChg>
      </pc:sldChg>
      <pc:sldChg chg="del">
        <pc:chgData name="" userId="" providerId="" clId="Web-{FCB373CE-FA36-4A4A-8CCF-EB765458B59D}" dt="2018-10-16T03:18:31.335" v="332"/>
        <pc:sldMkLst>
          <pc:docMk/>
          <pc:sldMk cId="443946248" sldId="257"/>
        </pc:sldMkLst>
      </pc:sldChg>
      <pc:sldChg chg="modSp new">
        <pc:chgData name="" userId="" providerId="" clId="Web-{FCB373CE-FA36-4A4A-8CCF-EB765458B59D}" dt="2018-10-16T03:18:09.834" v="330" actId="20577"/>
        <pc:sldMkLst>
          <pc:docMk/>
          <pc:sldMk cId="2305416842" sldId="258"/>
        </pc:sldMkLst>
        <pc:spChg chg="mod">
          <ac:chgData name="" userId="" providerId="" clId="Web-{FCB373CE-FA36-4A4A-8CCF-EB765458B59D}" dt="2018-10-16T03:14:51.341" v="139" actId="20577"/>
          <ac:spMkLst>
            <pc:docMk/>
            <pc:sldMk cId="2305416842" sldId="258"/>
            <ac:spMk id="2" creationId="{2C0FC367-4618-4246-8685-7B98246AE48E}"/>
          </ac:spMkLst>
        </pc:spChg>
        <pc:spChg chg="mod">
          <ac:chgData name="" userId="" providerId="" clId="Web-{FCB373CE-FA36-4A4A-8CCF-EB765458B59D}" dt="2018-10-16T03:18:09.834" v="330" actId="20577"/>
          <ac:spMkLst>
            <pc:docMk/>
            <pc:sldMk cId="2305416842" sldId="258"/>
            <ac:spMk id="3" creationId="{F6D97E9E-330F-40EF-800A-92DA38606F9F}"/>
          </ac:spMkLst>
        </pc:spChg>
      </pc:sldChg>
      <pc:sldChg chg="addSp delSp modSp new">
        <pc:chgData name="" userId="" providerId="" clId="Web-{FCB373CE-FA36-4A4A-8CCF-EB765458B59D}" dt="2018-10-16T03:24:07.125" v="361" actId="1076"/>
        <pc:sldMkLst>
          <pc:docMk/>
          <pc:sldMk cId="3618406645" sldId="259"/>
        </pc:sldMkLst>
        <pc:spChg chg="mod">
          <ac:chgData name="" userId="" providerId="" clId="Web-{FCB373CE-FA36-4A4A-8CCF-EB765458B59D}" dt="2018-10-16T03:22:32.737" v="351" actId="20577"/>
          <ac:spMkLst>
            <pc:docMk/>
            <pc:sldMk cId="3618406645" sldId="259"/>
            <ac:spMk id="2" creationId="{0FBBBDC4-96ED-40B0-9DFF-FDC4018A29E6}"/>
          </ac:spMkLst>
        </pc:spChg>
        <pc:spChg chg="del">
          <ac:chgData name="" userId="" providerId="" clId="Web-{FCB373CE-FA36-4A4A-8CCF-EB765458B59D}" dt="2018-10-16T03:21:34.390" v="341"/>
          <ac:spMkLst>
            <pc:docMk/>
            <pc:sldMk cId="3618406645" sldId="259"/>
            <ac:spMk id="3" creationId="{297F1081-F1F8-4007-A7CA-67B246C66A7D}"/>
          </ac:spMkLst>
        </pc:spChg>
        <pc:spChg chg="add del mod">
          <ac:chgData name="" userId="" providerId="" clId="Web-{FCB373CE-FA36-4A4A-8CCF-EB765458B59D}" dt="2018-10-16T03:23:30.193" v="353"/>
          <ac:spMkLst>
            <pc:docMk/>
            <pc:sldMk cId="3618406645" sldId="259"/>
            <ac:spMk id="7" creationId="{C0602E3C-2873-4568-AA57-6DF3FAAA7B1C}"/>
          </ac:spMkLst>
        </pc:spChg>
        <pc:picChg chg="add del mod ord">
          <ac:chgData name="" userId="" providerId="" clId="Web-{FCB373CE-FA36-4A4A-8CCF-EB765458B59D}" dt="2018-10-16T03:23:21.833" v="352"/>
          <ac:picMkLst>
            <pc:docMk/>
            <pc:sldMk cId="3618406645" sldId="259"/>
            <ac:picMk id="4" creationId="{6E7ADE33-21B0-4E74-ABB0-DBF101A9D64F}"/>
          </ac:picMkLst>
        </pc:picChg>
        <pc:picChg chg="add mod ord">
          <ac:chgData name="" userId="" providerId="" clId="Web-{FCB373CE-FA36-4A4A-8CCF-EB765458B59D}" dt="2018-10-16T03:24:07.125" v="361" actId="1076"/>
          <ac:picMkLst>
            <pc:docMk/>
            <pc:sldMk cId="3618406645" sldId="259"/>
            <ac:picMk id="8" creationId="{5E49D723-5C4B-4EDD-BE61-763C7B39E450}"/>
          </ac:picMkLst>
        </pc:picChg>
      </pc:sldChg>
      <pc:sldChg chg="modSp new">
        <pc:chgData name="" userId="" providerId="" clId="Web-{FCB373CE-FA36-4A4A-8CCF-EB765458B59D}" dt="2018-10-16T03:29:54.031" v="536" actId="20577"/>
        <pc:sldMkLst>
          <pc:docMk/>
          <pc:sldMk cId="3277521285" sldId="260"/>
        </pc:sldMkLst>
        <pc:spChg chg="mod">
          <ac:chgData name="" userId="" providerId="" clId="Web-{FCB373CE-FA36-4A4A-8CCF-EB765458B59D}" dt="2018-10-16T03:27:52.776" v="365" actId="20577"/>
          <ac:spMkLst>
            <pc:docMk/>
            <pc:sldMk cId="3277521285" sldId="260"/>
            <ac:spMk id="2" creationId="{8306270B-0A21-4C5C-9F66-89FB237DEB3B}"/>
          </ac:spMkLst>
        </pc:spChg>
        <pc:spChg chg="mod">
          <ac:chgData name="" userId="" providerId="" clId="Web-{FCB373CE-FA36-4A4A-8CCF-EB765458B59D}" dt="2018-10-16T03:29:54.031" v="536" actId="20577"/>
          <ac:spMkLst>
            <pc:docMk/>
            <pc:sldMk cId="3277521285" sldId="260"/>
            <ac:spMk id="3" creationId="{24F8D4E0-131D-4AC6-B7CE-C0E6F2DEAFD8}"/>
          </ac:spMkLst>
        </pc:spChg>
      </pc:sldChg>
    </pc:docChg>
  </pc:docChgLst>
  <pc:docChgLst>
    <pc:chgData clId="Web-{27E8621D-F09C-4D91-936F-AF08CD5FD7C5}"/>
    <pc:docChg chg="modSld">
      <pc:chgData name="" userId="" providerId="" clId="Web-{27E8621D-F09C-4D91-936F-AF08CD5FD7C5}" dt="2018-10-15T21:01:58.884" v="1" actId="1076"/>
      <pc:docMkLst>
        <pc:docMk/>
      </pc:docMkLst>
      <pc:sldChg chg="addSp modSp">
        <pc:chgData name="" userId="" providerId="" clId="Web-{27E8621D-F09C-4D91-936F-AF08CD5FD7C5}" dt="2018-10-15T21:01:58.884" v="1" actId="1076"/>
        <pc:sldMkLst>
          <pc:docMk/>
          <pc:sldMk cId="2125786924" sldId="256"/>
        </pc:sldMkLst>
        <pc:picChg chg="add mod">
          <ac:chgData name="" userId="" providerId="" clId="Web-{27E8621D-F09C-4D91-936F-AF08CD5FD7C5}" dt="2018-10-15T21:01:58.884" v="1" actId="1076"/>
          <ac:picMkLst>
            <pc:docMk/>
            <pc:sldMk cId="2125786924" sldId="256"/>
            <ac:picMk id="4" creationId="{818084D0-07A4-465D-89F9-914C7CC8EB37}"/>
          </ac:picMkLst>
        </pc:picChg>
      </pc:sldChg>
    </pc:docChg>
  </pc:docChgLst>
  <pc:docChgLst>
    <pc:chgData clId="Web-{8CE7661B-8B1B-46B3-8440-F5F4D36F35BA}"/>
    <pc:docChg chg="addSld modSld">
      <pc:chgData name="" userId="" providerId="" clId="Web-{8CE7661B-8B1B-46B3-8440-F5F4D36F35BA}" dt="2018-10-16T03:42:34.252" v="14" actId="1076"/>
      <pc:docMkLst>
        <pc:docMk/>
      </pc:docMkLst>
      <pc:sldChg chg="addSp delSp modSp new">
        <pc:chgData name="" userId="" providerId="" clId="Web-{8CE7661B-8B1B-46B3-8440-F5F4D36F35BA}" dt="2018-10-16T03:42:34.252" v="14" actId="1076"/>
        <pc:sldMkLst>
          <pc:docMk/>
          <pc:sldMk cId="3724698637" sldId="263"/>
        </pc:sldMkLst>
        <pc:spChg chg="mod">
          <ac:chgData name="" userId="" providerId="" clId="Web-{8CE7661B-8B1B-46B3-8440-F5F4D36F35BA}" dt="2018-10-16T03:42:07.563" v="7" actId="20577"/>
          <ac:spMkLst>
            <pc:docMk/>
            <pc:sldMk cId="3724698637" sldId="263"/>
            <ac:spMk id="2" creationId="{0EE040E2-EDC0-4C59-8A62-53672C2C95AF}"/>
          </ac:spMkLst>
        </pc:spChg>
        <pc:spChg chg="del">
          <ac:chgData name="" userId="" providerId="" clId="Web-{8CE7661B-8B1B-46B3-8440-F5F4D36F35BA}" dt="2018-10-16T03:42:15.360" v="8"/>
          <ac:spMkLst>
            <pc:docMk/>
            <pc:sldMk cId="3724698637" sldId="263"/>
            <ac:spMk id="3" creationId="{3C9238B2-A81C-4CA1-A1D2-BF54F73CF8D8}"/>
          </ac:spMkLst>
        </pc:spChg>
        <pc:picChg chg="add mod ord">
          <ac:chgData name="" userId="" providerId="" clId="Web-{8CE7661B-8B1B-46B3-8440-F5F4D36F35BA}" dt="2018-10-16T03:42:34.252" v="14" actId="1076"/>
          <ac:picMkLst>
            <pc:docMk/>
            <pc:sldMk cId="3724698637" sldId="263"/>
            <ac:picMk id="4" creationId="{8DD36C9B-7839-40DD-8C18-9843B85AD24D}"/>
          </ac:picMkLst>
        </pc:picChg>
      </pc:sldChg>
    </pc:docChg>
  </pc:docChgLst>
  <pc:docChgLst>
    <pc:chgData clId="Web-{6F586835-4CE2-4CD4-A522-59ED3C7E3380}"/>
    <pc:docChg chg="addSld modSld">
      <pc:chgData name="" userId="" providerId="" clId="Web-{6F586835-4CE2-4CD4-A522-59ED3C7E3380}" dt="2018-10-15T22:25:39.804" v="18"/>
      <pc:docMkLst>
        <pc:docMk/>
      </pc:docMkLst>
      <pc:sldChg chg="modSp">
        <pc:chgData name="" userId="" providerId="" clId="Web-{6F586835-4CE2-4CD4-A522-59ED3C7E3380}" dt="2018-10-15T22:25:26.163" v="15" actId="20577"/>
        <pc:sldMkLst>
          <pc:docMk/>
          <pc:sldMk cId="2125786924" sldId="256"/>
        </pc:sldMkLst>
        <pc:spChg chg="mod">
          <ac:chgData name="" userId="" providerId="" clId="Web-{6F586835-4CE2-4CD4-A522-59ED3C7E3380}" dt="2018-10-15T22:24:26.567" v="6" actId="20577"/>
          <ac:spMkLst>
            <pc:docMk/>
            <pc:sldMk cId="2125786924" sldId="256"/>
            <ac:spMk id="2" creationId="{00000000-0000-0000-0000-000000000000}"/>
          </ac:spMkLst>
        </pc:spChg>
        <pc:spChg chg="mod">
          <ac:chgData name="" userId="" providerId="" clId="Web-{6F586835-4CE2-4CD4-A522-59ED3C7E3380}" dt="2018-10-15T22:25:26.163" v="15" actId="20577"/>
          <ac:spMkLst>
            <pc:docMk/>
            <pc:sldMk cId="2125786924" sldId="256"/>
            <ac:spMk id="3" creationId="{00000000-0000-0000-0000-000000000000}"/>
          </ac:spMkLst>
        </pc:spChg>
      </pc:sldChg>
      <pc:sldChg chg="new">
        <pc:chgData name="" userId="" providerId="" clId="Web-{6F586835-4CE2-4CD4-A522-59ED3C7E3380}" dt="2018-10-15T22:25:39.804" v="18"/>
        <pc:sldMkLst>
          <pc:docMk/>
          <pc:sldMk cId="443946248"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34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3856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2628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932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7121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87073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21721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37262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4376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533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8145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2299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0883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5754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6718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2709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1180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359210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Integración II</a:t>
            </a:r>
          </a:p>
        </p:txBody>
      </p:sp>
      <p:sp>
        <p:nvSpPr>
          <p:cNvPr id="3" name="Subtítulo 2"/>
          <p:cNvSpPr>
            <a:spLocks noGrp="1"/>
          </p:cNvSpPr>
          <p:nvPr>
            <p:ph type="subTitle" idx="1"/>
          </p:nvPr>
        </p:nvSpPr>
        <p:spPr>
          <a:xfrm>
            <a:off x="6824235" y="4777380"/>
            <a:ext cx="4324778" cy="1643740"/>
          </a:xfrm>
        </p:spPr>
        <p:txBody>
          <a:bodyPr vert="horz" lIns="91440" tIns="45720" rIns="91440" bIns="45720" rtlCol="0" anchor="t">
            <a:noAutofit/>
          </a:bodyPr>
          <a:lstStyle/>
          <a:p>
            <a:r>
              <a:rPr lang="es-ES" sz="1000" dirty="0">
                <a:latin typeface="Arial"/>
                <a:cs typeface="Arial"/>
              </a:rPr>
              <a:t>Fernando aedo (jefe de Grupo)</a:t>
            </a:r>
          </a:p>
          <a:p>
            <a:r>
              <a:rPr lang="es-ES" sz="1000" dirty="0">
                <a:latin typeface="Arial"/>
                <a:cs typeface="Arial"/>
              </a:rPr>
              <a:t>Juan cid</a:t>
            </a:r>
          </a:p>
          <a:p>
            <a:r>
              <a:rPr lang="es-ES" sz="1000" dirty="0">
                <a:latin typeface="Arial"/>
                <a:cs typeface="Arial"/>
              </a:rPr>
              <a:t>Luis camilo </a:t>
            </a:r>
            <a:r>
              <a:rPr lang="es-ES" sz="1000" dirty="0" err="1">
                <a:latin typeface="Arial"/>
                <a:cs typeface="Arial"/>
              </a:rPr>
              <a:t>ferreira</a:t>
            </a:r>
            <a:r>
              <a:rPr lang="es-ES" sz="1000" dirty="0">
                <a:latin typeface="Arial"/>
                <a:cs typeface="Arial"/>
              </a:rPr>
              <a:t> </a:t>
            </a:r>
          </a:p>
          <a:p>
            <a:r>
              <a:rPr lang="es-ES" sz="1000" dirty="0">
                <a:latin typeface="Arial"/>
                <a:cs typeface="Arial"/>
              </a:rPr>
              <a:t>Fernando </a:t>
            </a:r>
            <a:r>
              <a:rPr lang="es-ES" sz="1000" dirty="0" err="1">
                <a:latin typeface="Arial"/>
                <a:cs typeface="Arial"/>
              </a:rPr>
              <a:t>yañez</a:t>
            </a:r>
            <a:r>
              <a:rPr lang="es-ES" sz="1000" dirty="0">
                <a:latin typeface="Arial"/>
                <a:cs typeface="Arial"/>
              </a:rPr>
              <a:t> </a:t>
            </a:r>
          </a:p>
          <a:p>
            <a:r>
              <a:rPr lang="es-ES" sz="1000" dirty="0">
                <a:latin typeface="Arial"/>
                <a:cs typeface="Arial"/>
              </a:rPr>
              <a:t>Marcelo castillo </a:t>
            </a:r>
          </a:p>
          <a:p>
            <a:endParaRPr lang="es-ES" sz="800" dirty="0">
              <a:latin typeface="Arial"/>
              <a:cs typeface="Arial"/>
            </a:endParaRPr>
          </a:p>
        </p:txBody>
      </p:sp>
      <p:pic>
        <p:nvPicPr>
          <p:cNvPr id="4" name="Imagen 4">
            <a:extLst>
              <a:ext uri="{FF2B5EF4-FFF2-40B4-BE49-F238E27FC236}">
                <a16:creationId xmlns:a16="http://schemas.microsoft.com/office/drawing/2014/main" id="{818084D0-07A4-465D-89F9-914C7CC8EB37}"/>
              </a:ext>
            </a:extLst>
          </p:cNvPr>
          <p:cNvPicPr>
            <a:picLocks noChangeAspect="1"/>
          </p:cNvPicPr>
          <p:nvPr/>
        </p:nvPicPr>
        <p:blipFill>
          <a:blip r:embed="rId2"/>
          <a:stretch>
            <a:fillRect/>
          </a:stretch>
        </p:blipFill>
        <p:spPr>
          <a:xfrm>
            <a:off x="284104" y="-454378"/>
            <a:ext cx="2743200" cy="2743200"/>
          </a:xfrm>
          <a:prstGeom prst="rect">
            <a:avLst/>
          </a:prstGeom>
        </p:spPr>
      </p:pic>
    </p:spTree>
    <p:extLst>
      <p:ext uri="{BB962C8B-B14F-4D97-AF65-F5344CB8AC3E}">
        <p14:creationId xmlns:p14="http://schemas.microsoft.com/office/powerpoint/2010/main" val="212578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FC367-4618-4246-8685-7B98246AE48E}"/>
              </a:ext>
            </a:extLst>
          </p:cNvPr>
          <p:cNvSpPr>
            <a:spLocks noGrp="1"/>
          </p:cNvSpPr>
          <p:nvPr>
            <p:ph type="title"/>
          </p:nvPr>
        </p:nvSpPr>
        <p:spPr/>
        <p:txBody>
          <a:bodyPr/>
          <a:lstStyle/>
          <a:p>
            <a:r>
              <a:rPr lang="es-ES" dirty="0"/>
              <a:t>Proyecto</a:t>
            </a:r>
          </a:p>
        </p:txBody>
      </p:sp>
      <p:sp>
        <p:nvSpPr>
          <p:cNvPr id="3" name="Marcador de contenido 2">
            <a:extLst>
              <a:ext uri="{FF2B5EF4-FFF2-40B4-BE49-F238E27FC236}">
                <a16:creationId xmlns:a16="http://schemas.microsoft.com/office/drawing/2014/main" id="{F6D97E9E-330F-40EF-800A-92DA38606F9F}"/>
              </a:ext>
            </a:extLst>
          </p:cNvPr>
          <p:cNvSpPr>
            <a:spLocks noGrp="1"/>
          </p:cNvSpPr>
          <p:nvPr>
            <p:ph idx="1"/>
          </p:nvPr>
        </p:nvSpPr>
        <p:spPr/>
        <p:txBody>
          <a:bodyPr vert="horz" lIns="91440" tIns="45720" rIns="91440" bIns="45720" rtlCol="0" anchor="t">
            <a:normAutofit/>
          </a:bodyPr>
          <a:lstStyle/>
          <a:p>
            <a:r>
              <a:rPr lang="es-ES" dirty="0"/>
              <a:t>Nuestro grupo continuara el proyecto quevotan.cl, en el </a:t>
            </a:r>
            <a:r>
              <a:rPr lang="es-ES" dirty="0" err="1"/>
              <a:t>area</a:t>
            </a:r>
            <a:r>
              <a:rPr lang="es-ES" dirty="0"/>
              <a:t> del Front-</a:t>
            </a:r>
            <a:r>
              <a:rPr lang="es-ES" dirty="0" err="1"/>
              <a:t>End</a:t>
            </a:r>
            <a:r>
              <a:rPr lang="es-ES" dirty="0"/>
              <a:t>.</a:t>
            </a:r>
            <a:br>
              <a:rPr lang="es-ES" dirty="0"/>
            </a:br>
            <a:r>
              <a:rPr lang="es-ES" dirty="0"/>
              <a:t>Con asistencia de Carlos Sanhueza alumno de cuarto año </a:t>
            </a:r>
          </a:p>
          <a:p>
            <a:r>
              <a:rPr lang="es-ES" dirty="0"/>
              <a:t>Sobre la plataforma:</a:t>
            </a:r>
            <a:br>
              <a:rPr lang="es-ES" dirty="0"/>
            </a:br>
            <a:r>
              <a:rPr lang="es-ES" dirty="0"/>
              <a:t>Es una plataforma que permite visualizar claramente el espectro político del Congreso Nacional de la República de Chile en el período legislativo 2014-2018. Esperamos que "¿Qué Votan?" pueda ser usada por la población chilena en la toma de decisiones durante la elección parlamentaria de Noviembre de 2017. Nuestra intención es lograr que "¿Qué Votan?" pueda perpetuarse en el tiempo, sirviendo como referente en la discusión política parlamentaria de nuestro país.</a:t>
            </a:r>
          </a:p>
        </p:txBody>
      </p:sp>
    </p:spTree>
    <p:extLst>
      <p:ext uri="{BB962C8B-B14F-4D97-AF65-F5344CB8AC3E}">
        <p14:creationId xmlns:p14="http://schemas.microsoft.com/office/powerpoint/2010/main" val="23054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BBDC4-96ED-40B0-9DFF-FDC4018A29E6}"/>
              </a:ext>
            </a:extLst>
          </p:cNvPr>
          <p:cNvSpPr>
            <a:spLocks noGrp="1"/>
          </p:cNvSpPr>
          <p:nvPr>
            <p:ph type="title"/>
          </p:nvPr>
        </p:nvSpPr>
        <p:spPr/>
        <p:txBody>
          <a:bodyPr/>
          <a:lstStyle/>
          <a:p>
            <a:r>
              <a:rPr lang="es-ES" dirty="0"/>
              <a:t>Diagrama UML</a:t>
            </a:r>
          </a:p>
        </p:txBody>
      </p:sp>
      <p:pic>
        <p:nvPicPr>
          <p:cNvPr id="8" name="Imagen 8" descr="Imagen que contiene texto, cielo, colgante&#10;&#10;Descripción generada con confianza muy alta">
            <a:extLst>
              <a:ext uri="{FF2B5EF4-FFF2-40B4-BE49-F238E27FC236}">
                <a16:creationId xmlns:a16="http://schemas.microsoft.com/office/drawing/2014/main" id="{5E49D723-5C4B-4EDD-BE61-763C7B39E450}"/>
              </a:ext>
            </a:extLst>
          </p:cNvPr>
          <p:cNvPicPr>
            <a:picLocks noGrp="1" noChangeAspect="1"/>
          </p:cNvPicPr>
          <p:nvPr>
            <p:ph idx="1"/>
          </p:nvPr>
        </p:nvPicPr>
        <p:blipFill>
          <a:blip r:embed="rId2"/>
          <a:stretch>
            <a:fillRect/>
          </a:stretch>
        </p:blipFill>
        <p:spPr>
          <a:xfrm>
            <a:off x="5124164" y="732118"/>
            <a:ext cx="5080596" cy="5719481"/>
          </a:xfrm>
          <a:prstGeom prst="rect">
            <a:avLst/>
          </a:prstGeom>
        </p:spPr>
      </p:pic>
    </p:spTree>
    <p:extLst>
      <p:ext uri="{BB962C8B-B14F-4D97-AF65-F5344CB8AC3E}">
        <p14:creationId xmlns:p14="http://schemas.microsoft.com/office/powerpoint/2010/main" val="361840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33933-6993-4A74-94DB-762B1E4DBB60}"/>
              </a:ext>
            </a:extLst>
          </p:cNvPr>
          <p:cNvSpPr>
            <a:spLocks noGrp="1"/>
          </p:cNvSpPr>
          <p:nvPr>
            <p:ph type="title"/>
          </p:nvPr>
        </p:nvSpPr>
        <p:spPr/>
        <p:txBody>
          <a:bodyPr/>
          <a:lstStyle/>
          <a:p>
            <a:r>
              <a:rPr lang="es-ES" dirty="0"/>
              <a:t>Diagrama integración de sistema</a:t>
            </a:r>
          </a:p>
        </p:txBody>
      </p:sp>
      <p:pic>
        <p:nvPicPr>
          <p:cNvPr id="4" name="Imagen 4">
            <a:extLst>
              <a:ext uri="{FF2B5EF4-FFF2-40B4-BE49-F238E27FC236}">
                <a16:creationId xmlns:a16="http://schemas.microsoft.com/office/drawing/2014/main" id="{11B1C596-08A6-412E-B97A-B3A6298ED514}"/>
              </a:ext>
            </a:extLst>
          </p:cNvPr>
          <p:cNvPicPr>
            <a:picLocks noGrp="1" noChangeAspect="1"/>
          </p:cNvPicPr>
          <p:nvPr>
            <p:ph idx="1"/>
          </p:nvPr>
        </p:nvPicPr>
        <p:blipFill>
          <a:blip r:embed="rId2"/>
          <a:stretch>
            <a:fillRect/>
          </a:stretch>
        </p:blipFill>
        <p:spPr>
          <a:xfrm>
            <a:off x="3776357" y="2550459"/>
            <a:ext cx="3600450" cy="3200400"/>
          </a:xfrm>
          <a:prstGeom prst="rect">
            <a:avLst/>
          </a:prstGeom>
        </p:spPr>
      </p:pic>
    </p:spTree>
    <p:extLst>
      <p:ext uri="{BB962C8B-B14F-4D97-AF65-F5344CB8AC3E}">
        <p14:creationId xmlns:p14="http://schemas.microsoft.com/office/powerpoint/2010/main" val="260030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D6CDE-3787-4D46-8F02-5FF63D79C580}"/>
              </a:ext>
            </a:extLst>
          </p:cNvPr>
          <p:cNvSpPr>
            <a:spLocks noGrp="1"/>
          </p:cNvSpPr>
          <p:nvPr>
            <p:ph type="title"/>
          </p:nvPr>
        </p:nvSpPr>
        <p:spPr/>
        <p:txBody>
          <a:bodyPr/>
          <a:lstStyle/>
          <a:p>
            <a:r>
              <a:rPr lang="es-ES" dirty="0"/>
              <a:t>Diagrama Mer</a:t>
            </a:r>
          </a:p>
        </p:txBody>
      </p:sp>
      <p:pic>
        <p:nvPicPr>
          <p:cNvPr id="4" name="Imagen 4">
            <a:extLst>
              <a:ext uri="{FF2B5EF4-FFF2-40B4-BE49-F238E27FC236}">
                <a16:creationId xmlns:a16="http://schemas.microsoft.com/office/drawing/2014/main" id="{40B64352-76E1-467F-A89D-1037EF370DFE}"/>
              </a:ext>
            </a:extLst>
          </p:cNvPr>
          <p:cNvPicPr>
            <a:picLocks noGrp="1" noChangeAspect="1"/>
          </p:cNvPicPr>
          <p:nvPr>
            <p:ph idx="1"/>
          </p:nvPr>
        </p:nvPicPr>
        <p:blipFill>
          <a:blip r:embed="rId2"/>
          <a:stretch>
            <a:fillRect/>
          </a:stretch>
        </p:blipFill>
        <p:spPr>
          <a:xfrm>
            <a:off x="2452382" y="2193271"/>
            <a:ext cx="6248400" cy="3914775"/>
          </a:xfrm>
          <a:prstGeom prst="rect">
            <a:avLst/>
          </a:prstGeom>
        </p:spPr>
      </p:pic>
    </p:spTree>
    <p:extLst>
      <p:ext uri="{BB962C8B-B14F-4D97-AF65-F5344CB8AC3E}">
        <p14:creationId xmlns:p14="http://schemas.microsoft.com/office/powerpoint/2010/main" val="168459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040E2-EDC0-4C59-8A62-53672C2C95AF}"/>
              </a:ext>
            </a:extLst>
          </p:cNvPr>
          <p:cNvSpPr>
            <a:spLocks noGrp="1"/>
          </p:cNvSpPr>
          <p:nvPr>
            <p:ph type="title"/>
          </p:nvPr>
        </p:nvSpPr>
        <p:spPr/>
        <p:txBody>
          <a:bodyPr/>
          <a:lstStyle/>
          <a:p>
            <a:r>
              <a:rPr lang="es-ES" dirty="0"/>
              <a:t>Diagrama Modular</a:t>
            </a:r>
          </a:p>
        </p:txBody>
      </p:sp>
      <p:pic>
        <p:nvPicPr>
          <p:cNvPr id="4" name="Imagen 4" descr="Imagen que contiene texto&#10;&#10;Descripción generada con confianza alta">
            <a:extLst>
              <a:ext uri="{FF2B5EF4-FFF2-40B4-BE49-F238E27FC236}">
                <a16:creationId xmlns:a16="http://schemas.microsoft.com/office/drawing/2014/main" id="{8DD36C9B-7839-40DD-8C18-9843B85AD24D}"/>
              </a:ext>
            </a:extLst>
          </p:cNvPr>
          <p:cNvPicPr>
            <a:picLocks noGrp="1" noChangeAspect="1"/>
          </p:cNvPicPr>
          <p:nvPr>
            <p:ph idx="1"/>
          </p:nvPr>
        </p:nvPicPr>
        <p:blipFill>
          <a:blip r:embed="rId2"/>
          <a:stretch>
            <a:fillRect/>
          </a:stretch>
        </p:blipFill>
        <p:spPr>
          <a:xfrm>
            <a:off x="6064808" y="1280758"/>
            <a:ext cx="4052749" cy="5302921"/>
          </a:xfrm>
          <a:prstGeom prst="rect">
            <a:avLst/>
          </a:prstGeom>
        </p:spPr>
      </p:pic>
    </p:spTree>
    <p:extLst>
      <p:ext uri="{BB962C8B-B14F-4D97-AF65-F5344CB8AC3E}">
        <p14:creationId xmlns:p14="http://schemas.microsoft.com/office/powerpoint/2010/main" val="372469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6270B-0A21-4C5C-9F66-89FB237DEB3B}"/>
              </a:ext>
            </a:extLst>
          </p:cNvPr>
          <p:cNvSpPr>
            <a:spLocks noGrp="1"/>
          </p:cNvSpPr>
          <p:nvPr>
            <p:ph type="title"/>
          </p:nvPr>
        </p:nvSpPr>
        <p:spPr/>
        <p:txBody>
          <a:bodyPr/>
          <a:lstStyle/>
          <a:p>
            <a:r>
              <a:rPr lang="es-ES" dirty="0"/>
              <a:t>objetivo</a:t>
            </a:r>
          </a:p>
        </p:txBody>
      </p:sp>
      <p:sp>
        <p:nvSpPr>
          <p:cNvPr id="3" name="Marcador de contenido 2">
            <a:extLst>
              <a:ext uri="{FF2B5EF4-FFF2-40B4-BE49-F238E27FC236}">
                <a16:creationId xmlns:a16="http://schemas.microsoft.com/office/drawing/2014/main" id="{24F8D4E0-131D-4AC6-B7CE-C0E6F2DEAFD8}"/>
              </a:ext>
            </a:extLst>
          </p:cNvPr>
          <p:cNvSpPr>
            <a:spLocks noGrp="1"/>
          </p:cNvSpPr>
          <p:nvPr>
            <p:ph idx="1"/>
          </p:nvPr>
        </p:nvSpPr>
        <p:spPr/>
        <p:txBody>
          <a:bodyPr vert="horz" lIns="91440" tIns="45720" rIns="91440" bIns="45720" rtlCol="0" anchor="t">
            <a:normAutofit/>
          </a:bodyPr>
          <a:lstStyle/>
          <a:p>
            <a:pPr marL="0" indent="0"/>
            <a:r>
              <a:rPr lang="es-ES" dirty="0"/>
              <a:t>Se nos asignó como objetivo mejorar el Front-</a:t>
            </a:r>
            <a:r>
              <a:rPr lang="es-ES" dirty="0" err="1"/>
              <a:t>End</a:t>
            </a:r>
            <a:r>
              <a:rPr lang="es-ES" dirty="0"/>
              <a:t> de la página y nosotros tras investigación esperamos lograrlo, aplicando las siguientes distribuciones en área de momento.</a:t>
            </a:r>
            <a:br>
              <a:rPr lang="es-ES" dirty="0"/>
            </a:br>
            <a:br>
              <a:rPr lang="es-ES" dirty="0"/>
            </a:br>
            <a:r>
              <a:rPr lang="es-ES" cap="all" dirty="0"/>
              <a:t>FERNANDO AEDO (JEFE DE GRUPO FRONT-END/ BOTSTRAP-WIREFRAME)</a:t>
            </a:r>
            <a:endParaRPr lang="en-US" dirty="0"/>
          </a:p>
          <a:p>
            <a:pPr marL="0" indent="0"/>
            <a:r>
              <a:rPr lang="es-ES" cap="all" dirty="0"/>
              <a:t>JUAN CID(CSS)</a:t>
            </a:r>
            <a:endParaRPr lang="en-US" dirty="0"/>
          </a:p>
          <a:p>
            <a:pPr marL="0" indent="0"/>
            <a:r>
              <a:rPr lang="es-ES" cap="all" dirty="0"/>
              <a:t>LUIS CAMILO FERREIRA (JAVASCRIPT)</a:t>
            </a:r>
            <a:endParaRPr lang="en-US" dirty="0"/>
          </a:p>
          <a:p>
            <a:pPr marL="0" indent="0"/>
            <a:r>
              <a:rPr lang="es-ES" cap="all" dirty="0"/>
              <a:t>FERNANDO YAÑEZ (JAVASCRIPT)</a:t>
            </a:r>
            <a:endParaRPr lang="en-US" dirty="0"/>
          </a:p>
          <a:p>
            <a:pPr marL="0" indent="0"/>
            <a:r>
              <a:rPr lang="es-ES" cap="all" dirty="0"/>
              <a:t>MARCELO CASTILLO (CSS)</a:t>
            </a:r>
            <a:br>
              <a:rPr lang="es-ES" cap="all" dirty="0"/>
            </a:br>
            <a:endParaRPr lang="es-ES" dirty="0"/>
          </a:p>
        </p:txBody>
      </p:sp>
    </p:spTree>
    <p:extLst>
      <p:ext uri="{BB962C8B-B14F-4D97-AF65-F5344CB8AC3E}">
        <p14:creationId xmlns:p14="http://schemas.microsoft.com/office/powerpoint/2010/main" val="3277521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Panorámica</PresentationFormat>
  <Paragraphs>0</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Ion</vt:lpstr>
      <vt:lpstr>Integración II</vt:lpstr>
      <vt:lpstr>Proyecto</vt:lpstr>
      <vt:lpstr>Diagrama UML</vt:lpstr>
      <vt:lpstr>Diagrama integración de sistema</vt:lpstr>
      <vt:lpstr>Diagrama Mer</vt:lpstr>
      <vt:lpstr>Diagrama Modular</vt:lpstr>
      <vt:lpstr>objetivo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Chalalai Sarakor</dc:creator>
  <cp:lastModifiedBy>Chalalai Sarakor</cp:lastModifiedBy>
  <cp:revision>84</cp:revision>
  <dcterms:created xsi:type="dcterms:W3CDTF">2013-07-30T10:55:14Z</dcterms:created>
  <dcterms:modified xsi:type="dcterms:W3CDTF">2018-10-16T03:42:39Z</dcterms:modified>
</cp:coreProperties>
</file>