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0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60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66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96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83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8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454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6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0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8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1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39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3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1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Integración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s-ES" sz="1400" cap="all" dirty="0">
                <a:solidFill>
                  <a:srgbClr val="808080"/>
                </a:solidFill>
              </a:rPr>
              <a:t>FERNANDO AEDO (JEFE DE GRUPO)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JUAN CID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LUIS CAMILO FERREIRA 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FERNANDO YAÑEZ 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MARCELO CASTILLO </a:t>
            </a:r>
            <a:endParaRPr lang="es-ES" sz="14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0DF6376-CC49-4DFF-A925-C69C2CF2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-4191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D3D5-A418-4F96-87BD-1234F053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AECF9-A7F2-447C-96AF-1E404BBF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7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13E6-D624-474C-B104-1FDF4FB3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</a:t>
            </a:r>
            <a:r>
              <a:rPr lang="es-ES" dirty="0" err="1"/>
              <a:t>QueVotan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0CF015-6138-47EA-B50E-E72606CD6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40536"/>
            <a:ext cx="7766936" cy="151908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Nuestro equipo es el encargado de mejorar el </a:t>
            </a:r>
            <a:r>
              <a:rPr lang="es-ES" dirty="0" err="1"/>
              <a:t>FrondEnd</a:t>
            </a:r>
            <a:r>
              <a:rPr lang="es-ES" dirty="0"/>
              <a:t> de la Pagina QueVotan.cl.</a:t>
            </a:r>
            <a:br>
              <a:rPr lang="es-ES" dirty="0"/>
            </a:br>
            <a:r>
              <a:rPr lang="es-ES" dirty="0"/>
              <a:t>En el área de graficado y diseño de la página, como también una nueva estructura según los datos entregador del </a:t>
            </a:r>
            <a:r>
              <a:rPr lang="es-ES" dirty="0" err="1"/>
              <a:t>BackEnd</a:t>
            </a:r>
            <a:r>
              <a:rPr lang="es-ES" dirty="0"/>
              <a:t> encargado de otro equipo en este proyecto</a:t>
            </a:r>
          </a:p>
        </p:txBody>
      </p:sp>
    </p:spTree>
    <p:extLst>
      <p:ext uri="{BB962C8B-B14F-4D97-AF65-F5344CB8AC3E}">
        <p14:creationId xmlns:p14="http://schemas.microsoft.com/office/powerpoint/2010/main" val="343388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56B05-122C-4462-AFA8-4A0DF5BE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Modular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C88E4210-0FE6-4FAA-8AF2-D4947A43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273" y="1931989"/>
            <a:ext cx="8654590" cy="43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85630-7BFA-445D-BB84-648C27BF9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Maqueteo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B092A1-026B-4544-99EE-206FAC9F8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ES" dirty="0"/>
              <a:t>En las siguientes imágenes mostraremos diseños de </a:t>
            </a:r>
            <a:r>
              <a:rPr lang="es-ES" dirty="0" err="1"/>
              <a:t>maqueteo</a:t>
            </a:r>
            <a:r>
              <a:rPr lang="es-ES" dirty="0"/>
              <a:t> de cómo va la distribución de la página, esto se encuentra en discusión aun pero esto fue lo que se tiene  en mente de momento.</a:t>
            </a:r>
          </a:p>
        </p:txBody>
      </p:sp>
    </p:spTree>
    <p:extLst>
      <p:ext uri="{BB962C8B-B14F-4D97-AF65-F5344CB8AC3E}">
        <p14:creationId xmlns:p14="http://schemas.microsoft.com/office/powerpoint/2010/main" val="10891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6D7E5-85C5-4A67-8E5D-BD2F9E96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 (Mejorable)</a:t>
            </a:r>
          </a:p>
        </p:txBody>
      </p:sp>
      <p:pic>
        <p:nvPicPr>
          <p:cNvPr id="8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D91E948-B63C-4746-8791-D208AD435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604" y="1373189"/>
            <a:ext cx="5320228" cy="54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1120-FCF8-4B8F-89D3-8CF0A94B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página Contacto(Mejorable)</a:t>
            </a:r>
          </a:p>
        </p:txBody>
      </p:sp>
      <p:pic>
        <p:nvPicPr>
          <p:cNvPr id="12" name="Imagen 1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5A680E2-7F15-4E16-86FF-9EA9239C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72" y="1741489"/>
            <a:ext cx="6404992" cy="50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3AB04-1016-49B8-BD0E-00D9D804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de votos (mejorable)</a:t>
            </a:r>
            <a:br>
              <a:rPr lang="es-ES" dirty="0"/>
            </a:br>
            <a:endParaRPr lang="es-ES"/>
          </a:p>
        </p:txBody>
      </p:sp>
      <p:pic>
        <p:nvPicPr>
          <p:cNvPr id="12" name="Imagen 1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8E6149C-354C-4808-9E21-72D677956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04" y="1728789"/>
            <a:ext cx="5869129" cy="51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A2AB2-C8FF-43B5-8E38-8FFBAA8A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Mapa-Grafico (mejorable)</a:t>
            </a:r>
          </a:p>
        </p:txBody>
      </p:sp>
      <p:pic>
        <p:nvPicPr>
          <p:cNvPr id="4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8808758D-C943-42D7-8B71-511B0DC8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800" y="2160589"/>
            <a:ext cx="345573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DA09-CAB2-4A4D-90B3-B19D4361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Información de participantes (mejorable)</a:t>
            </a:r>
          </a:p>
        </p:txBody>
      </p:sp>
      <p:pic>
        <p:nvPicPr>
          <p:cNvPr id="4" name="Imagen 4" descr="Imagen que contiene captura de pantalla, texto&#10;&#10;Descripción generada con confianza alta">
            <a:extLst>
              <a:ext uri="{FF2B5EF4-FFF2-40B4-BE49-F238E27FC236}">
                <a16:creationId xmlns:a16="http://schemas.microsoft.com/office/drawing/2014/main" id="{09640399-1B6D-4AF6-8409-7DD1FA665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300" y="1931989"/>
            <a:ext cx="4928936" cy="55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70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Faceta</vt:lpstr>
      <vt:lpstr>Integración II</vt:lpstr>
      <vt:lpstr>Proyecto QueVotan</vt:lpstr>
      <vt:lpstr>Diagrama Modular</vt:lpstr>
      <vt:lpstr>Maqueteo</vt:lpstr>
      <vt:lpstr>Inicio (Mejorable)</vt:lpstr>
      <vt:lpstr>Diseño página Contacto(Mejorable)</vt:lpstr>
      <vt:lpstr>Búsqueda de votos (mejorable) </vt:lpstr>
      <vt:lpstr>Mapa-Grafico (mejorable)</vt:lpstr>
      <vt:lpstr>Información de participantes (mejorable)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80</cp:revision>
  <dcterms:created xsi:type="dcterms:W3CDTF">2012-07-30T22:48:03Z</dcterms:created>
  <dcterms:modified xsi:type="dcterms:W3CDTF">2018-11-06T05:55:12Z</dcterms:modified>
</cp:coreProperties>
</file>