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4" r:id="rId5"/>
    <p:sldId id="262" r:id="rId6"/>
    <p:sldId id="259" r:id="rId7"/>
    <p:sldId id="260" r:id="rId8"/>
    <p:sldId id="263" r:id="rId9"/>
    <p:sldId id="261" r:id="rId10"/>
    <p:sldId id="267" r:id="rId11"/>
    <p:sldId id="265" r:id="rId12"/>
    <p:sldId id="266" r:id="rId1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0" autoAdjust="0"/>
    <p:restoredTop sz="94660"/>
  </p:normalViewPr>
  <p:slideViewPr>
    <p:cSldViewPr snapToGrid="0">
      <p:cViewPr varScale="1">
        <p:scale>
          <a:sx n="73" d="100"/>
          <a:sy n="73" d="100"/>
        </p:scale>
        <p:origin x="72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dirty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06/11/2018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33602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06/11/2018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14182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dirty="0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06/11/2018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906629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06/11/2018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159681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dirty="0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06/11/2018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348328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dirty="0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06/11/2018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168854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dirty="0"/>
              <a:t>Editar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06/11/2018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834544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dirty="0"/>
              <a:t>Editar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06/11/2018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2780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/>
              <a:t>Editar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06/11/2018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4420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06/11/2018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50368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dirty="0"/>
              <a:t>Editar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dirty="0"/>
              <a:t>Editar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06/11/2018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17203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dirty="0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dirty="0"/>
              <a:t>Editar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dirty="0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dirty="0"/>
              <a:t>Editar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06/11/2018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39707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06/11/2018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0834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06/11/2018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15140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dirty="0"/>
              <a:t>Editar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dirty="0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06/11/2018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60398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dirty="0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06/11/2018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01318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Editar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71E8B-6CA5-40B2-8038-0E112F3DAC1C}" type="datetimeFigureOut">
              <a:rPr lang="es-ES" smtClean="0"/>
              <a:t>06/11/2018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92117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Integración II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es-ES" sz="1400" cap="all" dirty="0">
                <a:solidFill>
                  <a:srgbClr val="808080"/>
                </a:solidFill>
              </a:rPr>
              <a:t>FERNANDO AEDO (JEFE DE GRUPO)</a:t>
            </a:r>
            <a:endParaRPr lang="en-US" sz="1400"/>
          </a:p>
          <a:p>
            <a:pPr algn="l"/>
            <a:r>
              <a:rPr lang="es-ES" sz="1400" cap="all" dirty="0">
                <a:solidFill>
                  <a:srgbClr val="808080"/>
                </a:solidFill>
              </a:rPr>
              <a:t>JUAN CID</a:t>
            </a:r>
            <a:endParaRPr lang="en-US" sz="1400"/>
          </a:p>
          <a:p>
            <a:pPr algn="l"/>
            <a:r>
              <a:rPr lang="es-ES" sz="1400" cap="all" dirty="0">
                <a:solidFill>
                  <a:srgbClr val="808080"/>
                </a:solidFill>
              </a:rPr>
              <a:t>LUIS CAMILO FERREIRA </a:t>
            </a:r>
            <a:endParaRPr lang="en-US" sz="1400"/>
          </a:p>
          <a:p>
            <a:pPr algn="l"/>
            <a:r>
              <a:rPr lang="es-ES" sz="1400" cap="all" dirty="0">
                <a:solidFill>
                  <a:srgbClr val="808080"/>
                </a:solidFill>
              </a:rPr>
              <a:t>FERNANDO YAÑEZ </a:t>
            </a:r>
            <a:endParaRPr lang="en-US" sz="1400"/>
          </a:p>
          <a:p>
            <a:pPr algn="l"/>
            <a:r>
              <a:rPr lang="es-ES" sz="1400" cap="all" dirty="0">
                <a:solidFill>
                  <a:srgbClr val="808080"/>
                </a:solidFill>
              </a:rPr>
              <a:t>MARCELO CASTILLO </a:t>
            </a:r>
            <a:endParaRPr lang="es-ES" sz="1400" dirty="0"/>
          </a:p>
        </p:txBody>
      </p:sp>
      <p:pic>
        <p:nvPicPr>
          <p:cNvPr id="4" name="Imagen 4">
            <a:extLst>
              <a:ext uri="{FF2B5EF4-FFF2-40B4-BE49-F238E27FC236}">
                <a16:creationId xmlns:a16="http://schemas.microsoft.com/office/drawing/2014/main" id="{70DF6376-CC49-4DFF-A925-C69C2CF2EF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00" y="-419100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273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402E0B-33BD-4B44-9B5F-172960B3C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Tareas Sprint 1</a:t>
            </a:r>
          </a:p>
        </p:txBody>
      </p:sp>
      <p:pic>
        <p:nvPicPr>
          <p:cNvPr id="4" name="Imagen 4" descr="Imagen que contiene captura de pantalla&#10;&#10;Descripción generada con confianza alta">
            <a:extLst>
              <a:ext uri="{FF2B5EF4-FFF2-40B4-BE49-F238E27FC236}">
                <a16:creationId xmlns:a16="http://schemas.microsoft.com/office/drawing/2014/main" id="{6082D6CD-CDA7-4720-A0DB-CDCB68BF85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5409" y="1930651"/>
            <a:ext cx="8596668" cy="3559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442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E4D3D5-A418-4F96-87BD-1234F0539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Siguiente semana</a:t>
            </a:r>
          </a:p>
        </p:txBody>
      </p:sp>
      <p:pic>
        <p:nvPicPr>
          <p:cNvPr id="8" name="Imagen 8" descr="Imagen que contiene captura de pantalla&#10;&#10;Descripción generada con confianza muy alta">
            <a:extLst>
              <a:ext uri="{FF2B5EF4-FFF2-40B4-BE49-F238E27FC236}">
                <a16:creationId xmlns:a16="http://schemas.microsoft.com/office/drawing/2014/main" id="{D7B6DE4E-ABDE-4548-A9BB-39ECD592A2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3484" y="3107566"/>
            <a:ext cx="10425468" cy="1948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7759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043881-9589-4538-862F-B793074DFA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/>
              <a:t>Proximamente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1776E58-96BA-45AC-8C1F-3AD297B4D1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s-ES" dirty="0"/>
              <a:t>Ya definido la distribución y practicado, esperamos la próxima semana tener un diseño total de la página ya montada para poder trabajar en los módulos en las semanas siguientes</a:t>
            </a:r>
          </a:p>
        </p:txBody>
      </p:sp>
    </p:spTree>
    <p:extLst>
      <p:ext uri="{BB962C8B-B14F-4D97-AF65-F5344CB8AC3E}">
        <p14:creationId xmlns:p14="http://schemas.microsoft.com/office/powerpoint/2010/main" val="1669174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8C13E6-D624-474C-B104-1FDF4FB346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Proyecto </a:t>
            </a:r>
            <a:r>
              <a:rPr lang="es-ES" dirty="0" err="1"/>
              <a:t>QueVotan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80CF015-6138-47EA-B50E-E72606CD67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40536"/>
            <a:ext cx="7766936" cy="1519087"/>
          </a:xfrm>
        </p:spPr>
        <p:txBody>
          <a:bodyPr>
            <a:normAutofit/>
          </a:bodyPr>
          <a:lstStyle/>
          <a:p>
            <a:pPr algn="just"/>
            <a:r>
              <a:rPr lang="es-ES" dirty="0"/>
              <a:t>Nuestro equipo es el encargado de mejorar el </a:t>
            </a:r>
            <a:r>
              <a:rPr lang="es-ES" dirty="0" err="1"/>
              <a:t>FrondEnd</a:t>
            </a:r>
            <a:r>
              <a:rPr lang="es-ES" dirty="0"/>
              <a:t> de la Pagina QueVotan.cl.</a:t>
            </a:r>
            <a:br>
              <a:rPr lang="es-ES" dirty="0"/>
            </a:br>
            <a:r>
              <a:rPr lang="es-ES" dirty="0"/>
              <a:t>En el área de graficado y diseño de la página, como también una nueva estructura según los datos entregador del </a:t>
            </a:r>
            <a:r>
              <a:rPr lang="es-ES" dirty="0" err="1"/>
              <a:t>BackEnd</a:t>
            </a:r>
            <a:r>
              <a:rPr lang="es-ES" dirty="0"/>
              <a:t> encargado de otro equipo en este proyecto</a:t>
            </a:r>
          </a:p>
        </p:txBody>
      </p:sp>
    </p:spTree>
    <p:extLst>
      <p:ext uri="{BB962C8B-B14F-4D97-AF65-F5344CB8AC3E}">
        <p14:creationId xmlns:p14="http://schemas.microsoft.com/office/powerpoint/2010/main" val="3433884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056B05-122C-4462-AFA8-4A0DF5BE7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Diagrama Modular</a:t>
            </a:r>
          </a:p>
        </p:txBody>
      </p:sp>
      <p:pic>
        <p:nvPicPr>
          <p:cNvPr id="4" name="Imagen 4" descr="Imagen que contiene texto, mapa&#10;&#10;Descripción generada con confianza muy alta">
            <a:extLst>
              <a:ext uri="{FF2B5EF4-FFF2-40B4-BE49-F238E27FC236}">
                <a16:creationId xmlns:a16="http://schemas.microsoft.com/office/drawing/2014/main" id="{C88E4210-0FE6-4FAA-8AF2-D4947A438A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8273" y="1931989"/>
            <a:ext cx="8654590" cy="4350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766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085630-7BFA-445D-BB84-648C27BF90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/>
              <a:t>Maqueteo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CB092A1-026B-4544-99EE-206FAC9F85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just"/>
            <a:r>
              <a:rPr lang="es-ES" dirty="0"/>
              <a:t>En las siguientes imágenes mostraremos diseños de </a:t>
            </a:r>
            <a:r>
              <a:rPr lang="es-ES" dirty="0" err="1"/>
              <a:t>maqueteo</a:t>
            </a:r>
            <a:r>
              <a:rPr lang="es-ES" dirty="0"/>
              <a:t> de cómo va la distribución de la página, esto se encuentra en discusión aun pero esto fue lo que se tiene  en mente de momento.</a:t>
            </a:r>
          </a:p>
        </p:txBody>
      </p:sp>
    </p:spTree>
    <p:extLst>
      <p:ext uri="{BB962C8B-B14F-4D97-AF65-F5344CB8AC3E}">
        <p14:creationId xmlns:p14="http://schemas.microsoft.com/office/powerpoint/2010/main" val="1089178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76D7E5-85C5-4A67-8E5D-BD2F9E964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Inicio (Mejorable)</a:t>
            </a:r>
          </a:p>
        </p:txBody>
      </p:sp>
      <p:pic>
        <p:nvPicPr>
          <p:cNvPr id="8" name="Imagen 8" descr="Imagen que contiene captura de pantalla&#10;&#10;Descripción generada con confianza muy alta">
            <a:extLst>
              <a:ext uri="{FF2B5EF4-FFF2-40B4-BE49-F238E27FC236}">
                <a16:creationId xmlns:a16="http://schemas.microsoft.com/office/drawing/2014/main" id="{7D91E948-B63C-4746-8791-D208AD435E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1604" y="1373189"/>
            <a:ext cx="5320228" cy="5430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609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D41120-FCF8-4B8F-89D3-8CF0A94BE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Diseño página Contacto(Mejorable)</a:t>
            </a:r>
          </a:p>
        </p:txBody>
      </p:sp>
      <p:pic>
        <p:nvPicPr>
          <p:cNvPr id="12" name="Imagen 12" descr="Imagen que contiene captura de pantalla&#10;&#10;Descripción generada con confianza muy alta">
            <a:extLst>
              <a:ext uri="{FF2B5EF4-FFF2-40B4-BE49-F238E27FC236}">
                <a16:creationId xmlns:a16="http://schemas.microsoft.com/office/drawing/2014/main" id="{B5A680E2-7F15-4E16-86FF-9EA9239CC5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6372" y="1741489"/>
            <a:ext cx="6404992" cy="5011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558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93AB04-1016-49B8-BD0E-00D9D804F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Búsqueda de votos (mejorable)</a:t>
            </a:r>
            <a:br>
              <a:rPr lang="es-ES" dirty="0"/>
            </a:br>
            <a:endParaRPr lang="es-ES"/>
          </a:p>
        </p:txBody>
      </p:sp>
      <p:pic>
        <p:nvPicPr>
          <p:cNvPr id="12" name="Imagen 12" descr="Imagen que contiene captura de pantalla&#10;&#10;Descripción generada con confianza muy alta">
            <a:extLst>
              <a:ext uri="{FF2B5EF4-FFF2-40B4-BE49-F238E27FC236}">
                <a16:creationId xmlns:a16="http://schemas.microsoft.com/office/drawing/2014/main" id="{28E6149C-354C-4808-9E21-72D6779566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3004" y="1728789"/>
            <a:ext cx="5869129" cy="5125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556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7A2AB2-C8FF-43B5-8E38-8FFBAA8AE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Mapa-Grafico (mejorable)</a:t>
            </a:r>
          </a:p>
        </p:txBody>
      </p:sp>
      <p:pic>
        <p:nvPicPr>
          <p:cNvPr id="4" name="Imagen 4" descr="Imagen que contiene captura de pantalla&#10;&#10;Descripción generada con confianza alta">
            <a:extLst>
              <a:ext uri="{FF2B5EF4-FFF2-40B4-BE49-F238E27FC236}">
                <a16:creationId xmlns:a16="http://schemas.microsoft.com/office/drawing/2014/main" id="{8808758D-C943-42D7-8B71-511B0DC8D2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47800" y="2160589"/>
            <a:ext cx="3455736" cy="3880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33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FFDA09-CAB2-4A4D-90B3-B19D43615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Información de participantes (mejorable)</a:t>
            </a:r>
          </a:p>
        </p:txBody>
      </p:sp>
      <p:pic>
        <p:nvPicPr>
          <p:cNvPr id="4" name="Imagen 4" descr="Imagen que contiene captura de pantalla, texto&#10;&#10;Descripción generada con confianza alta">
            <a:extLst>
              <a:ext uri="{FF2B5EF4-FFF2-40B4-BE49-F238E27FC236}">
                <a16:creationId xmlns:a16="http://schemas.microsoft.com/office/drawing/2014/main" id="{09640399-1B6D-4AF6-8409-7DD1FA6654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6300" y="1931989"/>
            <a:ext cx="4928936" cy="5544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54703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0</Words>
  <Application>Microsoft Office PowerPoint</Application>
  <PresentationFormat>Panorámica</PresentationFormat>
  <Paragraphs>0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3" baseType="lpstr">
      <vt:lpstr>Faceta</vt:lpstr>
      <vt:lpstr>Integración II</vt:lpstr>
      <vt:lpstr>Proyecto QueVotan</vt:lpstr>
      <vt:lpstr>Diagrama Modular</vt:lpstr>
      <vt:lpstr>Maqueteo</vt:lpstr>
      <vt:lpstr>Inicio (Mejorable)</vt:lpstr>
      <vt:lpstr>Diseño página Contacto(Mejorable)</vt:lpstr>
      <vt:lpstr>Búsqueda de votos (mejorable) </vt:lpstr>
      <vt:lpstr>Mapa-Grafico (mejorable)</vt:lpstr>
      <vt:lpstr>Información de participantes (mejorable)</vt:lpstr>
      <vt:lpstr>Tareas Sprint 1</vt:lpstr>
      <vt:lpstr>Siguiente semana</vt:lpstr>
      <vt:lpstr>Proximamente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/>
  <cp:lastModifiedBy/>
  <cp:revision>103</cp:revision>
  <dcterms:created xsi:type="dcterms:W3CDTF">2012-07-30T22:48:03Z</dcterms:created>
  <dcterms:modified xsi:type="dcterms:W3CDTF">2018-11-06T14:10:38Z</dcterms:modified>
</cp:coreProperties>
</file>