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714" r:id="rId4"/>
    <p:sldMasterId id="2147483715" r:id="rId5"/>
    <p:sldMasterId id="2147483716" r:id="rId6"/>
    <p:sldMasterId id="2147483717" r:id="rId7"/>
    <p:sldMasterId id="2147483718" r:id="rId8"/>
    <p:sldMasterId id="2147483719"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Lst>
  <p:sldSz cy="9144000" cx="16256000"/>
  <p:notesSz cx="6858000" cy="9144000"/>
  <p:embeddedFontLst>
    <p:embeddedFont>
      <p:font typeface="Merriweather Sans"/>
      <p:regular r:id="rId46"/>
      <p:bold r:id="rId47"/>
      <p:italic r:id="rId48"/>
      <p:boldItalic r:id="rId49"/>
    </p:embeddedFont>
    <p:embeddedFont>
      <p:font typeface="Cabin"/>
      <p:regular r:id="rId50"/>
      <p:bold r:id="rId51"/>
      <p:italic r:id="rId52"/>
      <p:boldItalic r:id="rId53"/>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1E63EDC8-6207-4F98-AA3C-3006309F2045}">
  <a:tblStyle styleId="{1E63EDC8-6207-4F98-AA3C-3006309F2045}" styleName="Table_0"/>
  <a:tblStyle styleId="{0C69DFAC-9B52-4D73-A0C0-A49F0DC806EB}" styleName="Table_1"/>
</a:tblStyleLst>
</file>

<file path=ppt/_rels/presentation.xml.rels><?xml version="1.0" encoding="UTF-8" standalone="yes"?><Relationships xmlns="http://schemas.openxmlformats.org/package/2006/relationships"><Relationship Id="rId40" Type="http://schemas.openxmlformats.org/officeDocument/2006/relationships/slide" Target="slides/slide30.xml"/><Relationship Id="rId42" Type="http://schemas.openxmlformats.org/officeDocument/2006/relationships/slide" Target="slides/slide32.xml"/><Relationship Id="rId41" Type="http://schemas.openxmlformats.org/officeDocument/2006/relationships/slide" Target="slides/slide31.xml"/><Relationship Id="rId44" Type="http://schemas.openxmlformats.org/officeDocument/2006/relationships/slide" Target="slides/slide34.xml"/><Relationship Id="rId43" Type="http://schemas.openxmlformats.org/officeDocument/2006/relationships/slide" Target="slides/slide33.xml"/><Relationship Id="rId46" Type="http://schemas.openxmlformats.org/officeDocument/2006/relationships/font" Target="fonts/MerriweatherSans-regular.fntdata"/><Relationship Id="rId45" Type="http://schemas.openxmlformats.org/officeDocument/2006/relationships/slide" Target="slides/slide35.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font" Target="fonts/MerriweatherSans-italic.fntdata"/><Relationship Id="rId47" Type="http://schemas.openxmlformats.org/officeDocument/2006/relationships/font" Target="fonts/MerriweatherSans-bold.fntdata"/><Relationship Id="rId49" Type="http://schemas.openxmlformats.org/officeDocument/2006/relationships/font" Target="fonts/MerriweatherSans-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1.xml"/><Relationship Id="rId30" Type="http://schemas.openxmlformats.org/officeDocument/2006/relationships/slide" Target="slides/slide20.xml"/><Relationship Id="rId33" Type="http://schemas.openxmlformats.org/officeDocument/2006/relationships/slide" Target="slides/slide23.xml"/><Relationship Id="rId32" Type="http://schemas.openxmlformats.org/officeDocument/2006/relationships/slide" Target="slides/slide22.xml"/><Relationship Id="rId35" Type="http://schemas.openxmlformats.org/officeDocument/2006/relationships/slide" Target="slides/slide25.xml"/><Relationship Id="rId34" Type="http://schemas.openxmlformats.org/officeDocument/2006/relationships/slide" Target="slides/slide24.xml"/><Relationship Id="rId37" Type="http://schemas.openxmlformats.org/officeDocument/2006/relationships/slide" Target="slides/slide27.xml"/><Relationship Id="rId36" Type="http://schemas.openxmlformats.org/officeDocument/2006/relationships/slide" Target="slides/slide26.xml"/><Relationship Id="rId39" Type="http://schemas.openxmlformats.org/officeDocument/2006/relationships/slide" Target="slides/slide29.xml"/><Relationship Id="rId38" Type="http://schemas.openxmlformats.org/officeDocument/2006/relationships/slide" Target="slides/slide28.xml"/><Relationship Id="rId20" Type="http://schemas.openxmlformats.org/officeDocument/2006/relationships/slide" Target="slides/slide10.xml"/><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29" Type="http://schemas.openxmlformats.org/officeDocument/2006/relationships/slide" Target="slides/slide19.xml"/><Relationship Id="rId51" Type="http://schemas.openxmlformats.org/officeDocument/2006/relationships/font" Target="fonts/Cabin-bold.fntdata"/><Relationship Id="rId50" Type="http://schemas.openxmlformats.org/officeDocument/2006/relationships/font" Target="fonts/Cabin-regular.fntdata"/><Relationship Id="rId53" Type="http://schemas.openxmlformats.org/officeDocument/2006/relationships/font" Target="fonts/Cabin-boldItalic.fntdata"/><Relationship Id="rId52" Type="http://schemas.openxmlformats.org/officeDocument/2006/relationships/font" Target="fonts/Cabin-italic.fntdata"/><Relationship Id="rId11" Type="http://schemas.openxmlformats.org/officeDocument/2006/relationships/slide" Target="slides/slide1.xml"/><Relationship Id="rId10" Type="http://schemas.openxmlformats.org/officeDocument/2006/relationships/notesMaster" Target="notesMasters/notesMaster1.xml"/><Relationship Id="rId13" Type="http://schemas.openxmlformats.org/officeDocument/2006/relationships/slide" Target="slides/slide3.xml"/><Relationship Id="rId12" Type="http://schemas.openxmlformats.org/officeDocument/2006/relationships/slide" Target="slides/slide2.xml"/><Relationship Id="rId15" Type="http://schemas.openxmlformats.org/officeDocument/2006/relationships/slide" Target="slides/slide5.xml"/><Relationship Id="rId14" Type="http://schemas.openxmlformats.org/officeDocument/2006/relationships/slide" Target="slides/slide4.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 name="Shape 1"/>
        <p:cNvGrpSpPr/>
        <p:nvPr/>
      </p:nvGrpSpPr>
      <p:grpSpPr>
        <a:xfrm>
          <a:off x="0" y="0"/>
          <a:ext cx="0" cy="0"/>
          <a:chOff x="0" y="0"/>
          <a:chExt cx="0" cy="0"/>
        </a:xfrm>
      </p:grpSpPr>
      <p:sp>
        <p:nvSpPr>
          <p:cNvPr id="2" name="Shape 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rnd" cmpd="sng" w="9525">
            <a:solidFill>
              <a:srgbClr val="000000"/>
            </a:solidFill>
            <a:prstDash val="solid"/>
            <a:miter/>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Clr>
                <a:schemeClr val="dk2"/>
              </a:buClr>
              <a:buSzPct val="78571"/>
              <a:buFont typeface="Arial"/>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a:p>
            <a:pPr>
              <a:spcBef>
                <a:spcPts val="0"/>
              </a:spcBef>
              <a:buNone/>
            </a:pPr>
            <a:r>
              <a:t/>
            </a:r>
            <a:endParaRPr/>
          </a:p>
        </p:txBody>
      </p:sp>
      <p:sp>
        <p:nvSpPr>
          <p:cNvPr id="51" name="Shape 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70" name="Shape 2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77" name="Shape 2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93" name="Shape 2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00" name="Shape 3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09" name="Shape 3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26" name="Shape 3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36" name="Shape 3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44" name="Shape 3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51" name="Shape 3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7" name="Shape 357"/>
        <p:cNvGrpSpPr/>
        <p:nvPr/>
      </p:nvGrpSpPr>
      <p:grpSpPr>
        <a:xfrm>
          <a:off x="0" y="0"/>
          <a:ext cx="0" cy="0"/>
          <a:chOff x="0" y="0"/>
          <a:chExt cx="0" cy="0"/>
        </a:xfrm>
      </p:grpSpPr>
      <p:sp>
        <p:nvSpPr>
          <p:cNvPr id="358" name="Shape 35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59" name="Shape 3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7" name="Shape 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4" name="Shape 364"/>
        <p:cNvGrpSpPr/>
        <p:nvPr/>
      </p:nvGrpSpPr>
      <p:grpSpPr>
        <a:xfrm>
          <a:off x="0" y="0"/>
          <a:ext cx="0" cy="0"/>
          <a:chOff x="0" y="0"/>
          <a:chExt cx="0" cy="0"/>
        </a:xfrm>
      </p:grpSpPr>
      <p:sp>
        <p:nvSpPr>
          <p:cNvPr id="365" name="Shape 36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66" name="Shape 3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1" name="Shape 371"/>
        <p:cNvGrpSpPr/>
        <p:nvPr/>
      </p:nvGrpSpPr>
      <p:grpSpPr>
        <a:xfrm>
          <a:off x="0" y="0"/>
          <a:ext cx="0" cy="0"/>
          <a:chOff x="0" y="0"/>
          <a:chExt cx="0" cy="0"/>
        </a:xfrm>
      </p:grpSpPr>
      <p:sp>
        <p:nvSpPr>
          <p:cNvPr id="372" name="Shape 37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73" name="Shape 3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8" name="Shape 378"/>
        <p:cNvGrpSpPr/>
        <p:nvPr/>
      </p:nvGrpSpPr>
      <p:grpSpPr>
        <a:xfrm>
          <a:off x="0" y="0"/>
          <a:ext cx="0" cy="0"/>
          <a:chOff x="0" y="0"/>
          <a:chExt cx="0" cy="0"/>
        </a:xfrm>
      </p:grpSpPr>
      <p:sp>
        <p:nvSpPr>
          <p:cNvPr id="379" name="Shape 37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80" name="Shape 3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5" name="Shape 385"/>
        <p:cNvGrpSpPr/>
        <p:nvPr/>
      </p:nvGrpSpPr>
      <p:grpSpPr>
        <a:xfrm>
          <a:off x="0" y="0"/>
          <a:ext cx="0" cy="0"/>
          <a:chOff x="0" y="0"/>
          <a:chExt cx="0" cy="0"/>
        </a:xfrm>
      </p:grpSpPr>
      <p:sp>
        <p:nvSpPr>
          <p:cNvPr id="386" name="Shape 38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87" name="Shape 3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3" name="Shape 393"/>
        <p:cNvGrpSpPr/>
        <p:nvPr/>
      </p:nvGrpSpPr>
      <p:grpSpPr>
        <a:xfrm>
          <a:off x="0" y="0"/>
          <a:ext cx="0" cy="0"/>
          <a:chOff x="0" y="0"/>
          <a:chExt cx="0" cy="0"/>
        </a:xfrm>
      </p:grpSpPr>
      <p:sp>
        <p:nvSpPr>
          <p:cNvPr id="394" name="Shape 39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95" name="Shape 3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04" name="Shape 4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10" name="Shape 4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3" name="Shape 413"/>
        <p:cNvGrpSpPr/>
        <p:nvPr/>
      </p:nvGrpSpPr>
      <p:grpSpPr>
        <a:xfrm>
          <a:off x="0" y="0"/>
          <a:ext cx="0" cy="0"/>
          <a:chOff x="0" y="0"/>
          <a:chExt cx="0" cy="0"/>
        </a:xfrm>
      </p:grpSpPr>
      <p:sp>
        <p:nvSpPr>
          <p:cNvPr id="414" name="Shape 41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15" name="Shape 4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22" name="Shape 4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7" name="Shape 427"/>
        <p:cNvGrpSpPr/>
        <p:nvPr/>
      </p:nvGrpSpPr>
      <p:grpSpPr>
        <a:xfrm>
          <a:off x="0" y="0"/>
          <a:ext cx="0" cy="0"/>
          <a:chOff x="0" y="0"/>
          <a:chExt cx="0" cy="0"/>
        </a:xfrm>
      </p:grpSpPr>
      <p:sp>
        <p:nvSpPr>
          <p:cNvPr id="428" name="Shape 42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29" name="Shape 4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48" name="Shape 1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3" name="Shape 433"/>
        <p:cNvGrpSpPr/>
        <p:nvPr/>
      </p:nvGrpSpPr>
      <p:grpSpPr>
        <a:xfrm>
          <a:off x="0" y="0"/>
          <a:ext cx="0" cy="0"/>
          <a:chOff x="0" y="0"/>
          <a:chExt cx="0" cy="0"/>
        </a:xfrm>
      </p:grpSpPr>
      <p:sp>
        <p:nvSpPr>
          <p:cNvPr id="434" name="Shape 434"/>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t/>
            </a:r>
            <a:endParaRPr/>
          </a:p>
        </p:txBody>
      </p:sp>
      <p:sp>
        <p:nvSpPr>
          <p:cNvPr id="435" name="Shape 4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0" name="Shape 440"/>
        <p:cNvGrpSpPr/>
        <p:nvPr/>
      </p:nvGrpSpPr>
      <p:grpSpPr>
        <a:xfrm>
          <a:off x="0" y="0"/>
          <a:ext cx="0" cy="0"/>
          <a:chOff x="0" y="0"/>
          <a:chExt cx="0" cy="0"/>
        </a:xfrm>
      </p:grpSpPr>
      <p:sp>
        <p:nvSpPr>
          <p:cNvPr id="441" name="Shape 441"/>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t/>
            </a:r>
            <a:endParaRPr/>
          </a:p>
        </p:txBody>
      </p:sp>
      <p:sp>
        <p:nvSpPr>
          <p:cNvPr id="442" name="Shape 4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8" name="Shape 448"/>
        <p:cNvGrpSpPr/>
        <p:nvPr/>
      </p:nvGrpSpPr>
      <p:grpSpPr>
        <a:xfrm>
          <a:off x="0" y="0"/>
          <a:ext cx="0" cy="0"/>
          <a:chOff x="0" y="0"/>
          <a:chExt cx="0" cy="0"/>
        </a:xfrm>
      </p:grpSpPr>
      <p:sp>
        <p:nvSpPr>
          <p:cNvPr id="449" name="Shape 44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50" name="Shape 4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4" name="Shape 454"/>
        <p:cNvGrpSpPr/>
        <p:nvPr/>
      </p:nvGrpSpPr>
      <p:grpSpPr>
        <a:xfrm>
          <a:off x="0" y="0"/>
          <a:ext cx="0" cy="0"/>
          <a:chOff x="0" y="0"/>
          <a:chExt cx="0" cy="0"/>
        </a:xfrm>
      </p:grpSpPr>
      <p:sp>
        <p:nvSpPr>
          <p:cNvPr id="455" name="Shape 45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56" name="Shape 4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1" name="Shape 501"/>
        <p:cNvGrpSpPr/>
        <p:nvPr/>
      </p:nvGrpSpPr>
      <p:grpSpPr>
        <a:xfrm>
          <a:off x="0" y="0"/>
          <a:ext cx="0" cy="0"/>
          <a:chOff x="0" y="0"/>
          <a:chExt cx="0" cy="0"/>
        </a:xfrm>
      </p:grpSpPr>
      <p:sp>
        <p:nvSpPr>
          <p:cNvPr id="502" name="Shape 50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03" name="Shape 5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9" name="Shape 549"/>
        <p:cNvGrpSpPr/>
        <p:nvPr/>
      </p:nvGrpSpPr>
      <p:grpSpPr>
        <a:xfrm>
          <a:off x="0" y="0"/>
          <a:ext cx="0" cy="0"/>
          <a:chOff x="0" y="0"/>
          <a:chExt cx="0" cy="0"/>
        </a:xfrm>
      </p:grpSpPr>
      <p:sp>
        <p:nvSpPr>
          <p:cNvPr id="550" name="Shape 55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51" name="Shape 55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64" name="Shape 1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70" name="Shape 1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solidFill>
            <a:srgbClr val="FFFFFF"/>
          </a:solidFill>
          <a:ln cap="rnd" cmpd="sng" w="9525">
            <a:solidFill>
              <a:srgbClr val="000000"/>
            </a:solidFill>
            <a:prstDash val="solid"/>
            <a:miter/>
            <a:headEnd len="med" w="med" type="none"/>
            <a:tailEnd len="med" w="med" type="none"/>
          </a:ln>
        </p:spPr>
      </p:sp>
      <p:sp>
        <p:nvSpPr>
          <p:cNvPr id="177" name="Shape 17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Font typeface="Merriweather Sans"/>
              <a:buNone/>
            </a:pPr>
            <a:r>
              <a:rPr b="0" baseline="0" i="0" lang="en-US" sz="2000" u="none" cap="none" strike="noStrike">
                <a:latin typeface="Merriweather Sans"/>
                <a:ea typeface="Merriweather Sans"/>
                <a:cs typeface="Merriweather Sans"/>
                <a:sym typeface="Merriweather Sans"/>
              </a:rPr>
              <a:t>Like a dog .... food ... food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91" name="Shape 1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99" name="Shape 1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56" name="Shape 2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 name="Shape 7"/>
        <p:cNvGrpSpPr/>
        <p:nvPr/>
      </p:nvGrpSpPr>
      <p:grpSpPr>
        <a:xfrm>
          <a:off x="0" y="0"/>
          <a:ext cx="0" cy="0"/>
          <a:chOff x="0" y="0"/>
          <a:chExt cx="0" cy="0"/>
        </a:xfrm>
      </p:grpSpPr>
      <p:sp>
        <p:nvSpPr>
          <p:cNvPr id="8" name="Shape 8"/>
          <p:cNvSpPr txBox="1"/>
          <p:nvPr>
            <p:ph type="title"/>
          </p:nvPr>
        </p:nvSpPr>
        <p:spPr>
          <a:xfrm rot="5400000">
            <a:off x="11231562" y="1909762"/>
            <a:ext cx="4229100" cy="3482975"/>
          </a:xfrm>
          <a:prstGeom prst="rect">
            <a:avLst/>
          </a:prstGeom>
          <a:noFill/>
          <a:ln>
            <a:noFill/>
          </a:ln>
        </p:spPr>
        <p:txBody>
          <a:bodyPr anchorCtr="0" anchor="b"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9" name="Shape 9"/>
          <p:cNvSpPr txBox="1"/>
          <p:nvPr>
            <p:ph idx="1" type="body"/>
          </p:nvPr>
        </p:nvSpPr>
        <p:spPr>
          <a:xfrm rot="5400000">
            <a:off x="4189412" y="-1497012"/>
            <a:ext cx="4229100" cy="10296524"/>
          </a:xfrm>
          <a:prstGeom prst="rect">
            <a:avLst/>
          </a:prstGeom>
          <a:noFill/>
          <a:ln>
            <a:noFill/>
          </a:ln>
        </p:spPr>
        <p:txBody>
          <a:bodyPr anchorCtr="0" anchor="t"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7" name="Shape 37"/>
        <p:cNvGrpSpPr/>
        <p:nvPr/>
      </p:nvGrpSpPr>
      <p:grpSpPr>
        <a:xfrm>
          <a:off x="0" y="0"/>
          <a:ext cx="0" cy="0"/>
          <a:chOff x="0" y="0"/>
          <a:chExt cx="0" cy="0"/>
        </a:xfrm>
      </p:grpSpPr>
      <p:sp>
        <p:nvSpPr>
          <p:cNvPr id="38" name="Shape 38"/>
          <p:cNvSpPr txBox="1"/>
          <p:nvPr>
            <p:ph type="title"/>
          </p:nvPr>
        </p:nvSpPr>
        <p:spPr>
          <a:xfrm>
            <a:off x="1155700" y="1536700"/>
            <a:ext cx="13931900" cy="3086099"/>
          </a:xfrm>
          <a:prstGeom prst="rect">
            <a:avLst/>
          </a:prstGeom>
          <a:noFill/>
          <a:ln>
            <a:noFill/>
          </a:ln>
        </p:spPr>
        <p:txBody>
          <a:bodyPr anchorCtr="0" anchor="b"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39" name="Shape 39"/>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0" name="Shape 40"/>
        <p:cNvGrpSpPr/>
        <p:nvPr/>
      </p:nvGrpSpPr>
      <p:grpSpPr>
        <a:xfrm>
          <a:off x="0" y="0"/>
          <a:ext cx="0" cy="0"/>
          <a:chOff x="0" y="0"/>
          <a:chExt cx="0" cy="0"/>
        </a:xfrm>
      </p:grpSpPr>
      <p:sp>
        <p:nvSpPr>
          <p:cNvPr id="41" name="Shape 41"/>
          <p:cNvSpPr txBox="1"/>
          <p:nvPr>
            <p:ph type="ctrTitle"/>
          </p:nvPr>
        </p:nvSpPr>
        <p:spPr>
          <a:xfrm>
            <a:off x="1219200" y="2840038"/>
            <a:ext cx="13817599" cy="1960561"/>
          </a:xfrm>
          <a:prstGeom prst="rect">
            <a:avLst/>
          </a:prstGeom>
          <a:noFill/>
          <a:ln>
            <a:noFill/>
          </a:ln>
        </p:spPr>
        <p:txBody>
          <a:bodyPr anchorCtr="0" anchor="b"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42" name="Shape 42"/>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marL="0" marR="0" rtl="0" algn="ctr">
              <a:spcBef>
                <a:spcPts val="0"/>
              </a:spcBef>
              <a:spcAft>
                <a:spcPts val="0"/>
              </a:spcAft>
              <a:buClr>
                <a:schemeClr val="lt1"/>
              </a:buClr>
              <a:buFont typeface="Cabin"/>
              <a:buNone/>
              <a:defRPr/>
            </a:lvl1pPr>
            <a:lvl2pPr indent="0" marL="457200" marR="0" rtl="0" algn="ctr">
              <a:spcBef>
                <a:spcPts val="0"/>
              </a:spcBef>
              <a:spcAft>
                <a:spcPts val="0"/>
              </a:spcAft>
              <a:buClr>
                <a:schemeClr val="lt1"/>
              </a:buClr>
              <a:buFont typeface="Cabin"/>
              <a:buNone/>
              <a:defRPr/>
            </a:lvl2pPr>
            <a:lvl3pPr indent="0" marL="914400" marR="0" rtl="0" algn="ctr">
              <a:spcBef>
                <a:spcPts val="0"/>
              </a:spcBef>
              <a:spcAft>
                <a:spcPts val="0"/>
              </a:spcAft>
              <a:buClr>
                <a:schemeClr val="lt1"/>
              </a:buClr>
              <a:buFont typeface="Cabin"/>
              <a:buNone/>
              <a:defRPr/>
            </a:lvl3pPr>
            <a:lvl4pPr indent="0" marL="1371600" marR="0" rtl="0" algn="ctr">
              <a:spcBef>
                <a:spcPts val="0"/>
              </a:spcBef>
              <a:spcAft>
                <a:spcPts val="0"/>
              </a:spcAft>
              <a:buClr>
                <a:schemeClr val="lt1"/>
              </a:buClr>
              <a:buFont typeface="Cabin"/>
              <a:buNone/>
              <a:defRPr/>
            </a:lvl4pPr>
            <a:lvl5pPr indent="0" marL="1828800" marR="0" rtl="0" algn="ctr">
              <a:spcBef>
                <a:spcPts val="0"/>
              </a:spcBef>
              <a:spcAft>
                <a:spcPts val="0"/>
              </a:spcAft>
              <a:buClr>
                <a:schemeClr val="lt1"/>
              </a:buClr>
              <a:buFont typeface="Cabin"/>
              <a:buNone/>
              <a:defRPr/>
            </a:lvl5pPr>
            <a:lvl6pPr indent="0" marL="2286000" marR="0" rtl="0" algn="ctr">
              <a:spcBef>
                <a:spcPts val="0"/>
              </a:spcBef>
              <a:spcAft>
                <a:spcPts val="0"/>
              </a:spcAft>
              <a:buClr>
                <a:schemeClr val="lt1"/>
              </a:buClr>
              <a:buFont typeface="Cabin"/>
              <a:buNone/>
              <a:defRPr/>
            </a:lvl6pPr>
            <a:lvl7pPr indent="0" marL="2743200" marR="0" rtl="0" algn="ctr">
              <a:spcBef>
                <a:spcPts val="0"/>
              </a:spcBef>
              <a:spcAft>
                <a:spcPts val="0"/>
              </a:spcAft>
              <a:buClr>
                <a:schemeClr val="lt1"/>
              </a:buClr>
              <a:buFont typeface="Cabin"/>
              <a:buNone/>
              <a:defRPr/>
            </a:lvl7pPr>
            <a:lvl8pPr indent="0" marL="3200400" marR="0" rtl="0" algn="ctr">
              <a:spcBef>
                <a:spcPts val="0"/>
              </a:spcBef>
              <a:spcAft>
                <a:spcPts val="0"/>
              </a:spcAft>
              <a:buClr>
                <a:schemeClr val="lt1"/>
              </a:buClr>
              <a:buFont typeface="Cabin"/>
              <a:buNone/>
              <a:defRPr/>
            </a:lvl8pPr>
            <a:lvl9pPr indent="0"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55" name="Shape 55"/>
        <p:cNvGrpSpPr/>
        <p:nvPr/>
      </p:nvGrpSpPr>
      <p:grpSpPr>
        <a:xfrm>
          <a:off x="0" y="0"/>
          <a:ext cx="0" cy="0"/>
          <a:chOff x="0" y="0"/>
          <a:chExt cx="0" cy="0"/>
        </a:xfrm>
      </p:grpSpPr>
      <p:sp>
        <p:nvSpPr>
          <p:cNvPr id="56" name="Shape 56"/>
          <p:cNvSpPr txBox="1"/>
          <p:nvPr>
            <p:ph type="title"/>
          </p:nvPr>
        </p:nvSpPr>
        <p:spPr>
          <a:xfrm rot="5400000">
            <a:off x="9236075" y="2441574"/>
            <a:ext cx="7708899" cy="330834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57" name="Shape 57"/>
          <p:cNvSpPr txBox="1"/>
          <p:nvPr>
            <p:ph idx="1" type="body"/>
          </p:nvPr>
        </p:nvSpPr>
        <p:spPr>
          <a:xfrm rot="5400000">
            <a:off x="2543175" y="-790575"/>
            <a:ext cx="7708899" cy="9772650"/>
          </a:xfrm>
          <a:prstGeom prst="rect">
            <a:avLst/>
          </a:prstGeom>
          <a:noFill/>
          <a:ln>
            <a:noFill/>
          </a:ln>
        </p:spPr>
        <p:txBody>
          <a:bodyPr anchorCtr="0" anchor="ctr" bIns="91425" lIns="91425" rIns="91425" tIns="91425"/>
          <a:lstStyle>
            <a:lvl1pPr indent="-374776" marL="1054100" rtl="0" algn="l">
              <a:spcBef>
                <a:spcPts val="2300"/>
              </a:spcBef>
              <a:spcAft>
                <a:spcPts val="0"/>
              </a:spcAft>
              <a:buClr>
                <a:schemeClr val="lt1"/>
              </a:buClr>
              <a:buFont typeface="Cabin"/>
              <a:buChar char="•"/>
              <a:defRPr/>
            </a:lvl1pPr>
            <a:lvl2pPr indent="-374776" marL="1498600" rtl="0" algn="l">
              <a:spcBef>
                <a:spcPts val="2300"/>
              </a:spcBef>
              <a:spcAft>
                <a:spcPts val="0"/>
              </a:spcAft>
              <a:buClr>
                <a:schemeClr val="lt1"/>
              </a:buClr>
              <a:buFont typeface="Cabin"/>
              <a:buChar char="•"/>
              <a:defRPr/>
            </a:lvl2pPr>
            <a:lvl3pPr indent="-374776" marL="1943100" rtl="0" algn="l">
              <a:spcBef>
                <a:spcPts val="2300"/>
              </a:spcBef>
              <a:spcAft>
                <a:spcPts val="0"/>
              </a:spcAft>
              <a:buClr>
                <a:schemeClr val="lt1"/>
              </a:buClr>
              <a:buFont typeface="Cabin"/>
              <a:buChar char="•"/>
              <a:defRPr/>
            </a:lvl3pPr>
            <a:lvl4pPr indent="-374776" marL="2387600" rtl="0" algn="l">
              <a:spcBef>
                <a:spcPts val="2300"/>
              </a:spcBef>
              <a:spcAft>
                <a:spcPts val="0"/>
              </a:spcAft>
              <a:buClr>
                <a:schemeClr val="lt1"/>
              </a:buClr>
              <a:buFont typeface="Cabin"/>
              <a:buChar char="•"/>
              <a:defRPr/>
            </a:lvl4pPr>
            <a:lvl5pPr indent="-374776" marL="2832100" rtl="0" algn="l">
              <a:spcBef>
                <a:spcPts val="2300"/>
              </a:spcBef>
              <a:spcAft>
                <a:spcPts val="0"/>
              </a:spcAft>
              <a:buClr>
                <a:schemeClr val="lt1"/>
              </a:buClr>
              <a:buFont typeface="Cabin"/>
              <a:buChar char="•"/>
              <a:defRPr/>
            </a:lvl5pPr>
            <a:lvl6pPr indent="-374776" marL="3289300" rtl="0" algn="l">
              <a:spcBef>
                <a:spcPts val="2300"/>
              </a:spcBef>
              <a:spcAft>
                <a:spcPts val="0"/>
              </a:spcAft>
              <a:buClr>
                <a:schemeClr val="lt1"/>
              </a:buClr>
              <a:buFont typeface="Cabin"/>
              <a:buChar char="•"/>
              <a:defRPr/>
            </a:lvl6pPr>
            <a:lvl7pPr indent="-374777" marL="3746500" rtl="0" algn="l">
              <a:spcBef>
                <a:spcPts val="2300"/>
              </a:spcBef>
              <a:spcAft>
                <a:spcPts val="0"/>
              </a:spcAft>
              <a:buClr>
                <a:schemeClr val="lt1"/>
              </a:buClr>
              <a:buFont typeface="Cabin"/>
              <a:buChar char="•"/>
              <a:defRPr/>
            </a:lvl7pPr>
            <a:lvl8pPr indent="-374777" marL="4203700" rtl="0" algn="l">
              <a:spcBef>
                <a:spcPts val="2300"/>
              </a:spcBef>
              <a:spcAft>
                <a:spcPts val="0"/>
              </a:spcAft>
              <a:buClr>
                <a:schemeClr val="lt1"/>
              </a:buClr>
              <a:buFont typeface="Cabin"/>
              <a:buChar char="•"/>
              <a:defRPr/>
            </a:lvl8pPr>
            <a:lvl9pPr indent="-374777"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58" name="Shape 58"/>
        <p:cNvGrpSpPr/>
        <p:nvPr/>
      </p:nvGrpSpPr>
      <p:grpSpPr>
        <a:xfrm>
          <a:off x="0" y="0"/>
          <a:ext cx="0" cy="0"/>
          <a:chOff x="0" y="0"/>
          <a:chExt cx="0" cy="0"/>
        </a:xfrm>
      </p:grpSpPr>
      <p:sp>
        <p:nvSpPr>
          <p:cNvPr id="59" name="Shape 59"/>
          <p:cNvSpPr txBox="1"/>
          <p:nvPr>
            <p:ph type="title"/>
          </p:nvPr>
        </p:nvSpPr>
        <p:spPr>
          <a:xfrm>
            <a:off x="1511300" y="241300"/>
            <a:ext cx="13233399" cy="22860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60" name="Shape 60"/>
          <p:cNvSpPr txBox="1"/>
          <p:nvPr>
            <p:ph idx="1" type="body"/>
          </p:nvPr>
        </p:nvSpPr>
        <p:spPr>
          <a:xfrm rot="5400000">
            <a:off x="5448299" y="-1346199"/>
            <a:ext cx="5359400" cy="13233399"/>
          </a:xfrm>
          <a:prstGeom prst="rect">
            <a:avLst/>
          </a:prstGeom>
          <a:noFill/>
          <a:ln>
            <a:noFill/>
          </a:ln>
        </p:spPr>
        <p:txBody>
          <a:bodyPr anchorCtr="0" anchor="ctr" bIns="91425" lIns="91425" rIns="91425" tIns="91425"/>
          <a:lstStyle>
            <a:lvl1pPr indent="-374776" marL="1054100" rtl="0" algn="l">
              <a:spcBef>
                <a:spcPts val="2300"/>
              </a:spcBef>
              <a:spcAft>
                <a:spcPts val="0"/>
              </a:spcAft>
              <a:buClr>
                <a:schemeClr val="lt1"/>
              </a:buClr>
              <a:buFont typeface="Cabin"/>
              <a:buChar char="•"/>
              <a:defRPr/>
            </a:lvl1pPr>
            <a:lvl2pPr indent="-374776" marL="1498600" rtl="0" algn="l">
              <a:spcBef>
                <a:spcPts val="2300"/>
              </a:spcBef>
              <a:spcAft>
                <a:spcPts val="0"/>
              </a:spcAft>
              <a:buClr>
                <a:schemeClr val="lt1"/>
              </a:buClr>
              <a:buFont typeface="Cabin"/>
              <a:buChar char="•"/>
              <a:defRPr/>
            </a:lvl2pPr>
            <a:lvl3pPr indent="-374776" marL="1943100" rtl="0" algn="l">
              <a:spcBef>
                <a:spcPts val="2300"/>
              </a:spcBef>
              <a:spcAft>
                <a:spcPts val="0"/>
              </a:spcAft>
              <a:buClr>
                <a:schemeClr val="lt1"/>
              </a:buClr>
              <a:buFont typeface="Cabin"/>
              <a:buChar char="•"/>
              <a:defRPr/>
            </a:lvl3pPr>
            <a:lvl4pPr indent="-374776" marL="2387600" rtl="0" algn="l">
              <a:spcBef>
                <a:spcPts val="2300"/>
              </a:spcBef>
              <a:spcAft>
                <a:spcPts val="0"/>
              </a:spcAft>
              <a:buClr>
                <a:schemeClr val="lt1"/>
              </a:buClr>
              <a:buFont typeface="Cabin"/>
              <a:buChar char="•"/>
              <a:defRPr/>
            </a:lvl4pPr>
            <a:lvl5pPr indent="-374776" marL="2832100" rtl="0" algn="l">
              <a:spcBef>
                <a:spcPts val="2300"/>
              </a:spcBef>
              <a:spcAft>
                <a:spcPts val="0"/>
              </a:spcAft>
              <a:buClr>
                <a:schemeClr val="lt1"/>
              </a:buClr>
              <a:buFont typeface="Cabin"/>
              <a:buChar char="•"/>
              <a:defRPr/>
            </a:lvl5pPr>
            <a:lvl6pPr indent="-374776" marL="3289300" rtl="0" algn="l">
              <a:spcBef>
                <a:spcPts val="2300"/>
              </a:spcBef>
              <a:spcAft>
                <a:spcPts val="0"/>
              </a:spcAft>
              <a:buClr>
                <a:schemeClr val="lt1"/>
              </a:buClr>
              <a:buFont typeface="Cabin"/>
              <a:buChar char="•"/>
              <a:defRPr/>
            </a:lvl6pPr>
            <a:lvl7pPr indent="-374777" marL="3746500" rtl="0" algn="l">
              <a:spcBef>
                <a:spcPts val="2300"/>
              </a:spcBef>
              <a:spcAft>
                <a:spcPts val="0"/>
              </a:spcAft>
              <a:buClr>
                <a:schemeClr val="lt1"/>
              </a:buClr>
              <a:buFont typeface="Cabin"/>
              <a:buChar char="•"/>
              <a:defRPr/>
            </a:lvl7pPr>
            <a:lvl8pPr indent="-374777" marL="4203700" rtl="0" algn="l">
              <a:spcBef>
                <a:spcPts val="2300"/>
              </a:spcBef>
              <a:spcAft>
                <a:spcPts val="0"/>
              </a:spcAft>
              <a:buClr>
                <a:schemeClr val="lt1"/>
              </a:buClr>
              <a:buFont typeface="Cabin"/>
              <a:buChar char="•"/>
              <a:defRPr/>
            </a:lvl8pPr>
            <a:lvl9pPr indent="-374777"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3186113" y="6400800"/>
            <a:ext cx="9753599" cy="7556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3" name="Shape 63"/>
          <p:cNvSpPr/>
          <p:nvPr>
            <p:ph idx="2" type="pic"/>
          </p:nvPr>
        </p:nvSpPr>
        <p:spPr>
          <a:xfrm>
            <a:off x="3186113" y="817562"/>
            <a:ext cx="9753599" cy="5486399"/>
          </a:xfrm>
          <a:prstGeom prst="rect">
            <a:avLst/>
          </a:prstGeom>
          <a:noFill/>
          <a:ln>
            <a:noFill/>
          </a:ln>
        </p:spPr>
      </p:sp>
      <p:sp>
        <p:nvSpPr>
          <p:cNvPr id="64" name="Shape 64"/>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5" name="Shape 65"/>
        <p:cNvGrpSpPr/>
        <p:nvPr/>
      </p:nvGrpSpPr>
      <p:grpSpPr>
        <a:xfrm>
          <a:off x="0" y="0"/>
          <a:ext cx="0" cy="0"/>
          <a:chOff x="0" y="0"/>
          <a:chExt cx="0" cy="0"/>
        </a:xfrm>
      </p:grpSpPr>
      <p:sp>
        <p:nvSpPr>
          <p:cNvPr id="66" name="Shape 66"/>
          <p:cNvSpPr txBox="1"/>
          <p:nvPr>
            <p:ph type="title"/>
          </p:nvPr>
        </p:nvSpPr>
        <p:spPr>
          <a:xfrm>
            <a:off x="812800" y="363537"/>
            <a:ext cx="5348287" cy="154940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7" name="Shape 67"/>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8" name="Shape 68"/>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9" name="Shape 69"/>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0" name="Shape 70"/>
        <p:cNvGrpSpPr/>
        <p:nvPr/>
      </p:nvGrpSpPr>
      <p:grpSpPr>
        <a:xfrm>
          <a:off x="0" y="0"/>
          <a:ext cx="0" cy="0"/>
          <a:chOff x="0" y="0"/>
          <a:chExt cx="0" cy="0"/>
        </a:xfrm>
      </p:grpSpPr>
      <p:sp>
        <p:nvSpPr>
          <p:cNvPr id="71" name="Shape 71"/>
          <p:cNvSpPr txBox="1"/>
          <p:nvPr>
            <p:ph type="title"/>
          </p:nvPr>
        </p:nvSpPr>
        <p:spPr>
          <a:xfrm>
            <a:off x="1511300" y="241300"/>
            <a:ext cx="13233399" cy="22860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72" name="Shape 72"/>
        <p:cNvGrpSpPr/>
        <p:nvPr/>
      </p:nvGrpSpPr>
      <p:grpSpPr>
        <a:xfrm>
          <a:off x="0" y="0"/>
          <a:ext cx="0" cy="0"/>
          <a:chOff x="0" y="0"/>
          <a:chExt cx="0" cy="0"/>
        </a:xfrm>
      </p:grpSpPr>
      <p:sp>
        <p:nvSpPr>
          <p:cNvPr id="73" name="Shape 73"/>
          <p:cNvSpPr txBox="1"/>
          <p:nvPr>
            <p:ph type="title"/>
          </p:nvPr>
        </p:nvSpPr>
        <p:spPr>
          <a:xfrm>
            <a:off x="812800" y="366712"/>
            <a:ext cx="14630400" cy="1524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4" name="Shape 74"/>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75" name="Shape 75"/>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6" name="Shape 76"/>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77" name="Shape 77"/>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8" name="Shape 78"/>
        <p:cNvGrpSpPr/>
        <p:nvPr/>
      </p:nvGrpSpPr>
      <p:grpSpPr>
        <a:xfrm>
          <a:off x="0" y="0"/>
          <a:ext cx="0" cy="0"/>
          <a:chOff x="0" y="0"/>
          <a:chExt cx="0" cy="0"/>
        </a:xfrm>
      </p:grpSpPr>
      <p:sp>
        <p:nvSpPr>
          <p:cNvPr id="79" name="Shape 79"/>
          <p:cNvSpPr txBox="1"/>
          <p:nvPr>
            <p:ph type="title"/>
          </p:nvPr>
        </p:nvSpPr>
        <p:spPr>
          <a:xfrm>
            <a:off x="1511300" y="241300"/>
            <a:ext cx="13233399" cy="22860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80" name="Shape 80"/>
          <p:cNvSpPr txBox="1"/>
          <p:nvPr>
            <p:ph idx="1" type="body"/>
          </p:nvPr>
        </p:nvSpPr>
        <p:spPr>
          <a:xfrm>
            <a:off x="1511300" y="2590800"/>
            <a:ext cx="6540500" cy="53594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1" name="Shape 81"/>
          <p:cNvSpPr txBox="1"/>
          <p:nvPr>
            <p:ph idx="2" type="body"/>
          </p:nvPr>
        </p:nvSpPr>
        <p:spPr>
          <a:xfrm>
            <a:off x="8204200" y="2590800"/>
            <a:ext cx="6540500" cy="53594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0" name="Shape 10"/>
        <p:cNvGrpSpPr/>
        <p:nvPr/>
      </p:nvGrpSpPr>
      <p:grpSpPr>
        <a:xfrm>
          <a:off x="0" y="0"/>
          <a:ext cx="0" cy="0"/>
          <a:chOff x="0" y="0"/>
          <a:chExt cx="0" cy="0"/>
        </a:xfrm>
      </p:grpSpPr>
      <p:sp>
        <p:nvSpPr>
          <p:cNvPr id="11" name="Shape 11"/>
          <p:cNvSpPr txBox="1"/>
          <p:nvPr>
            <p:ph type="title"/>
          </p:nvPr>
        </p:nvSpPr>
        <p:spPr>
          <a:xfrm>
            <a:off x="1155700" y="1536700"/>
            <a:ext cx="13931900" cy="3086099"/>
          </a:xfrm>
          <a:prstGeom prst="rect">
            <a:avLst/>
          </a:prstGeom>
          <a:noFill/>
          <a:ln>
            <a:noFill/>
          </a:ln>
        </p:spPr>
        <p:txBody>
          <a:bodyPr anchorCtr="0" anchor="b"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2" name="Shape 12"/>
          <p:cNvSpPr txBox="1"/>
          <p:nvPr>
            <p:ph idx="1" type="body"/>
          </p:nvPr>
        </p:nvSpPr>
        <p:spPr>
          <a:xfrm rot="5400000">
            <a:off x="7594599" y="-1727200"/>
            <a:ext cx="1054100" cy="13931900"/>
          </a:xfrm>
          <a:prstGeom prst="rect">
            <a:avLst/>
          </a:prstGeom>
          <a:noFill/>
          <a:ln>
            <a:noFill/>
          </a:ln>
        </p:spPr>
        <p:txBody>
          <a:bodyPr anchorCtr="0" anchor="t"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82" name="Shape 82"/>
        <p:cNvGrpSpPr/>
        <p:nvPr/>
      </p:nvGrpSpPr>
      <p:grpSpPr>
        <a:xfrm>
          <a:off x="0" y="0"/>
          <a:ext cx="0" cy="0"/>
          <a:chOff x="0" y="0"/>
          <a:chExt cx="0" cy="0"/>
        </a:xfrm>
      </p:grpSpPr>
      <p:sp>
        <p:nvSpPr>
          <p:cNvPr id="83" name="Shape 83"/>
          <p:cNvSpPr txBox="1"/>
          <p:nvPr>
            <p:ph type="title"/>
          </p:nvPr>
        </p:nvSpPr>
        <p:spPr>
          <a:xfrm>
            <a:off x="1284287" y="5875337"/>
            <a:ext cx="13817599" cy="181609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4" name="Shape 84"/>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85" name="Shape 85"/>
        <p:cNvGrpSpPr/>
        <p:nvPr/>
      </p:nvGrpSpPr>
      <p:grpSpPr>
        <a:xfrm>
          <a:off x="0" y="0"/>
          <a:ext cx="0" cy="0"/>
          <a:chOff x="0" y="0"/>
          <a:chExt cx="0" cy="0"/>
        </a:xfrm>
      </p:grpSpPr>
      <p:sp>
        <p:nvSpPr>
          <p:cNvPr id="86" name="Shape 86"/>
          <p:cNvSpPr txBox="1"/>
          <p:nvPr>
            <p:ph type="title"/>
          </p:nvPr>
        </p:nvSpPr>
        <p:spPr>
          <a:xfrm>
            <a:off x="1511300" y="241300"/>
            <a:ext cx="13233399" cy="22860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87" name="Shape 87"/>
          <p:cNvSpPr txBox="1"/>
          <p:nvPr>
            <p:ph idx="1" type="body"/>
          </p:nvPr>
        </p:nvSpPr>
        <p:spPr>
          <a:xfrm>
            <a:off x="1511300" y="2590800"/>
            <a:ext cx="13233399" cy="5359400"/>
          </a:xfrm>
          <a:prstGeom prst="rect">
            <a:avLst/>
          </a:prstGeom>
          <a:noFill/>
          <a:ln>
            <a:noFill/>
          </a:ln>
        </p:spPr>
        <p:txBody>
          <a:bodyPr anchorCtr="0" anchor="ctr" bIns="91425" lIns="91425" rIns="91425" tIns="91425"/>
          <a:lstStyle>
            <a:lvl1pPr indent="-374776" marL="1054100" rtl="0" algn="l">
              <a:spcBef>
                <a:spcPts val="2300"/>
              </a:spcBef>
              <a:spcAft>
                <a:spcPts val="0"/>
              </a:spcAft>
              <a:buClr>
                <a:schemeClr val="lt1"/>
              </a:buClr>
              <a:buFont typeface="Cabin"/>
              <a:buChar char="•"/>
              <a:defRPr/>
            </a:lvl1pPr>
            <a:lvl2pPr indent="-374776" marL="1498600" rtl="0" algn="l">
              <a:spcBef>
                <a:spcPts val="2300"/>
              </a:spcBef>
              <a:spcAft>
                <a:spcPts val="0"/>
              </a:spcAft>
              <a:buClr>
                <a:schemeClr val="lt1"/>
              </a:buClr>
              <a:buFont typeface="Cabin"/>
              <a:buChar char="•"/>
              <a:defRPr/>
            </a:lvl2pPr>
            <a:lvl3pPr indent="-374776" marL="1943100" rtl="0" algn="l">
              <a:spcBef>
                <a:spcPts val="2300"/>
              </a:spcBef>
              <a:spcAft>
                <a:spcPts val="0"/>
              </a:spcAft>
              <a:buClr>
                <a:schemeClr val="lt1"/>
              </a:buClr>
              <a:buFont typeface="Cabin"/>
              <a:buChar char="•"/>
              <a:defRPr/>
            </a:lvl3pPr>
            <a:lvl4pPr indent="-374776" marL="2387600" rtl="0" algn="l">
              <a:spcBef>
                <a:spcPts val="2300"/>
              </a:spcBef>
              <a:spcAft>
                <a:spcPts val="0"/>
              </a:spcAft>
              <a:buClr>
                <a:schemeClr val="lt1"/>
              </a:buClr>
              <a:buFont typeface="Cabin"/>
              <a:buChar char="•"/>
              <a:defRPr/>
            </a:lvl4pPr>
            <a:lvl5pPr indent="-374776" marL="2832100" rtl="0" algn="l">
              <a:spcBef>
                <a:spcPts val="2300"/>
              </a:spcBef>
              <a:spcAft>
                <a:spcPts val="0"/>
              </a:spcAft>
              <a:buClr>
                <a:schemeClr val="lt1"/>
              </a:buClr>
              <a:buFont typeface="Cabin"/>
              <a:buChar char="•"/>
              <a:defRPr/>
            </a:lvl5pPr>
            <a:lvl6pPr indent="-374776" marL="3289300" rtl="0" algn="l">
              <a:spcBef>
                <a:spcPts val="2300"/>
              </a:spcBef>
              <a:spcAft>
                <a:spcPts val="0"/>
              </a:spcAft>
              <a:buClr>
                <a:schemeClr val="lt1"/>
              </a:buClr>
              <a:buFont typeface="Cabin"/>
              <a:buChar char="•"/>
              <a:defRPr/>
            </a:lvl6pPr>
            <a:lvl7pPr indent="-374777" marL="3746500" rtl="0" algn="l">
              <a:spcBef>
                <a:spcPts val="2300"/>
              </a:spcBef>
              <a:spcAft>
                <a:spcPts val="0"/>
              </a:spcAft>
              <a:buClr>
                <a:schemeClr val="lt1"/>
              </a:buClr>
              <a:buFont typeface="Cabin"/>
              <a:buChar char="•"/>
              <a:defRPr/>
            </a:lvl7pPr>
            <a:lvl8pPr indent="-374777" marL="4203700" rtl="0" algn="l">
              <a:spcBef>
                <a:spcPts val="2300"/>
              </a:spcBef>
              <a:spcAft>
                <a:spcPts val="0"/>
              </a:spcAft>
              <a:buClr>
                <a:schemeClr val="lt1"/>
              </a:buClr>
              <a:buFont typeface="Cabin"/>
              <a:buChar char="•"/>
              <a:defRPr/>
            </a:lvl8pPr>
            <a:lvl9pPr indent="-374777"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8" name="Shape 88"/>
        <p:cNvGrpSpPr/>
        <p:nvPr/>
      </p:nvGrpSpPr>
      <p:grpSpPr>
        <a:xfrm>
          <a:off x="0" y="0"/>
          <a:ext cx="0" cy="0"/>
          <a:chOff x="0" y="0"/>
          <a:chExt cx="0" cy="0"/>
        </a:xfrm>
      </p:grpSpPr>
      <p:sp>
        <p:nvSpPr>
          <p:cNvPr id="89" name="Shape 89"/>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90" name="Shape 90"/>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marL="0" marR="0" rtl="0" algn="ctr">
              <a:spcBef>
                <a:spcPts val="2300"/>
              </a:spcBef>
              <a:spcAft>
                <a:spcPts val="0"/>
              </a:spcAft>
              <a:buClr>
                <a:schemeClr val="lt1"/>
              </a:buClr>
              <a:buFont typeface="Cabin"/>
              <a:buNone/>
              <a:defRPr/>
            </a:lvl1pPr>
            <a:lvl2pPr indent="0" marL="457200" marR="0" rtl="0" algn="ctr">
              <a:spcBef>
                <a:spcPts val="2300"/>
              </a:spcBef>
              <a:spcAft>
                <a:spcPts val="0"/>
              </a:spcAft>
              <a:buClr>
                <a:schemeClr val="lt1"/>
              </a:buClr>
              <a:buFont typeface="Cabin"/>
              <a:buNone/>
              <a:defRPr/>
            </a:lvl2pPr>
            <a:lvl3pPr indent="0" marL="914400" marR="0" rtl="0" algn="ctr">
              <a:spcBef>
                <a:spcPts val="2300"/>
              </a:spcBef>
              <a:spcAft>
                <a:spcPts val="0"/>
              </a:spcAft>
              <a:buClr>
                <a:schemeClr val="lt1"/>
              </a:buClr>
              <a:buFont typeface="Cabin"/>
              <a:buNone/>
              <a:defRPr/>
            </a:lvl3pPr>
            <a:lvl4pPr indent="0" marL="1371600" marR="0" rtl="0" algn="ctr">
              <a:spcBef>
                <a:spcPts val="2300"/>
              </a:spcBef>
              <a:spcAft>
                <a:spcPts val="0"/>
              </a:spcAft>
              <a:buClr>
                <a:schemeClr val="lt1"/>
              </a:buClr>
              <a:buFont typeface="Cabin"/>
              <a:buNone/>
              <a:defRPr/>
            </a:lvl4pPr>
            <a:lvl5pPr indent="0" marL="1828800" marR="0" rtl="0" algn="ctr">
              <a:spcBef>
                <a:spcPts val="2300"/>
              </a:spcBef>
              <a:spcAft>
                <a:spcPts val="0"/>
              </a:spcAft>
              <a:buClr>
                <a:schemeClr val="lt1"/>
              </a:buClr>
              <a:buFont typeface="Cabin"/>
              <a:buNone/>
              <a:defRPr/>
            </a:lvl5pPr>
            <a:lvl6pPr indent="0" marL="2286000" marR="0" rtl="0" algn="ctr">
              <a:spcBef>
                <a:spcPts val="2300"/>
              </a:spcBef>
              <a:spcAft>
                <a:spcPts val="0"/>
              </a:spcAft>
              <a:buClr>
                <a:schemeClr val="lt1"/>
              </a:buClr>
              <a:buFont typeface="Cabin"/>
              <a:buNone/>
              <a:defRPr/>
            </a:lvl6pPr>
            <a:lvl7pPr indent="0" marL="2743200" marR="0" rtl="0" algn="ctr">
              <a:spcBef>
                <a:spcPts val="2300"/>
              </a:spcBef>
              <a:spcAft>
                <a:spcPts val="0"/>
              </a:spcAft>
              <a:buClr>
                <a:schemeClr val="lt1"/>
              </a:buClr>
              <a:buFont typeface="Cabin"/>
              <a:buNone/>
              <a:defRPr/>
            </a:lvl7pPr>
            <a:lvl8pPr indent="0" marL="3200400" marR="0" rtl="0" algn="ctr">
              <a:spcBef>
                <a:spcPts val="2300"/>
              </a:spcBef>
              <a:spcAft>
                <a:spcPts val="0"/>
              </a:spcAft>
              <a:buClr>
                <a:schemeClr val="lt1"/>
              </a:buClr>
              <a:buFont typeface="Cabin"/>
              <a:buNone/>
              <a:defRPr/>
            </a:lvl8pPr>
            <a:lvl9pPr indent="0" marL="3657600" marR="0" rtl="0" algn="ctr">
              <a:spcBef>
                <a:spcPts val="2300"/>
              </a:spcBef>
              <a:spcAft>
                <a:spcPts val="0"/>
              </a:spcAft>
              <a:buClr>
                <a:schemeClr val="lt1"/>
              </a:buClr>
              <a:buFont typeface="Cabin"/>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01" name="Shape 101"/>
        <p:cNvGrpSpPr/>
        <p:nvPr/>
      </p:nvGrpSpPr>
      <p:grpSpPr>
        <a:xfrm>
          <a:off x="0" y="0"/>
          <a:ext cx="0" cy="0"/>
          <a:chOff x="0" y="0"/>
          <a:chExt cx="0" cy="0"/>
        </a:xfrm>
      </p:grpSpPr>
      <p:sp>
        <p:nvSpPr>
          <p:cNvPr id="102" name="Shape 102"/>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03" name="Shape 103"/>
          <p:cNvSpPr txBox="1"/>
          <p:nvPr>
            <p:ph idx="1" type="body"/>
          </p:nvPr>
        </p:nvSpPr>
        <p:spPr>
          <a:xfrm rot="5400000">
            <a:off x="2271712" y="-874712"/>
            <a:ext cx="8064499" cy="10296524"/>
          </a:xfrm>
          <a:prstGeom prst="rect">
            <a:avLst/>
          </a:prstGeom>
          <a:noFill/>
          <a:ln>
            <a:noFill/>
          </a:ln>
        </p:spPr>
        <p:txBody>
          <a:bodyPr anchorCtr="0" anchor="ctr" bIns="91425" lIns="91425" rIns="91425" tIns="91425"/>
          <a:lstStyle>
            <a:lvl1pPr indent="-142494" marL="711200" rtl="0" algn="l">
              <a:spcBef>
                <a:spcPts val="3500"/>
              </a:spcBef>
              <a:spcAft>
                <a:spcPts val="0"/>
              </a:spcAft>
              <a:buClr>
                <a:schemeClr val="lt1"/>
              </a:buClr>
              <a:buFont typeface="Cabin"/>
              <a:buChar char="•"/>
              <a:defRPr/>
            </a:lvl1pPr>
            <a:lvl2pPr indent="-142494" marL="1003300" rtl="0" algn="l">
              <a:spcBef>
                <a:spcPts val="3500"/>
              </a:spcBef>
              <a:spcAft>
                <a:spcPts val="0"/>
              </a:spcAft>
              <a:buClr>
                <a:schemeClr val="lt1"/>
              </a:buClr>
              <a:buFont typeface="Cabin"/>
              <a:buChar char="•"/>
              <a:defRPr/>
            </a:lvl2pPr>
            <a:lvl3pPr indent="-142494" marL="1295400" rtl="0" algn="l">
              <a:spcBef>
                <a:spcPts val="3500"/>
              </a:spcBef>
              <a:spcAft>
                <a:spcPts val="0"/>
              </a:spcAft>
              <a:buClr>
                <a:schemeClr val="lt1"/>
              </a:buClr>
              <a:buFont typeface="Cabin"/>
              <a:buChar char="•"/>
              <a:defRPr/>
            </a:lvl3pPr>
            <a:lvl4pPr indent="-142494" marL="1600200" rtl="0" algn="l">
              <a:spcBef>
                <a:spcPts val="3500"/>
              </a:spcBef>
              <a:spcAft>
                <a:spcPts val="0"/>
              </a:spcAft>
              <a:buClr>
                <a:schemeClr val="lt1"/>
              </a:buClr>
              <a:buFont typeface="Cabin"/>
              <a:buChar char="•"/>
              <a:defRPr/>
            </a:lvl4pPr>
            <a:lvl5pPr indent="-142494" marL="1892300" rtl="0" algn="l">
              <a:spcBef>
                <a:spcPts val="3500"/>
              </a:spcBef>
              <a:spcAft>
                <a:spcPts val="0"/>
              </a:spcAft>
              <a:buClr>
                <a:schemeClr val="lt1"/>
              </a:buClr>
              <a:buFont typeface="Cabin"/>
              <a:buChar char="•"/>
              <a:defRPr/>
            </a:lvl5pPr>
            <a:lvl6pPr indent="-142494" marL="2349500" rtl="0" algn="l">
              <a:spcBef>
                <a:spcPts val="3500"/>
              </a:spcBef>
              <a:spcAft>
                <a:spcPts val="0"/>
              </a:spcAft>
              <a:buClr>
                <a:schemeClr val="lt1"/>
              </a:buClr>
              <a:buFont typeface="Cabin"/>
              <a:buChar char="•"/>
              <a:defRPr/>
            </a:lvl6pPr>
            <a:lvl7pPr indent="-142494" marL="2806700" rtl="0" algn="l">
              <a:spcBef>
                <a:spcPts val="3500"/>
              </a:spcBef>
              <a:spcAft>
                <a:spcPts val="0"/>
              </a:spcAft>
              <a:buClr>
                <a:schemeClr val="lt1"/>
              </a:buClr>
              <a:buFont typeface="Cabin"/>
              <a:buChar char="•"/>
              <a:defRPr/>
            </a:lvl7pPr>
            <a:lvl8pPr indent="-142494" marL="3263900" rtl="0" algn="l">
              <a:spcBef>
                <a:spcPts val="3500"/>
              </a:spcBef>
              <a:spcAft>
                <a:spcPts val="0"/>
              </a:spcAft>
              <a:buClr>
                <a:schemeClr val="lt1"/>
              </a:buClr>
              <a:buFont typeface="Cabin"/>
              <a:buChar char="•"/>
              <a:defRPr/>
            </a:lvl8pPr>
            <a:lvl9pPr indent="-142494"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04" name="Shape 104"/>
        <p:cNvGrpSpPr/>
        <p:nvPr/>
      </p:nvGrpSpPr>
      <p:grpSpPr>
        <a:xfrm>
          <a:off x="0" y="0"/>
          <a:ext cx="0" cy="0"/>
          <a:chOff x="0" y="0"/>
          <a:chExt cx="0" cy="0"/>
        </a:xfrm>
      </p:grpSpPr>
      <p:sp>
        <p:nvSpPr>
          <p:cNvPr id="105" name="Shape 105"/>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06" name="Shape 106"/>
          <p:cNvSpPr txBox="1"/>
          <p:nvPr>
            <p:ph idx="1" type="body"/>
          </p:nvPr>
        </p:nvSpPr>
        <p:spPr>
          <a:xfrm rot="5400000">
            <a:off x="5270500" y="-1511300"/>
            <a:ext cx="5702299" cy="13931900"/>
          </a:xfrm>
          <a:prstGeom prst="rect">
            <a:avLst/>
          </a:prstGeom>
          <a:noFill/>
          <a:ln>
            <a:noFill/>
          </a:ln>
        </p:spPr>
        <p:txBody>
          <a:bodyPr anchorCtr="0" anchor="ctr" bIns="91425" lIns="91425" rIns="91425" tIns="91425"/>
          <a:lstStyle>
            <a:lvl1pPr indent="-142494" marL="711200" rtl="0" algn="l">
              <a:spcBef>
                <a:spcPts val="3500"/>
              </a:spcBef>
              <a:spcAft>
                <a:spcPts val="0"/>
              </a:spcAft>
              <a:buClr>
                <a:schemeClr val="lt1"/>
              </a:buClr>
              <a:buFont typeface="Cabin"/>
              <a:buChar char="•"/>
              <a:defRPr/>
            </a:lvl1pPr>
            <a:lvl2pPr indent="-142494" marL="1003300" rtl="0" algn="l">
              <a:spcBef>
                <a:spcPts val="3500"/>
              </a:spcBef>
              <a:spcAft>
                <a:spcPts val="0"/>
              </a:spcAft>
              <a:buClr>
                <a:schemeClr val="lt1"/>
              </a:buClr>
              <a:buFont typeface="Cabin"/>
              <a:buChar char="•"/>
              <a:defRPr/>
            </a:lvl2pPr>
            <a:lvl3pPr indent="-142494" marL="1295400" rtl="0" algn="l">
              <a:spcBef>
                <a:spcPts val="3500"/>
              </a:spcBef>
              <a:spcAft>
                <a:spcPts val="0"/>
              </a:spcAft>
              <a:buClr>
                <a:schemeClr val="lt1"/>
              </a:buClr>
              <a:buFont typeface="Cabin"/>
              <a:buChar char="•"/>
              <a:defRPr/>
            </a:lvl3pPr>
            <a:lvl4pPr indent="-142494" marL="1600200" rtl="0" algn="l">
              <a:spcBef>
                <a:spcPts val="3500"/>
              </a:spcBef>
              <a:spcAft>
                <a:spcPts val="0"/>
              </a:spcAft>
              <a:buClr>
                <a:schemeClr val="lt1"/>
              </a:buClr>
              <a:buFont typeface="Cabin"/>
              <a:buChar char="•"/>
              <a:defRPr/>
            </a:lvl4pPr>
            <a:lvl5pPr indent="-142494" marL="1892300" rtl="0" algn="l">
              <a:spcBef>
                <a:spcPts val="3500"/>
              </a:spcBef>
              <a:spcAft>
                <a:spcPts val="0"/>
              </a:spcAft>
              <a:buClr>
                <a:schemeClr val="lt1"/>
              </a:buClr>
              <a:buFont typeface="Cabin"/>
              <a:buChar char="•"/>
              <a:defRPr/>
            </a:lvl5pPr>
            <a:lvl6pPr indent="-142494" marL="2349500" rtl="0" algn="l">
              <a:spcBef>
                <a:spcPts val="3500"/>
              </a:spcBef>
              <a:spcAft>
                <a:spcPts val="0"/>
              </a:spcAft>
              <a:buClr>
                <a:schemeClr val="lt1"/>
              </a:buClr>
              <a:buFont typeface="Cabin"/>
              <a:buChar char="•"/>
              <a:defRPr/>
            </a:lvl6pPr>
            <a:lvl7pPr indent="-142494" marL="2806700" rtl="0" algn="l">
              <a:spcBef>
                <a:spcPts val="3500"/>
              </a:spcBef>
              <a:spcAft>
                <a:spcPts val="0"/>
              </a:spcAft>
              <a:buClr>
                <a:schemeClr val="lt1"/>
              </a:buClr>
              <a:buFont typeface="Cabin"/>
              <a:buChar char="•"/>
              <a:defRPr/>
            </a:lvl7pPr>
            <a:lvl8pPr indent="-142494" marL="3263900" rtl="0" algn="l">
              <a:spcBef>
                <a:spcPts val="3500"/>
              </a:spcBef>
              <a:spcAft>
                <a:spcPts val="0"/>
              </a:spcAft>
              <a:buClr>
                <a:schemeClr val="lt1"/>
              </a:buClr>
              <a:buFont typeface="Cabin"/>
              <a:buChar char="•"/>
              <a:defRPr/>
            </a:lvl8pPr>
            <a:lvl9pPr indent="-142494"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07" name="Shape 107"/>
        <p:cNvGrpSpPr/>
        <p:nvPr/>
      </p:nvGrpSpPr>
      <p:grpSpPr>
        <a:xfrm>
          <a:off x="0" y="0"/>
          <a:ext cx="0" cy="0"/>
          <a:chOff x="0" y="0"/>
          <a:chExt cx="0" cy="0"/>
        </a:xfrm>
      </p:grpSpPr>
      <p:sp>
        <p:nvSpPr>
          <p:cNvPr id="108" name="Shape 108"/>
          <p:cNvSpPr txBox="1"/>
          <p:nvPr>
            <p:ph type="title"/>
          </p:nvPr>
        </p:nvSpPr>
        <p:spPr>
          <a:xfrm>
            <a:off x="3186113" y="6400800"/>
            <a:ext cx="9753599" cy="7556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9" name="Shape 109"/>
          <p:cNvSpPr/>
          <p:nvPr>
            <p:ph idx="2" type="pic"/>
          </p:nvPr>
        </p:nvSpPr>
        <p:spPr>
          <a:xfrm>
            <a:off x="3186113" y="817562"/>
            <a:ext cx="9753599" cy="5486399"/>
          </a:xfrm>
          <a:prstGeom prst="rect">
            <a:avLst/>
          </a:prstGeom>
          <a:noFill/>
          <a:ln>
            <a:noFill/>
          </a:ln>
        </p:spPr>
      </p:sp>
      <p:sp>
        <p:nvSpPr>
          <p:cNvPr id="110" name="Shape 110"/>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11" name="Shape 111"/>
        <p:cNvGrpSpPr/>
        <p:nvPr/>
      </p:nvGrpSpPr>
      <p:grpSpPr>
        <a:xfrm>
          <a:off x="0" y="0"/>
          <a:ext cx="0" cy="0"/>
          <a:chOff x="0" y="0"/>
          <a:chExt cx="0" cy="0"/>
        </a:xfrm>
      </p:grpSpPr>
      <p:sp>
        <p:nvSpPr>
          <p:cNvPr id="112" name="Shape 112"/>
          <p:cNvSpPr txBox="1"/>
          <p:nvPr>
            <p:ph type="title"/>
          </p:nvPr>
        </p:nvSpPr>
        <p:spPr>
          <a:xfrm>
            <a:off x="812800" y="363537"/>
            <a:ext cx="5348287" cy="154940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3" name="Shape 113"/>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4" name="Shape 114"/>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15" name="Shape 115"/>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16" name="Shape 116"/>
        <p:cNvGrpSpPr/>
        <p:nvPr/>
      </p:nvGrpSpPr>
      <p:grpSpPr>
        <a:xfrm>
          <a:off x="0" y="0"/>
          <a:ext cx="0" cy="0"/>
          <a:chOff x="0" y="0"/>
          <a:chExt cx="0" cy="0"/>
        </a:xfrm>
      </p:grpSpPr>
      <p:sp>
        <p:nvSpPr>
          <p:cNvPr id="117" name="Shape 117"/>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18" name="Shape 118"/>
        <p:cNvGrpSpPr/>
        <p:nvPr/>
      </p:nvGrpSpPr>
      <p:grpSpPr>
        <a:xfrm>
          <a:off x="0" y="0"/>
          <a:ext cx="0" cy="0"/>
          <a:chOff x="0" y="0"/>
          <a:chExt cx="0" cy="0"/>
        </a:xfrm>
      </p:grpSpPr>
      <p:sp>
        <p:nvSpPr>
          <p:cNvPr id="119" name="Shape 119"/>
          <p:cNvSpPr txBox="1"/>
          <p:nvPr>
            <p:ph type="title"/>
          </p:nvPr>
        </p:nvSpPr>
        <p:spPr>
          <a:xfrm>
            <a:off x="812800" y="366712"/>
            <a:ext cx="14630400" cy="1524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20" name="Shape 120"/>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121" name="Shape 121"/>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22" name="Shape 122"/>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123" name="Shape 123"/>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 name="Shape 13"/>
        <p:cNvGrpSpPr/>
        <p:nvPr/>
      </p:nvGrpSpPr>
      <p:grpSpPr>
        <a:xfrm>
          <a:off x="0" y="0"/>
          <a:ext cx="0" cy="0"/>
          <a:chOff x="0" y="0"/>
          <a:chExt cx="0" cy="0"/>
        </a:xfrm>
      </p:grpSpPr>
      <p:sp>
        <p:nvSpPr>
          <p:cNvPr id="14" name="Shape 14"/>
          <p:cNvSpPr txBox="1"/>
          <p:nvPr>
            <p:ph type="title"/>
          </p:nvPr>
        </p:nvSpPr>
        <p:spPr>
          <a:xfrm>
            <a:off x="3186113" y="6400800"/>
            <a:ext cx="9753599" cy="7556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 name="Shape 15"/>
          <p:cNvSpPr/>
          <p:nvPr>
            <p:ph idx="2" type="pic"/>
          </p:nvPr>
        </p:nvSpPr>
        <p:spPr>
          <a:xfrm>
            <a:off x="3186113" y="817562"/>
            <a:ext cx="9753599" cy="5486399"/>
          </a:xfrm>
          <a:prstGeom prst="rect">
            <a:avLst/>
          </a:prstGeom>
          <a:noFill/>
          <a:ln>
            <a:noFill/>
          </a:ln>
        </p:spPr>
      </p:sp>
      <p:sp>
        <p:nvSpPr>
          <p:cNvPr id="16" name="Shape 16"/>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24" name="Shape 124"/>
        <p:cNvGrpSpPr/>
        <p:nvPr/>
      </p:nvGrpSpPr>
      <p:grpSpPr>
        <a:xfrm>
          <a:off x="0" y="0"/>
          <a:ext cx="0" cy="0"/>
          <a:chOff x="0" y="0"/>
          <a:chExt cx="0" cy="0"/>
        </a:xfrm>
      </p:grpSpPr>
      <p:sp>
        <p:nvSpPr>
          <p:cNvPr id="125" name="Shape 125"/>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26" name="Shape 126"/>
          <p:cNvSpPr txBox="1"/>
          <p:nvPr>
            <p:ph idx="1" type="body"/>
          </p:nvPr>
        </p:nvSpPr>
        <p:spPr>
          <a:xfrm>
            <a:off x="1155700" y="2603500"/>
            <a:ext cx="6889750" cy="57022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27" name="Shape 127"/>
          <p:cNvSpPr txBox="1"/>
          <p:nvPr>
            <p:ph idx="2" type="body"/>
          </p:nvPr>
        </p:nvSpPr>
        <p:spPr>
          <a:xfrm>
            <a:off x="8197850" y="2603500"/>
            <a:ext cx="6889750" cy="57022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28" name="Shape 128"/>
        <p:cNvGrpSpPr/>
        <p:nvPr/>
      </p:nvGrpSpPr>
      <p:grpSpPr>
        <a:xfrm>
          <a:off x="0" y="0"/>
          <a:ext cx="0" cy="0"/>
          <a:chOff x="0" y="0"/>
          <a:chExt cx="0" cy="0"/>
        </a:xfrm>
      </p:grpSpPr>
      <p:sp>
        <p:nvSpPr>
          <p:cNvPr id="129" name="Shape 129"/>
          <p:cNvSpPr txBox="1"/>
          <p:nvPr>
            <p:ph type="title"/>
          </p:nvPr>
        </p:nvSpPr>
        <p:spPr>
          <a:xfrm>
            <a:off x="1284287" y="5875337"/>
            <a:ext cx="13817599" cy="181609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0" name="Shape 130"/>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31" name="Shape 131"/>
        <p:cNvGrpSpPr/>
        <p:nvPr/>
      </p:nvGrpSpPr>
      <p:grpSpPr>
        <a:xfrm>
          <a:off x="0" y="0"/>
          <a:ext cx="0" cy="0"/>
          <a:chOff x="0" y="0"/>
          <a:chExt cx="0" cy="0"/>
        </a:xfrm>
      </p:grpSpPr>
      <p:sp>
        <p:nvSpPr>
          <p:cNvPr id="132" name="Shape 132"/>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33" name="Shape 133"/>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marL="711200" rtl="0" algn="l">
              <a:spcBef>
                <a:spcPts val="3500"/>
              </a:spcBef>
              <a:spcAft>
                <a:spcPts val="0"/>
              </a:spcAft>
              <a:buClr>
                <a:schemeClr val="lt1"/>
              </a:buClr>
              <a:buFont typeface="Cabin"/>
              <a:buChar char="•"/>
              <a:defRPr/>
            </a:lvl1pPr>
            <a:lvl2pPr indent="-142494" marL="1003300" rtl="0" algn="l">
              <a:spcBef>
                <a:spcPts val="3500"/>
              </a:spcBef>
              <a:spcAft>
                <a:spcPts val="0"/>
              </a:spcAft>
              <a:buClr>
                <a:schemeClr val="lt1"/>
              </a:buClr>
              <a:buFont typeface="Cabin"/>
              <a:buChar char="•"/>
              <a:defRPr/>
            </a:lvl2pPr>
            <a:lvl3pPr indent="-142494" marL="1295400" rtl="0" algn="l">
              <a:spcBef>
                <a:spcPts val="3500"/>
              </a:spcBef>
              <a:spcAft>
                <a:spcPts val="0"/>
              </a:spcAft>
              <a:buClr>
                <a:schemeClr val="lt1"/>
              </a:buClr>
              <a:buFont typeface="Cabin"/>
              <a:buChar char="•"/>
              <a:defRPr/>
            </a:lvl3pPr>
            <a:lvl4pPr indent="-142494" marL="1600200" rtl="0" algn="l">
              <a:spcBef>
                <a:spcPts val="3500"/>
              </a:spcBef>
              <a:spcAft>
                <a:spcPts val="0"/>
              </a:spcAft>
              <a:buClr>
                <a:schemeClr val="lt1"/>
              </a:buClr>
              <a:buFont typeface="Cabin"/>
              <a:buChar char="•"/>
              <a:defRPr/>
            </a:lvl4pPr>
            <a:lvl5pPr indent="-142494" marL="1892300" rtl="0" algn="l">
              <a:spcBef>
                <a:spcPts val="3500"/>
              </a:spcBef>
              <a:spcAft>
                <a:spcPts val="0"/>
              </a:spcAft>
              <a:buClr>
                <a:schemeClr val="lt1"/>
              </a:buClr>
              <a:buFont typeface="Cabin"/>
              <a:buChar char="•"/>
              <a:defRPr/>
            </a:lvl5pPr>
            <a:lvl6pPr indent="-142494" marL="2349500" rtl="0" algn="l">
              <a:spcBef>
                <a:spcPts val="3500"/>
              </a:spcBef>
              <a:spcAft>
                <a:spcPts val="0"/>
              </a:spcAft>
              <a:buClr>
                <a:schemeClr val="lt1"/>
              </a:buClr>
              <a:buFont typeface="Cabin"/>
              <a:buChar char="•"/>
              <a:defRPr/>
            </a:lvl6pPr>
            <a:lvl7pPr indent="-142494" marL="2806700" rtl="0" algn="l">
              <a:spcBef>
                <a:spcPts val="3500"/>
              </a:spcBef>
              <a:spcAft>
                <a:spcPts val="0"/>
              </a:spcAft>
              <a:buClr>
                <a:schemeClr val="lt1"/>
              </a:buClr>
              <a:buFont typeface="Cabin"/>
              <a:buChar char="•"/>
              <a:defRPr/>
            </a:lvl7pPr>
            <a:lvl8pPr indent="-142494" marL="3263900" rtl="0" algn="l">
              <a:spcBef>
                <a:spcPts val="3500"/>
              </a:spcBef>
              <a:spcAft>
                <a:spcPts val="0"/>
              </a:spcAft>
              <a:buClr>
                <a:schemeClr val="lt1"/>
              </a:buClr>
              <a:buFont typeface="Cabin"/>
              <a:buChar char="•"/>
              <a:defRPr/>
            </a:lvl8pPr>
            <a:lvl9pPr indent="-142494"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34" name="Shape 134"/>
        <p:cNvGrpSpPr/>
        <p:nvPr/>
      </p:nvGrpSpPr>
      <p:grpSpPr>
        <a:xfrm>
          <a:off x="0" y="0"/>
          <a:ext cx="0" cy="0"/>
          <a:chOff x="0" y="0"/>
          <a:chExt cx="0" cy="0"/>
        </a:xfrm>
      </p:grpSpPr>
      <p:sp>
        <p:nvSpPr>
          <p:cNvPr id="135" name="Shape 135"/>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136" name="Shape 136"/>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marL="0" marR="0" rtl="0" algn="ctr">
              <a:spcBef>
                <a:spcPts val="3500"/>
              </a:spcBef>
              <a:spcAft>
                <a:spcPts val="0"/>
              </a:spcAft>
              <a:buClr>
                <a:schemeClr val="lt1"/>
              </a:buClr>
              <a:buFont typeface="Cabin"/>
              <a:buNone/>
              <a:defRPr/>
            </a:lvl1pPr>
            <a:lvl2pPr indent="0" marL="457200" marR="0" rtl="0" algn="ctr">
              <a:spcBef>
                <a:spcPts val="3500"/>
              </a:spcBef>
              <a:spcAft>
                <a:spcPts val="0"/>
              </a:spcAft>
              <a:buClr>
                <a:schemeClr val="lt1"/>
              </a:buClr>
              <a:buFont typeface="Cabin"/>
              <a:buNone/>
              <a:defRPr/>
            </a:lvl2pPr>
            <a:lvl3pPr indent="0" marL="914400" marR="0" rtl="0" algn="ctr">
              <a:spcBef>
                <a:spcPts val="3500"/>
              </a:spcBef>
              <a:spcAft>
                <a:spcPts val="0"/>
              </a:spcAft>
              <a:buClr>
                <a:schemeClr val="lt1"/>
              </a:buClr>
              <a:buFont typeface="Cabin"/>
              <a:buNone/>
              <a:defRPr/>
            </a:lvl3pPr>
            <a:lvl4pPr indent="0" marL="1371600" marR="0" rtl="0" algn="ctr">
              <a:spcBef>
                <a:spcPts val="3500"/>
              </a:spcBef>
              <a:spcAft>
                <a:spcPts val="0"/>
              </a:spcAft>
              <a:buClr>
                <a:schemeClr val="lt1"/>
              </a:buClr>
              <a:buFont typeface="Cabin"/>
              <a:buNone/>
              <a:defRPr/>
            </a:lvl4pPr>
            <a:lvl5pPr indent="0" marL="1828800" marR="0" rtl="0" algn="ctr">
              <a:spcBef>
                <a:spcPts val="3500"/>
              </a:spcBef>
              <a:spcAft>
                <a:spcPts val="0"/>
              </a:spcAft>
              <a:buClr>
                <a:schemeClr val="lt1"/>
              </a:buClr>
              <a:buFont typeface="Cabin"/>
              <a:buNone/>
              <a:defRPr/>
            </a:lvl5pPr>
            <a:lvl6pPr indent="0" marL="2286000" marR="0" rtl="0" algn="ctr">
              <a:spcBef>
                <a:spcPts val="3500"/>
              </a:spcBef>
              <a:spcAft>
                <a:spcPts val="0"/>
              </a:spcAft>
              <a:buClr>
                <a:schemeClr val="lt1"/>
              </a:buClr>
              <a:buFont typeface="Cabin"/>
              <a:buNone/>
              <a:defRPr/>
            </a:lvl6pPr>
            <a:lvl7pPr indent="0" marL="2743200" marR="0" rtl="0" algn="ctr">
              <a:spcBef>
                <a:spcPts val="3500"/>
              </a:spcBef>
              <a:spcAft>
                <a:spcPts val="0"/>
              </a:spcAft>
              <a:buClr>
                <a:schemeClr val="lt1"/>
              </a:buClr>
              <a:buFont typeface="Cabin"/>
              <a:buNone/>
              <a:defRPr/>
            </a:lvl7pPr>
            <a:lvl8pPr indent="0" marL="3200400" marR="0" rtl="0" algn="ctr">
              <a:spcBef>
                <a:spcPts val="3500"/>
              </a:spcBef>
              <a:spcAft>
                <a:spcPts val="0"/>
              </a:spcAft>
              <a:buClr>
                <a:schemeClr val="lt1"/>
              </a:buClr>
              <a:buFont typeface="Cabin"/>
              <a:buNone/>
              <a:defRPr/>
            </a:lvl8pPr>
            <a:lvl9pPr indent="0"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201" name="Shape 201"/>
        <p:cNvGrpSpPr/>
        <p:nvPr/>
      </p:nvGrpSpPr>
      <p:grpSpPr>
        <a:xfrm>
          <a:off x="0" y="0"/>
          <a:ext cx="0" cy="0"/>
          <a:chOff x="0" y="0"/>
          <a:chExt cx="0" cy="0"/>
        </a:xfrm>
      </p:grpSpPr>
      <p:sp>
        <p:nvSpPr>
          <p:cNvPr id="202" name="Shape 202"/>
          <p:cNvSpPr txBox="1"/>
          <p:nvPr>
            <p:ph type="title"/>
          </p:nvPr>
        </p:nvSpPr>
        <p:spPr>
          <a:xfrm rot="5400000">
            <a:off x="9713912" y="2438400"/>
            <a:ext cx="7800975" cy="3657600"/>
          </a:xfrm>
          <a:prstGeom prst="rect">
            <a:avLst/>
          </a:prstGeom>
          <a:noFill/>
          <a:ln>
            <a:noFill/>
          </a:ln>
        </p:spPr>
        <p:txBody>
          <a:bodyPr anchorCtr="0" anchor="t"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203" name="Shape 203"/>
          <p:cNvSpPr txBox="1"/>
          <p:nvPr>
            <p:ph idx="1" type="body"/>
          </p:nvPr>
        </p:nvSpPr>
        <p:spPr>
          <a:xfrm rot="5400000">
            <a:off x="2322512" y="-1142999"/>
            <a:ext cx="7800975" cy="10820400"/>
          </a:xfrm>
          <a:prstGeom prst="rect">
            <a:avLst/>
          </a:prstGeom>
          <a:noFill/>
          <a:ln>
            <a:noFill/>
          </a:ln>
        </p:spPr>
        <p:txBody>
          <a:bodyPr anchorCtr="0" anchor="t" bIns="91425" lIns="91425" rIns="91425" tIns="91425"/>
          <a:lstStyle>
            <a:lvl1pPr indent="-142494" marL="749300" rtl="0" algn="l">
              <a:spcBef>
                <a:spcPts val="3500"/>
              </a:spcBef>
              <a:spcAft>
                <a:spcPts val="0"/>
              </a:spcAft>
              <a:buClr>
                <a:schemeClr val="lt1"/>
              </a:buClr>
              <a:buFont typeface="Cabin"/>
              <a:buChar char="•"/>
              <a:defRPr/>
            </a:lvl1pPr>
            <a:lvl2pPr indent="-142494" marL="1041400" rtl="0" algn="l">
              <a:spcBef>
                <a:spcPts val="3500"/>
              </a:spcBef>
              <a:spcAft>
                <a:spcPts val="0"/>
              </a:spcAft>
              <a:buClr>
                <a:schemeClr val="lt1"/>
              </a:buClr>
              <a:buFont typeface="Cabin"/>
              <a:buChar char="•"/>
              <a:defRPr/>
            </a:lvl2pPr>
            <a:lvl3pPr indent="-142494" marL="1333500" rtl="0" algn="l">
              <a:spcBef>
                <a:spcPts val="3500"/>
              </a:spcBef>
              <a:spcAft>
                <a:spcPts val="0"/>
              </a:spcAft>
              <a:buClr>
                <a:schemeClr val="lt1"/>
              </a:buClr>
              <a:buFont typeface="Cabin"/>
              <a:buChar char="•"/>
              <a:defRPr/>
            </a:lvl3pPr>
            <a:lvl4pPr indent="-142494" marL="1638300" rtl="0" algn="l">
              <a:spcBef>
                <a:spcPts val="3500"/>
              </a:spcBef>
              <a:spcAft>
                <a:spcPts val="0"/>
              </a:spcAft>
              <a:buClr>
                <a:schemeClr val="lt1"/>
              </a:buClr>
              <a:buFont typeface="Cabin"/>
              <a:buChar char="•"/>
              <a:defRPr/>
            </a:lvl4pPr>
            <a:lvl5pPr indent="-142494" marL="1930400" rtl="0" algn="l">
              <a:spcBef>
                <a:spcPts val="3500"/>
              </a:spcBef>
              <a:spcAft>
                <a:spcPts val="0"/>
              </a:spcAft>
              <a:buClr>
                <a:schemeClr val="lt1"/>
              </a:buClr>
              <a:buFont typeface="Cabin"/>
              <a:buChar char="•"/>
              <a:defRPr/>
            </a:lvl5pPr>
            <a:lvl6pPr indent="-142494" marL="2387600" rtl="0" algn="l">
              <a:spcBef>
                <a:spcPts val="3500"/>
              </a:spcBef>
              <a:spcAft>
                <a:spcPts val="0"/>
              </a:spcAft>
              <a:buClr>
                <a:schemeClr val="lt1"/>
              </a:buClr>
              <a:buFont typeface="Cabin"/>
              <a:buChar char="•"/>
              <a:defRPr/>
            </a:lvl6pPr>
            <a:lvl7pPr indent="-142494" marL="2844800" rtl="0" algn="l">
              <a:spcBef>
                <a:spcPts val="3500"/>
              </a:spcBef>
              <a:spcAft>
                <a:spcPts val="0"/>
              </a:spcAft>
              <a:buClr>
                <a:schemeClr val="lt1"/>
              </a:buClr>
              <a:buFont typeface="Cabin"/>
              <a:buChar char="•"/>
              <a:defRPr/>
            </a:lvl7pPr>
            <a:lvl8pPr indent="-142494" marL="3302000" rtl="0" algn="l">
              <a:spcBef>
                <a:spcPts val="3500"/>
              </a:spcBef>
              <a:spcAft>
                <a:spcPts val="0"/>
              </a:spcAft>
              <a:buClr>
                <a:schemeClr val="lt1"/>
              </a:buClr>
              <a:buFont typeface="Cabin"/>
              <a:buChar char="•"/>
              <a:defRPr/>
            </a:lvl8pPr>
            <a:lvl9pPr indent="-142494" marL="37592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204" name="Shape 204"/>
        <p:cNvGrpSpPr/>
        <p:nvPr/>
      </p:nvGrpSpPr>
      <p:grpSpPr>
        <a:xfrm>
          <a:off x="0" y="0"/>
          <a:ext cx="0" cy="0"/>
          <a:chOff x="0" y="0"/>
          <a:chExt cx="0" cy="0"/>
        </a:xfrm>
      </p:grpSpPr>
      <p:sp>
        <p:nvSpPr>
          <p:cNvPr id="205" name="Shape 205"/>
          <p:cNvSpPr txBox="1"/>
          <p:nvPr>
            <p:ph type="title"/>
          </p:nvPr>
        </p:nvSpPr>
        <p:spPr>
          <a:xfrm>
            <a:off x="812800" y="366712"/>
            <a:ext cx="14630400" cy="1524000"/>
          </a:xfrm>
          <a:prstGeom prst="rect">
            <a:avLst/>
          </a:prstGeom>
          <a:noFill/>
          <a:ln>
            <a:noFill/>
          </a:ln>
        </p:spPr>
        <p:txBody>
          <a:bodyPr anchorCtr="0" anchor="t"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206" name="Shape 206"/>
          <p:cNvSpPr txBox="1"/>
          <p:nvPr>
            <p:ph idx="1" type="body"/>
          </p:nvPr>
        </p:nvSpPr>
        <p:spPr>
          <a:xfrm rot="5400000">
            <a:off x="5110956" y="-2164556"/>
            <a:ext cx="6034087" cy="14630400"/>
          </a:xfrm>
          <a:prstGeom prst="rect">
            <a:avLst/>
          </a:prstGeom>
          <a:noFill/>
          <a:ln>
            <a:noFill/>
          </a:ln>
        </p:spPr>
        <p:txBody>
          <a:bodyPr anchorCtr="0" anchor="t" bIns="91425" lIns="91425" rIns="91425" tIns="91425"/>
          <a:lstStyle>
            <a:lvl1pPr indent="-142494" marL="749300" rtl="0" algn="l">
              <a:spcBef>
                <a:spcPts val="3500"/>
              </a:spcBef>
              <a:spcAft>
                <a:spcPts val="0"/>
              </a:spcAft>
              <a:buClr>
                <a:schemeClr val="lt1"/>
              </a:buClr>
              <a:buFont typeface="Cabin"/>
              <a:buChar char="•"/>
              <a:defRPr/>
            </a:lvl1pPr>
            <a:lvl2pPr indent="-142494" marL="1041400" rtl="0" algn="l">
              <a:spcBef>
                <a:spcPts val="3500"/>
              </a:spcBef>
              <a:spcAft>
                <a:spcPts val="0"/>
              </a:spcAft>
              <a:buClr>
                <a:schemeClr val="lt1"/>
              </a:buClr>
              <a:buFont typeface="Cabin"/>
              <a:buChar char="•"/>
              <a:defRPr/>
            </a:lvl2pPr>
            <a:lvl3pPr indent="-142494" marL="1333500" rtl="0" algn="l">
              <a:spcBef>
                <a:spcPts val="3500"/>
              </a:spcBef>
              <a:spcAft>
                <a:spcPts val="0"/>
              </a:spcAft>
              <a:buClr>
                <a:schemeClr val="lt1"/>
              </a:buClr>
              <a:buFont typeface="Cabin"/>
              <a:buChar char="•"/>
              <a:defRPr/>
            </a:lvl3pPr>
            <a:lvl4pPr indent="-142494" marL="1638300" rtl="0" algn="l">
              <a:spcBef>
                <a:spcPts val="3500"/>
              </a:spcBef>
              <a:spcAft>
                <a:spcPts val="0"/>
              </a:spcAft>
              <a:buClr>
                <a:schemeClr val="lt1"/>
              </a:buClr>
              <a:buFont typeface="Cabin"/>
              <a:buChar char="•"/>
              <a:defRPr/>
            </a:lvl4pPr>
            <a:lvl5pPr indent="-142494" marL="1930400" rtl="0" algn="l">
              <a:spcBef>
                <a:spcPts val="3500"/>
              </a:spcBef>
              <a:spcAft>
                <a:spcPts val="0"/>
              </a:spcAft>
              <a:buClr>
                <a:schemeClr val="lt1"/>
              </a:buClr>
              <a:buFont typeface="Cabin"/>
              <a:buChar char="•"/>
              <a:defRPr/>
            </a:lvl5pPr>
            <a:lvl6pPr indent="-142494" marL="2387600" rtl="0" algn="l">
              <a:spcBef>
                <a:spcPts val="3500"/>
              </a:spcBef>
              <a:spcAft>
                <a:spcPts val="0"/>
              </a:spcAft>
              <a:buClr>
                <a:schemeClr val="lt1"/>
              </a:buClr>
              <a:buFont typeface="Cabin"/>
              <a:buChar char="•"/>
              <a:defRPr/>
            </a:lvl6pPr>
            <a:lvl7pPr indent="-142494" marL="2844800" rtl="0" algn="l">
              <a:spcBef>
                <a:spcPts val="3500"/>
              </a:spcBef>
              <a:spcAft>
                <a:spcPts val="0"/>
              </a:spcAft>
              <a:buClr>
                <a:schemeClr val="lt1"/>
              </a:buClr>
              <a:buFont typeface="Cabin"/>
              <a:buChar char="•"/>
              <a:defRPr/>
            </a:lvl7pPr>
            <a:lvl8pPr indent="-142494" marL="3302000" rtl="0" algn="l">
              <a:spcBef>
                <a:spcPts val="3500"/>
              </a:spcBef>
              <a:spcAft>
                <a:spcPts val="0"/>
              </a:spcAft>
              <a:buClr>
                <a:schemeClr val="lt1"/>
              </a:buClr>
              <a:buFont typeface="Cabin"/>
              <a:buChar char="•"/>
              <a:defRPr/>
            </a:lvl8pPr>
            <a:lvl9pPr indent="-142494" marL="37592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207" name="Shape 207"/>
        <p:cNvGrpSpPr/>
        <p:nvPr/>
      </p:nvGrpSpPr>
      <p:grpSpPr>
        <a:xfrm>
          <a:off x="0" y="0"/>
          <a:ext cx="0" cy="0"/>
          <a:chOff x="0" y="0"/>
          <a:chExt cx="0" cy="0"/>
        </a:xfrm>
      </p:grpSpPr>
      <p:sp>
        <p:nvSpPr>
          <p:cNvPr id="208" name="Shape 208"/>
          <p:cNvSpPr txBox="1"/>
          <p:nvPr>
            <p:ph type="title"/>
          </p:nvPr>
        </p:nvSpPr>
        <p:spPr>
          <a:xfrm>
            <a:off x="3186113" y="6400800"/>
            <a:ext cx="9753599" cy="7556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09" name="Shape 209"/>
          <p:cNvSpPr/>
          <p:nvPr>
            <p:ph idx="2" type="pic"/>
          </p:nvPr>
        </p:nvSpPr>
        <p:spPr>
          <a:xfrm>
            <a:off x="3186113" y="817562"/>
            <a:ext cx="9753599" cy="5486399"/>
          </a:xfrm>
          <a:prstGeom prst="rect">
            <a:avLst/>
          </a:prstGeom>
          <a:noFill/>
          <a:ln>
            <a:noFill/>
          </a:ln>
        </p:spPr>
      </p:sp>
      <p:sp>
        <p:nvSpPr>
          <p:cNvPr id="210" name="Shape 210"/>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211" name="Shape 211"/>
        <p:cNvGrpSpPr/>
        <p:nvPr/>
      </p:nvGrpSpPr>
      <p:grpSpPr>
        <a:xfrm>
          <a:off x="0" y="0"/>
          <a:ext cx="0" cy="0"/>
          <a:chOff x="0" y="0"/>
          <a:chExt cx="0" cy="0"/>
        </a:xfrm>
      </p:grpSpPr>
      <p:sp>
        <p:nvSpPr>
          <p:cNvPr id="212" name="Shape 212"/>
          <p:cNvSpPr txBox="1"/>
          <p:nvPr>
            <p:ph type="title"/>
          </p:nvPr>
        </p:nvSpPr>
        <p:spPr>
          <a:xfrm>
            <a:off x="812800" y="363537"/>
            <a:ext cx="5348287" cy="154940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3" name="Shape 213"/>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4" name="Shape 214"/>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5" name="Shape 215"/>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6" name="Shape 216"/>
        <p:cNvGrpSpPr/>
        <p:nvPr/>
      </p:nvGrpSpPr>
      <p:grpSpPr>
        <a:xfrm>
          <a:off x="0" y="0"/>
          <a:ext cx="0" cy="0"/>
          <a:chOff x="0" y="0"/>
          <a:chExt cx="0" cy="0"/>
        </a:xfrm>
      </p:grpSpPr>
      <p:sp>
        <p:nvSpPr>
          <p:cNvPr id="217" name="Shape 217"/>
          <p:cNvSpPr txBox="1"/>
          <p:nvPr>
            <p:ph type="title"/>
          </p:nvPr>
        </p:nvSpPr>
        <p:spPr>
          <a:xfrm>
            <a:off x="812800" y="366712"/>
            <a:ext cx="14630400" cy="1524000"/>
          </a:xfrm>
          <a:prstGeom prst="rect">
            <a:avLst/>
          </a:prstGeom>
          <a:noFill/>
          <a:ln>
            <a:noFill/>
          </a:ln>
        </p:spPr>
        <p:txBody>
          <a:bodyPr anchorCtr="0" anchor="t"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 name="Shape 17"/>
        <p:cNvGrpSpPr/>
        <p:nvPr/>
      </p:nvGrpSpPr>
      <p:grpSpPr>
        <a:xfrm>
          <a:off x="0" y="0"/>
          <a:ext cx="0" cy="0"/>
          <a:chOff x="0" y="0"/>
          <a:chExt cx="0" cy="0"/>
        </a:xfrm>
      </p:grpSpPr>
      <p:sp>
        <p:nvSpPr>
          <p:cNvPr id="18" name="Shape 18"/>
          <p:cNvSpPr txBox="1"/>
          <p:nvPr>
            <p:ph type="title"/>
          </p:nvPr>
        </p:nvSpPr>
        <p:spPr>
          <a:xfrm>
            <a:off x="812800" y="363537"/>
            <a:ext cx="5348287" cy="154940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 name="Shape 19"/>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0" name="Shape 20"/>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18" name="Shape 218"/>
        <p:cNvGrpSpPr/>
        <p:nvPr/>
      </p:nvGrpSpPr>
      <p:grpSpPr>
        <a:xfrm>
          <a:off x="0" y="0"/>
          <a:ext cx="0" cy="0"/>
          <a:chOff x="0" y="0"/>
          <a:chExt cx="0" cy="0"/>
        </a:xfrm>
      </p:grpSpPr>
      <p:sp>
        <p:nvSpPr>
          <p:cNvPr id="219" name="Shape 219"/>
          <p:cNvSpPr txBox="1"/>
          <p:nvPr>
            <p:ph type="title"/>
          </p:nvPr>
        </p:nvSpPr>
        <p:spPr>
          <a:xfrm>
            <a:off x="812800" y="366712"/>
            <a:ext cx="14630400" cy="15240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0" name="Shape 220"/>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221" name="Shape 221"/>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2" name="Shape 222"/>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223" name="Shape 223"/>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24" name="Shape 224"/>
        <p:cNvGrpSpPr/>
        <p:nvPr/>
      </p:nvGrpSpPr>
      <p:grpSpPr>
        <a:xfrm>
          <a:off x="0" y="0"/>
          <a:ext cx="0" cy="0"/>
          <a:chOff x="0" y="0"/>
          <a:chExt cx="0" cy="0"/>
        </a:xfrm>
      </p:grpSpPr>
      <p:sp>
        <p:nvSpPr>
          <p:cNvPr id="225" name="Shape 225"/>
          <p:cNvSpPr txBox="1"/>
          <p:nvPr>
            <p:ph type="title"/>
          </p:nvPr>
        </p:nvSpPr>
        <p:spPr>
          <a:xfrm>
            <a:off x="812800" y="366712"/>
            <a:ext cx="14630400" cy="1524000"/>
          </a:xfrm>
          <a:prstGeom prst="rect">
            <a:avLst/>
          </a:prstGeom>
          <a:noFill/>
          <a:ln>
            <a:noFill/>
          </a:ln>
        </p:spPr>
        <p:txBody>
          <a:bodyPr anchorCtr="0" anchor="t"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226" name="Shape 226"/>
          <p:cNvSpPr txBox="1"/>
          <p:nvPr>
            <p:ph idx="1" type="body"/>
          </p:nvPr>
        </p:nvSpPr>
        <p:spPr>
          <a:xfrm>
            <a:off x="812800" y="2133600"/>
            <a:ext cx="7239000" cy="6034087"/>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7" name="Shape 227"/>
          <p:cNvSpPr txBox="1"/>
          <p:nvPr>
            <p:ph idx="2" type="body"/>
          </p:nvPr>
        </p:nvSpPr>
        <p:spPr>
          <a:xfrm>
            <a:off x="8204200" y="2133600"/>
            <a:ext cx="7239000" cy="6034087"/>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28" name="Shape 228"/>
        <p:cNvGrpSpPr/>
        <p:nvPr/>
      </p:nvGrpSpPr>
      <p:grpSpPr>
        <a:xfrm>
          <a:off x="0" y="0"/>
          <a:ext cx="0" cy="0"/>
          <a:chOff x="0" y="0"/>
          <a:chExt cx="0" cy="0"/>
        </a:xfrm>
      </p:grpSpPr>
      <p:sp>
        <p:nvSpPr>
          <p:cNvPr id="229" name="Shape 229"/>
          <p:cNvSpPr txBox="1"/>
          <p:nvPr>
            <p:ph type="title"/>
          </p:nvPr>
        </p:nvSpPr>
        <p:spPr>
          <a:xfrm>
            <a:off x="1284287" y="5875337"/>
            <a:ext cx="13817599" cy="181609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30" name="Shape 230"/>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31" name="Shape 231"/>
        <p:cNvGrpSpPr/>
        <p:nvPr/>
      </p:nvGrpSpPr>
      <p:grpSpPr>
        <a:xfrm>
          <a:off x="0" y="0"/>
          <a:ext cx="0" cy="0"/>
          <a:chOff x="0" y="0"/>
          <a:chExt cx="0" cy="0"/>
        </a:xfrm>
      </p:grpSpPr>
      <p:sp>
        <p:nvSpPr>
          <p:cNvPr id="232" name="Shape 232"/>
          <p:cNvSpPr txBox="1"/>
          <p:nvPr>
            <p:ph type="title"/>
          </p:nvPr>
        </p:nvSpPr>
        <p:spPr>
          <a:xfrm>
            <a:off x="812800" y="366712"/>
            <a:ext cx="14630400" cy="1524000"/>
          </a:xfrm>
          <a:prstGeom prst="rect">
            <a:avLst/>
          </a:prstGeom>
          <a:noFill/>
          <a:ln>
            <a:noFill/>
          </a:ln>
        </p:spPr>
        <p:txBody>
          <a:bodyPr anchorCtr="0" anchor="t"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233" name="Shape 233"/>
          <p:cNvSpPr txBox="1"/>
          <p:nvPr>
            <p:ph idx="1" type="body"/>
          </p:nvPr>
        </p:nvSpPr>
        <p:spPr>
          <a:xfrm>
            <a:off x="812800" y="2133600"/>
            <a:ext cx="14630400" cy="6034087"/>
          </a:xfrm>
          <a:prstGeom prst="rect">
            <a:avLst/>
          </a:prstGeom>
          <a:noFill/>
          <a:ln>
            <a:noFill/>
          </a:ln>
        </p:spPr>
        <p:txBody>
          <a:bodyPr anchorCtr="0" anchor="t" bIns="91425" lIns="91425" rIns="91425" tIns="91425"/>
          <a:lstStyle>
            <a:lvl1pPr indent="-142494" marL="749300" rtl="0" algn="l">
              <a:spcBef>
                <a:spcPts val="3500"/>
              </a:spcBef>
              <a:spcAft>
                <a:spcPts val="0"/>
              </a:spcAft>
              <a:buClr>
                <a:schemeClr val="lt1"/>
              </a:buClr>
              <a:buFont typeface="Cabin"/>
              <a:buChar char="•"/>
              <a:defRPr/>
            </a:lvl1pPr>
            <a:lvl2pPr indent="-142494" marL="1041400" rtl="0" algn="l">
              <a:spcBef>
                <a:spcPts val="3500"/>
              </a:spcBef>
              <a:spcAft>
                <a:spcPts val="0"/>
              </a:spcAft>
              <a:buClr>
                <a:schemeClr val="lt1"/>
              </a:buClr>
              <a:buFont typeface="Cabin"/>
              <a:buChar char="•"/>
              <a:defRPr/>
            </a:lvl2pPr>
            <a:lvl3pPr indent="-142494" marL="1333500" rtl="0" algn="l">
              <a:spcBef>
                <a:spcPts val="3500"/>
              </a:spcBef>
              <a:spcAft>
                <a:spcPts val="0"/>
              </a:spcAft>
              <a:buClr>
                <a:schemeClr val="lt1"/>
              </a:buClr>
              <a:buFont typeface="Cabin"/>
              <a:buChar char="•"/>
              <a:defRPr/>
            </a:lvl3pPr>
            <a:lvl4pPr indent="-142494" marL="1638300" rtl="0" algn="l">
              <a:spcBef>
                <a:spcPts val="3500"/>
              </a:spcBef>
              <a:spcAft>
                <a:spcPts val="0"/>
              </a:spcAft>
              <a:buClr>
                <a:schemeClr val="lt1"/>
              </a:buClr>
              <a:buFont typeface="Cabin"/>
              <a:buChar char="•"/>
              <a:defRPr/>
            </a:lvl4pPr>
            <a:lvl5pPr indent="-142494" marL="1930400" rtl="0" algn="l">
              <a:spcBef>
                <a:spcPts val="3500"/>
              </a:spcBef>
              <a:spcAft>
                <a:spcPts val="0"/>
              </a:spcAft>
              <a:buClr>
                <a:schemeClr val="lt1"/>
              </a:buClr>
              <a:buFont typeface="Cabin"/>
              <a:buChar char="•"/>
              <a:defRPr/>
            </a:lvl5pPr>
            <a:lvl6pPr indent="-142494" marL="2387600" rtl="0" algn="l">
              <a:spcBef>
                <a:spcPts val="3500"/>
              </a:spcBef>
              <a:spcAft>
                <a:spcPts val="0"/>
              </a:spcAft>
              <a:buClr>
                <a:schemeClr val="lt1"/>
              </a:buClr>
              <a:buFont typeface="Cabin"/>
              <a:buChar char="•"/>
              <a:defRPr/>
            </a:lvl6pPr>
            <a:lvl7pPr indent="-142494" marL="2844800" rtl="0" algn="l">
              <a:spcBef>
                <a:spcPts val="3500"/>
              </a:spcBef>
              <a:spcAft>
                <a:spcPts val="0"/>
              </a:spcAft>
              <a:buClr>
                <a:schemeClr val="lt1"/>
              </a:buClr>
              <a:buFont typeface="Cabin"/>
              <a:buChar char="•"/>
              <a:defRPr/>
            </a:lvl7pPr>
            <a:lvl8pPr indent="-142494" marL="3302000" rtl="0" algn="l">
              <a:spcBef>
                <a:spcPts val="3500"/>
              </a:spcBef>
              <a:spcAft>
                <a:spcPts val="0"/>
              </a:spcAft>
              <a:buClr>
                <a:schemeClr val="lt1"/>
              </a:buClr>
              <a:buFont typeface="Cabin"/>
              <a:buChar char="•"/>
              <a:defRPr/>
            </a:lvl8pPr>
            <a:lvl9pPr indent="-142494" marL="37592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34" name="Shape 234"/>
        <p:cNvGrpSpPr/>
        <p:nvPr/>
      </p:nvGrpSpPr>
      <p:grpSpPr>
        <a:xfrm>
          <a:off x="0" y="0"/>
          <a:ext cx="0" cy="0"/>
          <a:chOff x="0" y="0"/>
          <a:chExt cx="0" cy="0"/>
        </a:xfrm>
      </p:grpSpPr>
      <p:sp>
        <p:nvSpPr>
          <p:cNvPr id="235" name="Shape 235"/>
          <p:cNvSpPr txBox="1"/>
          <p:nvPr>
            <p:ph type="ctrTitle"/>
          </p:nvPr>
        </p:nvSpPr>
        <p:spPr>
          <a:xfrm>
            <a:off x="1219200" y="2840038"/>
            <a:ext cx="13817599" cy="1960561"/>
          </a:xfrm>
          <a:prstGeom prst="rect">
            <a:avLst/>
          </a:prstGeom>
          <a:noFill/>
          <a:ln>
            <a:noFill/>
          </a:ln>
        </p:spPr>
        <p:txBody>
          <a:bodyPr anchorCtr="0" anchor="t"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236" name="Shape 236"/>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marL="0" marR="0" rtl="0" algn="ctr">
              <a:spcBef>
                <a:spcPts val="3500"/>
              </a:spcBef>
              <a:spcAft>
                <a:spcPts val="0"/>
              </a:spcAft>
              <a:buClr>
                <a:schemeClr val="lt1"/>
              </a:buClr>
              <a:buFont typeface="Cabin"/>
              <a:buNone/>
              <a:defRPr/>
            </a:lvl1pPr>
            <a:lvl2pPr indent="0" marL="457200" marR="0" rtl="0" algn="ctr">
              <a:spcBef>
                <a:spcPts val="3500"/>
              </a:spcBef>
              <a:spcAft>
                <a:spcPts val="0"/>
              </a:spcAft>
              <a:buClr>
                <a:schemeClr val="lt1"/>
              </a:buClr>
              <a:buFont typeface="Cabin"/>
              <a:buNone/>
              <a:defRPr/>
            </a:lvl2pPr>
            <a:lvl3pPr indent="0" marL="914400" marR="0" rtl="0" algn="ctr">
              <a:spcBef>
                <a:spcPts val="3500"/>
              </a:spcBef>
              <a:spcAft>
                <a:spcPts val="0"/>
              </a:spcAft>
              <a:buClr>
                <a:schemeClr val="lt1"/>
              </a:buClr>
              <a:buFont typeface="Cabin"/>
              <a:buNone/>
              <a:defRPr/>
            </a:lvl3pPr>
            <a:lvl4pPr indent="0" marL="1371600" marR="0" rtl="0" algn="ctr">
              <a:spcBef>
                <a:spcPts val="3500"/>
              </a:spcBef>
              <a:spcAft>
                <a:spcPts val="0"/>
              </a:spcAft>
              <a:buClr>
                <a:schemeClr val="lt1"/>
              </a:buClr>
              <a:buFont typeface="Cabin"/>
              <a:buNone/>
              <a:defRPr/>
            </a:lvl4pPr>
            <a:lvl5pPr indent="0" marL="1828800" marR="0" rtl="0" algn="ctr">
              <a:spcBef>
                <a:spcPts val="3500"/>
              </a:spcBef>
              <a:spcAft>
                <a:spcPts val="0"/>
              </a:spcAft>
              <a:buClr>
                <a:schemeClr val="lt1"/>
              </a:buClr>
              <a:buFont typeface="Cabin"/>
              <a:buNone/>
              <a:defRPr/>
            </a:lvl5pPr>
            <a:lvl6pPr indent="0" marL="2286000" marR="0" rtl="0" algn="ctr">
              <a:spcBef>
                <a:spcPts val="3500"/>
              </a:spcBef>
              <a:spcAft>
                <a:spcPts val="0"/>
              </a:spcAft>
              <a:buClr>
                <a:schemeClr val="lt1"/>
              </a:buClr>
              <a:buFont typeface="Cabin"/>
              <a:buNone/>
              <a:defRPr/>
            </a:lvl6pPr>
            <a:lvl7pPr indent="0" marL="2743200" marR="0" rtl="0" algn="ctr">
              <a:spcBef>
                <a:spcPts val="3500"/>
              </a:spcBef>
              <a:spcAft>
                <a:spcPts val="0"/>
              </a:spcAft>
              <a:buClr>
                <a:schemeClr val="lt1"/>
              </a:buClr>
              <a:buFont typeface="Cabin"/>
              <a:buNone/>
              <a:defRPr/>
            </a:lvl7pPr>
            <a:lvl8pPr indent="0" marL="3200400" marR="0" rtl="0" algn="ctr">
              <a:spcBef>
                <a:spcPts val="3500"/>
              </a:spcBef>
              <a:spcAft>
                <a:spcPts val="0"/>
              </a:spcAft>
              <a:buClr>
                <a:schemeClr val="lt1"/>
              </a:buClr>
              <a:buFont typeface="Cabin"/>
              <a:buNone/>
              <a:defRPr/>
            </a:lvl8pPr>
            <a:lvl9pPr indent="0"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460" name="Shape 460"/>
        <p:cNvGrpSpPr/>
        <p:nvPr/>
      </p:nvGrpSpPr>
      <p:grpSpPr>
        <a:xfrm>
          <a:off x="0" y="0"/>
          <a:ext cx="0" cy="0"/>
          <a:chOff x="0" y="0"/>
          <a:chExt cx="0" cy="0"/>
        </a:xfrm>
      </p:grpSpPr>
      <p:sp>
        <p:nvSpPr>
          <p:cNvPr id="461" name="Shape 461"/>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462" name="Shape 462"/>
          <p:cNvSpPr txBox="1"/>
          <p:nvPr>
            <p:ph idx="1" type="body"/>
          </p:nvPr>
        </p:nvSpPr>
        <p:spPr>
          <a:xfrm rot="5400000">
            <a:off x="2271712" y="-874712"/>
            <a:ext cx="8064499" cy="10296524"/>
          </a:xfrm>
          <a:prstGeom prst="rect">
            <a:avLst/>
          </a:prstGeom>
          <a:noFill/>
          <a:ln>
            <a:noFill/>
          </a:ln>
        </p:spPr>
        <p:txBody>
          <a:bodyPr anchorCtr="0" anchor="t" bIns="91425" lIns="91425" rIns="91425" tIns="91425"/>
          <a:lstStyle>
            <a:lvl1pPr indent="-165861" marL="647700" rtl="0" algn="l">
              <a:spcBef>
                <a:spcPts val="3500"/>
              </a:spcBef>
              <a:spcAft>
                <a:spcPts val="0"/>
              </a:spcAft>
              <a:buClr>
                <a:schemeClr val="lt1"/>
              </a:buClr>
              <a:buFont typeface="Cabin"/>
              <a:buChar char="•"/>
              <a:defRPr/>
            </a:lvl1pPr>
            <a:lvl2pPr indent="-165861" marL="939800" rtl="0" algn="l">
              <a:spcBef>
                <a:spcPts val="3500"/>
              </a:spcBef>
              <a:spcAft>
                <a:spcPts val="0"/>
              </a:spcAft>
              <a:buClr>
                <a:schemeClr val="lt1"/>
              </a:buClr>
              <a:buFont typeface="Cabin"/>
              <a:buChar char="•"/>
              <a:defRPr/>
            </a:lvl2pPr>
            <a:lvl3pPr indent="-165861" marL="1231900" rtl="0" algn="l">
              <a:spcBef>
                <a:spcPts val="3500"/>
              </a:spcBef>
              <a:spcAft>
                <a:spcPts val="0"/>
              </a:spcAft>
              <a:buClr>
                <a:schemeClr val="lt1"/>
              </a:buClr>
              <a:buFont typeface="Cabin"/>
              <a:buChar char="•"/>
              <a:defRPr/>
            </a:lvl3pPr>
            <a:lvl4pPr indent="-165861" marL="1536700" rtl="0" algn="l">
              <a:spcBef>
                <a:spcPts val="3500"/>
              </a:spcBef>
              <a:spcAft>
                <a:spcPts val="0"/>
              </a:spcAft>
              <a:buClr>
                <a:schemeClr val="lt1"/>
              </a:buClr>
              <a:buFont typeface="Cabin"/>
              <a:buChar char="•"/>
              <a:defRPr/>
            </a:lvl4pPr>
            <a:lvl5pPr indent="-165861" marL="1828800" rtl="0" algn="l">
              <a:spcBef>
                <a:spcPts val="3500"/>
              </a:spcBef>
              <a:spcAft>
                <a:spcPts val="0"/>
              </a:spcAft>
              <a:buClr>
                <a:schemeClr val="lt1"/>
              </a:buClr>
              <a:buFont typeface="Cabin"/>
              <a:buChar char="•"/>
              <a:defRPr/>
            </a:lvl5pPr>
            <a:lvl6pPr indent="-165861" marL="2286000" rtl="0" algn="l">
              <a:spcBef>
                <a:spcPts val="3500"/>
              </a:spcBef>
              <a:spcAft>
                <a:spcPts val="0"/>
              </a:spcAft>
              <a:buClr>
                <a:schemeClr val="lt1"/>
              </a:buClr>
              <a:buFont typeface="Cabin"/>
              <a:buChar char="•"/>
              <a:defRPr/>
            </a:lvl6pPr>
            <a:lvl7pPr indent="-165861" marL="2743200" rtl="0" algn="l">
              <a:spcBef>
                <a:spcPts val="3500"/>
              </a:spcBef>
              <a:spcAft>
                <a:spcPts val="0"/>
              </a:spcAft>
              <a:buClr>
                <a:schemeClr val="lt1"/>
              </a:buClr>
              <a:buFont typeface="Cabin"/>
              <a:buChar char="•"/>
              <a:defRPr/>
            </a:lvl7pPr>
            <a:lvl8pPr indent="-165861" marL="3200400" rtl="0" algn="l">
              <a:spcBef>
                <a:spcPts val="3500"/>
              </a:spcBef>
              <a:spcAft>
                <a:spcPts val="0"/>
              </a:spcAft>
              <a:buClr>
                <a:schemeClr val="lt1"/>
              </a:buClr>
              <a:buFont typeface="Cabin"/>
              <a:buChar char="•"/>
              <a:defRPr/>
            </a:lvl8pPr>
            <a:lvl9pPr indent="-165861"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463" name="Shape 463"/>
        <p:cNvGrpSpPr/>
        <p:nvPr/>
      </p:nvGrpSpPr>
      <p:grpSpPr>
        <a:xfrm>
          <a:off x="0" y="0"/>
          <a:ext cx="0" cy="0"/>
          <a:chOff x="0" y="0"/>
          <a:chExt cx="0" cy="0"/>
        </a:xfrm>
      </p:grpSpPr>
      <p:sp>
        <p:nvSpPr>
          <p:cNvPr id="464" name="Shape 464"/>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465" name="Shape 465"/>
          <p:cNvSpPr txBox="1"/>
          <p:nvPr>
            <p:ph idx="1" type="body"/>
          </p:nvPr>
        </p:nvSpPr>
        <p:spPr>
          <a:xfrm rot="5400000">
            <a:off x="5270500" y="-1511300"/>
            <a:ext cx="5702299" cy="13931900"/>
          </a:xfrm>
          <a:prstGeom prst="rect">
            <a:avLst/>
          </a:prstGeom>
          <a:noFill/>
          <a:ln>
            <a:noFill/>
          </a:ln>
        </p:spPr>
        <p:txBody>
          <a:bodyPr anchorCtr="0" anchor="t" bIns="91425" lIns="91425" rIns="91425" tIns="91425"/>
          <a:lstStyle>
            <a:lvl1pPr indent="-165861" marL="647700" rtl="0" algn="l">
              <a:spcBef>
                <a:spcPts val="3500"/>
              </a:spcBef>
              <a:spcAft>
                <a:spcPts val="0"/>
              </a:spcAft>
              <a:buClr>
                <a:schemeClr val="lt1"/>
              </a:buClr>
              <a:buFont typeface="Cabin"/>
              <a:buChar char="•"/>
              <a:defRPr/>
            </a:lvl1pPr>
            <a:lvl2pPr indent="-165861" marL="939800" rtl="0" algn="l">
              <a:spcBef>
                <a:spcPts val="3500"/>
              </a:spcBef>
              <a:spcAft>
                <a:spcPts val="0"/>
              </a:spcAft>
              <a:buClr>
                <a:schemeClr val="lt1"/>
              </a:buClr>
              <a:buFont typeface="Cabin"/>
              <a:buChar char="•"/>
              <a:defRPr/>
            </a:lvl2pPr>
            <a:lvl3pPr indent="-165861" marL="1231900" rtl="0" algn="l">
              <a:spcBef>
                <a:spcPts val="3500"/>
              </a:spcBef>
              <a:spcAft>
                <a:spcPts val="0"/>
              </a:spcAft>
              <a:buClr>
                <a:schemeClr val="lt1"/>
              </a:buClr>
              <a:buFont typeface="Cabin"/>
              <a:buChar char="•"/>
              <a:defRPr/>
            </a:lvl3pPr>
            <a:lvl4pPr indent="-165861" marL="1536700" rtl="0" algn="l">
              <a:spcBef>
                <a:spcPts val="3500"/>
              </a:spcBef>
              <a:spcAft>
                <a:spcPts val="0"/>
              </a:spcAft>
              <a:buClr>
                <a:schemeClr val="lt1"/>
              </a:buClr>
              <a:buFont typeface="Cabin"/>
              <a:buChar char="•"/>
              <a:defRPr/>
            </a:lvl4pPr>
            <a:lvl5pPr indent="-165861" marL="1828800" rtl="0" algn="l">
              <a:spcBef>
                <a:spcPts val="3500"/>
              </a:spcBef>
              <a:spcAft>
                <a:spcPts val="0"/>
              </a:spcAft>
              <a:buClr>
                <a:schemeClr val="lt1"/>
              </a:buClr>
              <a:buFont typeface="Cabin"/>
              <a:buChar char="•"/>
              <a:defRPr/>
            </a:lvl5pPr>
            <a:lvl6pPr indent="-165861" marL="2286000" rtl="0" algn="l">
              <a:spcBef>
                <a:spcPts val="3500"/>
              </a:spcBef>
              <a:spcAft>
                <a:spcPts val="0"/>
              </a:spcAft>
              <a:buClr>
                <a:schemeClr val="lt1"/>
              </a:buClr>
              <a:buFont typeface="Cabin"/>
              <a:buChar char="•"/>
              <a:defRPr/>
            </a:lvl6pPr>
            <a:lvl7pPr indent="-165861" marL="2743200" rtl="0" algn="l">
              <a:spcBef>
                <a:spcPts val="3500"/>
              </a:spcBef>
              <a:spcAft>
                <a:spcPts val="0"/>
              </a:spcAft>
              <a:buClr>
                <a:schemeClr val="lt1"/>
              </a:buClr>
              <a:buFont typeface="Cabin"/>
              <a:buChar char="•"/>
              <a:defRPr/>
            </a:lvl7pPr>
            <a:lvl8pPr indent="-165861" marL="3200400" rtl="0" algn="l">
              <a:spcBef>
                <a:spcPts val="3500"/>
              </a:spcBef>
              <a:spcAft>
                <a:spcPts val="0"/>
              </a:spcAft>
              <a:buClr>
                <a:schemeClr val="lt1"/>
              </a:buClr>
              <a:buFont typeface="Cabin"/>
              <a:buChar char="•"/>
              <a:defRPr/>
            </a:lvl8pPr>
            <a:lvl9pPr indent="-165861"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466" name="Shape 466"/>
        <p:cNvGrpSpPr/>
        <p:nvPr/>
      </p:nvGrpSpPr>
      <p:grpSpPr>
        <a:xfrm>
          <a:off x="0" y="0"/>
          <a:ext cx="0" cy="0"/>
          <a:chOff x="0" y="0"/>
          <a:chExt cx="0" cy="0"/>
        </a:xfrm>
      </p:grpSpPr>
      <p:sp>
        <p:nvSpPr>
          <p:cNvPr id="467" name="Shape 467"/>
          <p:cNvSpPr txBox="1"/>
          <p:nvPr>
            <p:ph type="title"/>
          </p:nvPr>
        </p:nvSpPr>
        <p:spPr>
          <a:xfrm>
            <a:off x="3186113" y="6400800"/>
            <a:ext cx="9753599" cy="7556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68" name="Shape 468"/>
          <p:cNvSpPr/>
          <p:nvPr>
            <p:ph idx="2" type="pic"/>
          </p:nvPr>
        </p:nvSpPr>
        <p:spPr>
          <a:xfrm>
            <a:off x="3186113" y="817562"/>
            <a:ext cx="9753599" cy="5486399"/>
          </a:xfrm>
          <a:prstGeom prst="rect">
            <a:avLst/>
          </a:prstGeom>
          <a:noFill/>
          <a:ln>
            <a:noFill/>
          </a:ln>
        </p:spPr>
      </p:sp>
      <p:sp>
        <p:nvSpPr>
          <p:cNvPr id="469" name="Shape 469"/>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470" name="Shape 470"/>
        <p:cNvGrpSpPr/>
        <p:nvPr/>
      </p:nvGrpSpPr>
      <p:grpSpPr>
        <a:xfrm>
          <a:off x="0" y="0"/>
          <a:ext cx="0" cy="0"/>
          <a:chOff x="0" y="0"/>
          <a:chExt cx="0" cy="0"/>
        </a:xfrm>
      </p:grpSpPr>
      <p:sp>
        <p:nvSpPr>
          <p:cNvPr id="471" name="Shape 471"/>
          <p:cNvSpPr txBox="1"/>
          <p:nvPr>
            <p:ph type="title"/>
          </p:nvPr>
        </p:nvSpPr>
        <p:spPr>
          <a:xfrm>
            <a:off x="812800" y="363537"/>
            <a:ext cx="5348287" cy="154940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72" name="Shape 472"/>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73" name="Shape 473"/>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74" name="Shape 47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75" name="Shape 475"/>
        <p:cNvGrpSpPr/>
        <p:nvPr/>
      </p:nvGrpSpPr>
      <p:grpSpPr>
        <a:xfrm>
          <a:off x="0" y="0"/>
          <a:ext cx="0" cy="0"/>
          <a:chOff x="0" y="0"/>
          <a:chExt cx="0" cy="0"/>
        </a:xfrm>
      </p:grpSpPr>
      <p:sp>
        <p:nvSpPr>
          <p:cNvPr id="476" name="Shape 476"/>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77" name="Shape 477"/>
        <p:cNvGrpSpPr/>
        <p:nvPr/>
      </p:nvGrpSpPr>
      <p:grpSpPr>
        <a:xfrm>
          <a:off x="0" y="0"/>
          <a:ext cx="0" cy="0"/>
          <a:chOff x="0" y="0"/>
          <a:chExt cx="0" cy="0"/>
        </a:xfrm>
      </p:grpSpPr>
      <p:sp>
        <p:nvSpPr>
          <p:cNvPr id="478" name="Shape 478"/>
          <p:cNvSpPr txBox="1"/>
          <p:nvPr>
            <p:ph type="title"/>
          </p:nvPr>
        </p:nvSpPr>
        <p:spPr>
          <a:xfrm>
            <a:off x="812800" y="366712"/>
            <a:ext cx="14630400" cy="1524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79" name="Shape 479"/>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480" name="Shape 480"/>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81" name="Shape 481"/>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482" name="Shape 482"/>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83" name="Shape 483"/>
        <p:cNvGrpSpPr/>
        <p:nvPr/>
      </p:nvGrpSpPr>
      <p:grpSpPr>
        <a:xfrm>
          <a:off x="0" y="0"/>
          <a:ext cx="0" cy="0"/>
          <a:chOff x="0" y="0"/>
          <a:chExt cx="0" cy="0"/>
        </a:xfrm>
      </p:grpSpPr>
      <p:sp>
        <p:nvSpPr>
          <p:cNvPr id="484" name="Shape 484"/>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485" name="Shape 485"/>
          <p:cNvSpPr txBox="1"/>
          <p:nvPr>
            <p:ph idx="1" type="body"/>
          </p:nvPr>
        </p:nvSpPr>
        <p:spPr>
          <a:xfrm>
            <a:off x="1155700" y="2603500"/>
            <a:ext cx="6889750" cy="570229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86" name="Shape 486"/>
          <p:cNvSpPr txBox="1"/>
          <p:nvPr>
            <p:ph idx="2" type="body"/>
          </p:nvPr>
        </p:nvSpPr>
        <p:spPr>
          <a:xfrm>
            <a:off x="8197850" y="2603500"/>
            <a:ext cx="6889750" cy="570229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487" name="Shape 487"/>
        <p:cNvGrpSpPr/>
        <p:nvPr/>
      </p:nvGrpSpPr>
      <p:grpSpPr>
        <a:xfrm>
          <a:off x="0" y="0"/>
          <a:ext cx="0" cy="0"/>
          <a:chOff x="0" y="0"/>
          <a:chExt cx="0" cy="0"/>
        </a:xfrm>
      </p:grpSpPr>
      <p:sp>
        <p:nvSpPr>
          <p:cNvPr id="488" name="Shape 488"/>
          <p:cNvSpPr txBox="1"/>
          <p:nvPr>
            <p:ph type="title"/>
          </p:nvPr>
        </p:nvSpPr>
        <p:spPr>
          <a:xfrm>
            <a:off x="1284287" y="5875337"/>
            <a:ext cx="13817599" cy="181609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89" name="Shape 489"/>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90" name="Shape 490"/>
        <p:cNvGrpSpPr/>
        <p:nvPr/>
      </p:nvGrpSpPr>
      <p:grpSpPr>
        <a:xfrm>
          <a:off x="0" y="0"/>
          <a:ext cx="0" cy="0"/>
          <a:chOff x="0" y="0"/>
          <a:chExt cx="0" cy="0"/>
        </a:xfrm>
      </p:grpSpPr>
      <p:sp>
        <p:nvSpPr>
          <p:cNvPr id="491" name="Shape 491"/>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492" name="Shape 492"/>
          <p:cNvSpPr txBox="1"/>
          <p:nvPr>
            <p:ph idx="1" type="body"/>
          </p:nvPr>
        </p:nvSpPr>
        <p:spPr>
          <a:xfrm>
            <a:off x="1155700" y="2603500"/>
            <a:ext cx="13931900" cy="5702299"/>
          </a:xfrm>
          <a:prstGeom prst="rect">
            <a:avLst/>
          </a:prstGeom>
          <a:noFill/>
          <a:ln>
            <a:noFill/>
          </a:ln>
        </p:spPr>
        <p:txBody>
          <a:bodyPr anchorCtr="0" anchor="t" bIns="91425" lIns="91425" rIns="91425" tIns="91425"/>
          <a:lstStyle>
            <a:lvl1pPr indent="-165861" marL="647700" rtl="0" algn="l">
              <a:spcBef>
                <a:spcPts val="3500"/>
              </a:spcBef>
              <a:spcAft>
                <a:spcPts val="0"/>
              </a:spcAft>
              <a:buClr>
                <a:schemeClr val="lt1"/>
              </a:buClr>
              <a:buFont typeface="Cabin"/>
              <a:buChar char="•"/>
              <a:defRPr/>
            </a:lvl1pPr>
            <a:lvl2pPr indent="-165861" marL="939800" rtl="0" algn="l">
              <a:spcBef>
                <a:spcPts val="3500"/>
              </a:spcBef>
              <a:spcAft>
                <a:spcPts val="0"/>
              </a:spcAft>
              <a:buClr>
                <a:schemeClr val="lt1"/>
              </a:buClr>
              <a:buFont typeface="Cabin"/>
              <a:buChar char="•"/>
              <a:defRPr/>
            </a:lvl2pPr>
            <a:lvl3pPr indent="-165861" marL="1231900" rtl="0" algn="l">
              <a:spcBef>
                <a:spcPts val="3500"/>
              </a:spcBef>
              <a:spcAft>
                <a:spcPts val="0"/>
              </a:spcAft>
              <a:buClr>
                <a:schemeClr val="lt1"/>
              </a:buClr>
              <a:buFont typeface="Cabin"/>
              <a:buChar char="•"/>
              <a:defRPr/>
            </a:lvl3pPr>
            <a:lvl4pPr indent="-165861" marL="1536700" rtl="0" algn="l">
              <a:spcBef>
                <a:spcPts val="3500"/>
              </a:spcBef>
              <a:spcAft>
                <a:spcPts val="0"/>
              </a:spcAft>
              <a:buClr>
                <a:schemeClr val="lt1"/>
              </a:buClr>
              <a:buFont typeface="Cabin"/>
              <a:buChar char="•"/>
              <a:defRPr/>
            </a:lvl4pPr>
            <a:lvl5pPr indent="-165861" marL="1828800" rtl="0" algn="l">
              <a:spcBef>
                <a:spcPts val="3500"/>
              </a:spcBef>
              <a:spcAft>
                <a:spcPts val="0"/>
              </a:spcAft>
              <a:buClr>
                <a:schemeClr val="lt1"/>
              </a:buClr>
              <a:buFont typeface="Cabin"/>
              <a:buChar char="•"/>
              <a:defRPr/>
            </a:lvl5pPr>
            <a:lvl6pPr indent="-165861" marL="2286000" rtl="0" algn="l">
              <a:spcBef>
                <a:spcPts val="3500"/>
              </a:spcBef>
              <a:spcAft>
                <a:spcPts val="0"/>
              </a:spcAft>
              <a:buClr>
                <a:schemeClr val="lt1"/>
              </a:buClr>
              <a:buFont typeface="Cabin"/>
              <a:buChar char="•"/>
              <a:defRPr/>
            </a:lvl6pPr>
            <a:lvl7pPr indent="-165861" marL="2743200" rtl="0" algn="l">
              <a:spcBef>
                <a:spcPts val="3500"/>
              </a:spcBef>
              <a:spcAft>
                <a:spcPts val="0"/>
              </a:spcAft>
              <a:buClr>
                <a:schemeClr val="lt1"/>
              </a:buClr>
              <a:buFont typeface="Cabin"/>
              <a:buChar char="•"/>
              <a:defRPr/>
            </a:lvl7pPr>
            <a:lvl8pPr indent="-165861" marL="3200400" rtl="0" algn="l">
              <a:spcBef>
                <a:spcPts val="3500"/>
              </a:spcBef>
              <a:spcAft>
                <a:spcPts val="0"/>
              </a:spcAft>
              <a:buClr>
                <a:schemeClr val="lt1"/>
              </a:buClr>
              <a:buFont typeface="Cabin"/>
              <a:buChar char="•"/>
              <a:defRPr/>
            </a:lvl8pPr>
            <a:lvl9pPr indent="-165861"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93" name="Shape 493"/>
        <p:cNvGrpSpPr/>
        <p:nvPr/>
      </p:nvGrpSpPr>
      <p:grpSpPr>
        <a:xfrm>
          <a:off x="0" y="0"/>
          <a:ext cx="0" cy="0"/>
          <a:chOff x="0" y="0"/>
          <a:chExt cx="0" cy="0"/>
        </a:xfrm>
      </p:grpSpPr>
      <p:sp>
        <p:nvSpPr>
          <p:cNvPr id="494" name="Shape 494"/>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495" name="Shape 495"/>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marL="0" marR="0" rtl="0" algn="ctr">
              <a:spcBef>
                <a:spcPts val="3500"/>
              </a:spcBef>
              <a:spcAft>
                <a:spcPts val="0"/>
              </a:spcAft>
              <a:buClr>
                <a:schemeClr val="lt1"/>
              </a:buClr>
              <a:buFont typeface="Cabin"/>
              <a:buNone/>
              <a:defRPr/>
            </a:lvl1pPr>
            <a:lvl2pPr indent="0" marL="457200" marR="0" rtl="0" algn="ctr">
              <a:spcBef>
                <a:spcPts val="3500"/>
              </a:spcBef>
              <a:spcAft>
                <a:spcPts val="0"/>
              </a:spcAft>
              <a:buClr>
                <a:schemeClr val="lt1"/>
              </a:buClr>
              <a:buFont typeface="Cabin"/>
              <a:buNone/>
              <a:defRPr/>
            </a:lvl2pPr>
            <a:lvl3pPr indent="0" marL="914400" marR="0" rtl="0" algn="ctr">
              <a:spcBef>
                <a:spcPts val="3500"/>
              </a:spcBef>
              <a:spcAft>
                <a:spcPts val="0"/>
              </a:spcAft>
              <a:buClr>
                <a:schemeClr val="lt1"/>
              </a:buClr>
              <a:buFont typeface="Cabin"/>
              <a:buNone/>
              <a:defRPr/>
            </a:lvl3pPr>
            <a:lvl4pPr indent="0" marL="1371600" marR="0" rtl="0" algn="ctr">
              <a:spcBef>
                <a:spcPts val="3500"/>
              </a:spcBef>
              <a:spcAft>
                <a:spcPts val="0"/>
              </a:spcAft>
              <a:buClr>
                <a:schemeClr val="lt1"/>
              </a:buClr>
              <a:buFont typeface="Cabin"/>
              <a:buNone/>
              <a:defRPr/>
            </a:lvl4pPr>
            <a:lvl5pPr indent="0" marL="1828800" marR="0" rtl="0" algn="ctr">
              <a:spcBef>
                <a:spcPts val="3500"/>
              </a:spcBef>
              <a:spcAft>
                <a:spcPts val="0"/>
              </a:spcAft>
              <a:buClr>
                <a:schemeClr val="lt1"/>
              </a:buClr>
              <a:buFont typeface="Cabin"/>
              <a:buNone/>
              <a:defRPr/>
            </a:lvl5pPr>
            <a:lvl6pPr indent="0" marL="2286000" marR="0" rtl="0" algn="ctr">
              <a:spcBef>
                <a:spcPts val="3500"/>
              </a:spcBef>
              <a:spcAft>
                <a:spcPts val="0"/>
              </a:spcAft>
              <a:buClr>
                <a:schemeClr val="lt1"/>
              </a:buClr>
              <a:buFont typeface="Cabin"/>
              <a:buNone/>
              <a:defRPr/>
            </a:lvl6pPr>
            <a:lvl7pPr indent="0" marL="2743200" marR="0" rtl="0" algn="ctr">
              <a:spcBef>
                <a:spcPts val="3500"/>
              </a:spcBef>
              <a:spcAft>
                <a:spcPts val="0"/>
              </a:spcAft>
              <a:buClr>
                <a:schemeClr val="lt1"/>
              </a:buClr>
              <a:buFont typeface="Cabin"/>
              <a:buNone/>
              <a:defRPr/>
            </a:lvl7pPr>
            <a:lvl8pPr indent="0" marL="3200400" marR="0" rtl="0" algn="ctr">
              <a:spcBef>
                <a:spcPts val="3500"/>
              </a:spcBef>
              <a:spcAft>
                <a:spcPts val="0"/>
              </a:spcAft>
              <a:buClr>
                <a:schemeClr val="lt1"/>
              </a:buClr>
              <a:buFont typeface="Cabin"/>
              <a:buNone/>
              <a:defRPr/>
            </a:lvl8pPr>
            <a:lvl9pPr indent="0"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507" name="Shape 507"/>
        <p:cNvGrpSpPr/>
        <p:nvPr/>
      </p:nvGrpSpPr>
      <p:grpSpPr>
        <a:xfrm>
          <a:off x="0" y="0"/>
          <a:ext cx="0" cy="0"/>
          <a:chOff x="0" y="0"/>
          <a:chExt cx="0" cy="0"/>
        </a:xfrm>
      </p:grpSpPr>
      <p:sp>
        <p:nvSpPr>
          <p:cNvPr id="508" name="Shape 508"/>
          <p:cNvSpPr txBox="1"/>
          <p:nvPr>
            <p:ph type="title"/>
          </p:nvPr>
        </p:nvSpPr>
        <p:spPr>
          <a:xfrm rot="5400000">
            <a:off x="9313799" y="2532099"/>
            <a:ext cx="8064599" cy="34830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509" name="Shape 509"/>
          <p:cNvSpPr txBox="1"/>
          <p:nvPr>
            <p:ph idx="1" type="body"/>
          </p:nvPr>
        </p:nvSpPr>
        <p:spPr>
          <a:xfrm rot="5400000">
            <a:off x="2271625" y="-874699"/>
            <a:ext cx="8064599" cy="10296599"/>
          </a:xfrm>
          <a:prstGeom prst="rect">
            <a:avLst/>
          </a:prstGeom>
          <a:noFill/>
          <a:ln>
            <a:noFill/>
          </a:ln>
        </p:spPr>
        <p:txBody>
          <a:bodyPr anchorCtr="0" anchor="ctr" bIns="91425" lIns="91425" rIns="91425" tIns="91425"/>
          <a:lstStyle>
            <a:lvl1pPr indent="-142494" marL="711200" rtl="0" algn="l">
              <a:spcBef>
                <a:spcPts val="3500"/>
              </a:spcBef>
              <a:spcAft>
                <a:spcPts val="0"/>
              </a:spcAft>
              <a:buClr>
                <a:schemeClr val="lt1"/>
              </a:buClr>
              <a:buFont typeface="Cabin"/>
              <a:buChar char="•"/>
              <a:defRPr/>
            </a:lvl1pPr>
            <a:lvl2pPr indent="-142494" marL="1003300" rtl="0" algn="l">
              <a:spcBef>
                <a:spcPts val="3500"/>
              </a:spcBef>
              <a:spcAft>
                <a:spcPts val="0"/>
              </a:spcAft>
              <a:buClr>
                <a:schemeClr val="lt1"/>
              </a:buClr>
              <a:buFont typeface="Cabin"/>
              <a:buChar char="•"/>
              <a:defRPr/>
            </a:lvl2pPr>
            <a:lvl3pPr indent="-142494" marL="1295400" rtl="0" algn="l">
              <a:spcBef>
                <a:spcPts val="3500"/>
              </a:spcBef>
              <a:spcAft>
                <a:spcPts val="0"/>
              </a:spcAft>
              <a:buClr>
                <a:schemeClr val="lt1"/>
              </a:buClr>
              <a:buFont typeface="Cabin"/>
              <a:buChar char="•"/>
              <a:defRPr/>
            </a:lvl3pPr>
            <a:lvl4pPr indent="-142494" marL="1600200" rtl="0" algn="l">
              <a:spcBef>
                <a:spcPts val="3500"/>
              </a:spcBef>
              <a:spcAft>
                <a:spcPts val="0"/>
              </a:spcAft>
              <a:buClr>
                <a:schemeClr val="lt1"/>
              </a:buClr>
              <a:buFont typeface="Cabin"/>
              <a:buChar char="•"/>
              <a:defRPr/>
            </a:lvl4pPr>
            <a:lvl5pPr indent="-142494" marL="1892300" rtl="0" algn="l">
              <a:spcBef>
                <a:spcPts val="3500"/>
              </a:spcBef>
              <a:spcAft>
                <a:spcPts val="0"/>
              </a:spcAft>
              <a:buClr>
                <a:schemeClr val="lt1"/>
              </a:buClr>
              <a:buFont typeface="Cabin"/>
              <a:buChar char="•"/>
              <a:defRPr/>
            </a:lvl5pPr>
            <a:lvl6pPr indent="-142494" marL="2349500" rtl="0" algn="l">
              <a:spcBef>
                <a:spcPts val="3500"/>
              </a:spcBef>
              <a:spcAft>
                <a:spcPts val="0"/>
              </a:spcAft>
              <a:buClr>
                <a:schemeClr val="lt1"/>
              </a:buClr>
              <a:buFont typeface="Cabin"/>
              <a:buChar char="•"/>
              <a:defRPr/>
            </a:lvl6pPr>
            <a:lvl7pPr indent="-142494" marL="2806700" rtl="0" algn="l">
              <a:spcBef>
                <a:spcPts val="3500"/>
              </a:spcBef>
              <a:spcAft>
                <a:spcPts val="0"/>
              </a:spcAft>
              <a:buClr>
                <a:schemeClr val="lt1"/>
              </a:buClr>
              <a:buFont typeface="Cabin"/>
              <a:buChar char="•"/>
              <a:defRPr/>
            </a:lvl7pPr>
            <a:lvl8pPr indent="-142494" marL="3263900" rtl="0" algn="l">
              <a:spcBef>
                <a:spcPts val="3500"/>
              </a:spcBef>
              <a:spcAft>
                <a:spcPts val="0"/>
              </a:spcAft>
              <a:buClr>
                <a:schemeClr val="lt1"/>
              </a:buClr>
              <a:buFont typeface="Cabin"/>
              <a:buChar char="•"/>
              <a:defRPr/>
            </a:lvl8pPr>
            <a:lvl9pPr indent="-142494"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510" name="Shape 510"/>
        <p:cNvGrpSpPr/>
        <p:nvPr/>
      </p:nvGrpSpPr>
      <p:grpSpPr>
        <a:xfrm>
          <a:off x="0" y="0"/>
          <a:ext cx="0" cy="0"/>
          <a:chOff x="0" y="0"/>
          <a:chExt cx="0" cy="0"/>
        </a:xfrm>
      </p:grpSpPr>
      <p:sp>
        <p:nvSpPr>
          <p:cNvPr id="511" name="Shape 511"/>
          <p:cNvSpPr txBox="1"/>
          <p:nvPr>
            <p:ph type="title"/>
          </p:nvPr>
        </p:nvSpPr>
        <p:spPr>
          <a:xfrm>
            <a:off x="1155700" y="241300"/>
            <a:ext cx="13932000" cy="22986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512" name="Shape 512"/>
          <p:cNvSpPr txBox="1"/>
          <p:nvPr>
            <p:ph idx="1" type="body"/>
          </p:nvPr>
        </p:nvSpPr>
        <p:spPr>
          <a:xfrm rot="5400000">
            <a:off x="5270399" y="-1511300"/>
            <a:ext cx="5702399" cy="13932000"/>
          </a:xfrm>
          <a:prstGeom prst="rect">
            <a:avLst/>
          </a:prstGeom>
          <a:noFill/>
          <a:ln>
            <a:noFill/>
          </a:ln>
        </p:spPr>
        <p:txBody>
          <a:bodyPr anchorCtr="0" anchor="ctr" bIns="91425" lIns="91425" rIns="91425" tIns="91425"/>
          <a:lstStyle>
            <a:lvl1pPr indent="-142494" marL="711200" rtl="0" algn="l">
              <a:spcBef>
                <a:spcPts val="3500"/>
              </a:spcBef>
              <a:spcAft>
                <a:spcPts val="0"/>
              </a:spcAft>
              <a:buClr>
                <a:schemeClr val="lt1"/>
              </a:buClr>
              <a:buFont typeface="Cabin"/>
              <a:buChar char="•"/>
              <a:defRPr/>
            </a:lvl1pPr>
            <a:lvl2pPr indent="-142494" marL="1003300" rtl="0" algn="l">
              <a:spcBef>
                <a:spcPts val="3500"/>
              </a:spcBef>
              <a:spcAft>
                <a:spcPts val="0"/>
              </a:spcAft>
              <a:buClr>
                <a:schemeClr val="lt1"/>
              </a:buClr>
              <a:buFont typeface="Cabin"/>
              <a:buChar char="•"/>
              <a:defRPr/>
            </a:lvl2pPr>
            <a:lvl3pPr indent="-142494" marL="1295400" rtl="0" algn="l">
              <a:spcBef>
                <a:spcPts val="3500"/>
              </a:spcBef>
              <a:spcAft>
                <a:spcPts val="0"/>
              </a:spcAft>
              <a:buClr>
                <a:schemeClr val="lt1"/>
              </a:buClr>
              <a:buFont typeface="Cabin"/>
              <a:buChar char="•"/>
              <a:defRPr/>
            </a:lvl3pPr>
            <a:lvl4pPr indent="-142494" marL="1600200" rtl="0" algn="l">
              <a:spcBef>
                <a:spcPts val="3500"/>
              </a:spcBef>
              <a:spcAft>
                <a:spcPts val="0"/>
              </a:spcAft>
              <a:buClr>
                <a:schemeClr val="lt1"/>
              </a:buClr>
              <a:buFont typeface="Cabin"/>
              <a:buChar char="•"/>
              <a:defRPr/>
            </a:lvl4pPr>
            <a:lvl5pPr indent="-142494" marL="1892300" rtl="0" algn="l">
              <a:spcBef>
                <a:spcPts val="3500"/>
              </a:spcBef>
              <a:spcAft>
                <a:spcPts val="0"/>
              </a:spcAft>
              <a:buClr>
                <a:schemeClr val="lt1"/>
              </a:buClr>
              <a:buFont typeface="Cabin"/>
              <a:buChar char="•"/>
              <a:defRPr/>
            </a:lvl5pPr>
            <a:lvl6pPr indent="-142494" marL="2349500" rtl="0" algn="l">
              <a:spcBef>
                <a:spcPts val="3500"/>
              </a:spcBef>
              <a:spcAft>
                <a:spcPts val="0"/>
              </a:spcAft>
              <a:buClr>
                <a:schemeClr val="lt1"/>
              </a:buClr>
              <a:buFont typeface="Cabin"/>
              <a:buChar char="•"/>
              <a:defRPr/>
            </a:lvl6pPr>
            <a:lvl7pPr indent="-142494" marL="2806700" rtl="0" algn="l">
              <a:spcBef>
                <a:spcPts val="3500"/>
              </a:spcBef>
              <a:spcAft>
                <a:spcPts val="0"/>
              </a:spcAft>
              <a:buClr>
                <a:schemeClr val="lt1"/>
              </a:buClr>
              <a:buFont typeface="Cabin"/>
              <a:buChar char="•"/>
              <a:defRPr/>
            </a:lvl7pPr>
            <a:lvl8pPr indent="-142494" marL="3263900" rtl="0" algn="l">
              <a:spcBef>
                <a:spcPts val="3500"/>
              </a:spcBef>
              <a:spcAft>
                <a:spcPts val="0"/>
              </a:spcAft>
              <a:buClr>
                <a:schemeClr val="lt1"/>
              </a:buClr>
              <a:buFont typeface="Cabin"/>
              <a:buChar char="•"/>
              <a:defRPr/>
            </a:lvl8pPr>
            <a:lvl9pPr indent="-142494"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513" name="Shape 513"/>
        <p:cNvGrpSpPr/>
        <p:nvPr/>
      </p:nvGrpSpPr>
      <p:grpSpPr>
        <a:xfrm>
          <a:off x="0" y="0"/>
          <a:ext cx="0" cy="0"/>
          <a:chOff x="0" y="0"/>
          <a:chExt cx="0" cy="0"/>
        </a:xfrm>
      </p:grpSpPr>
      <p:sp>
        <p:nvSpPr>
          <p:cNvPr id="514" name="Shape 514"/>
          <p:cNvSpPr txBox="1"/>
          <p:nvPr>
            <p:ph type="title"/>
          </p:nvPr>
        </p:nvSpPr>
        <p:spPr>
          <a:xfrm>
            <a:off x="3186113" y="6400800"/>
            <a:ext cx="9753599" cy="75569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15" name="Shape 515"/>
          <p:cNvSpPr/>
          <p:nvPr>
            <p:ph idx="2" type="pic"/>
          </p:nvPr>
        </p:nvSpPr>
        <p:spPr>
          <a:xfrm>
            <a:off x="3186113" y="817562"/>
            <a:ext cx="9753599" cy="5486399"/>
          </a:xfrm>
          <a:prstGeom prst="rect">
            <a:avLst/>
          </a:prstGeom>
          <a:noFill/>
          <a:ln>
            <a:noFill/>
          </a:ln>
        </p:spPr>
      </p:sp>
      <p:sp>
        <p:nvSpPr>
          <p:cNvPr id="516" name="Shape 516"/>
          <p:cNvSpPr txBox="1"/>
          <p:nvPr>
            <p:ph idx="1" type="body"/>
          </p:nvPr>
        </p:nvSpPr>
        <p:spPr>
          <a:xfrm>
            <a:off x="3186113" y="7156450"/>
            <a:ext cx="9753599" cy="1073099"/>
          </a:xfrm>
          <a:prstGeom prst="rect">
            <a:avLst/>
          </a:prstGeom>
          <a:noFill/>
          <a:ln>
            <a:noFill/>
          </a:ln>
        </p:spPr>
        <p:txBody>
          <a:bodyPr anchorCtr="0" anchor="ctr"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17" name="Shape 517"/>
        <p:cNvGrpSpPr/>
        <p:nvPr/>
      </p:nvGrpSpPr>
      <p:grpSpPr>
        <a:xfrm>
          <a:off x="0" y="0"/>
          <a:ext cx="0" cy="0"/>
          <a:chOff x="0" y="0"/>
          <a:chExt cx="0" cy="0"/>
        </a:xfrm>
      </p:grpSpPr>
      <p:sp>
        <p:nvSpPr>
          <p:cNvPr id="518" name="Shape 518"/>
          <p:cNvSpPr txBox="1"/>
          <p:nvPr>
            <p:ph type="title"/>
          </p:nvPr>
        </p:nvSpPr>
        <p:spPr>
          <a:xfrm>
            <a:off x="812800" y="363537"/>
            <a:ext cx="5348399" cy="154949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19" name="Shape 519"/>
          <p:cNvSpPr txBox="1"/>
          <p:nvPr>
            <p:ph idx="1" type="body"/>
          </p:nvPr>
        </p:nvSpPr>
        <p:spPr>
          <a:xfrm>
            <a:off x="6356350" y="363537"/>
            <a:ext cx="9086699" cy="78041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20" name="Shape 520"/>
          <p:cNvSpPr txBox="1"/>
          <p:nvPr>
            <p:ph idx="2" type="body"/>
          </p:nvPr>
        </p:nvSpPr>
        <p:spPr>
          <a:xfrm>
            <a:off x="812800" y="1912938"/>
            <a:ext cx="5348399" cy="6254699"/>
          </a:xfrm>
          <a:prstGeom prst="rect">
            <a:avLst/>
          </a:prstGeom>
          <a:noFill/>
          <a:ln>
            <a:noFill/>
          </a:ln>
        </p:spPr>
        <p:txBody>
          <a:bodyPr anchorCtr="0" anchor="ctr"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1155700" y="1536700"/>
            <a:ext cx="13931900" cy="3086099"/>
          </a:xfrm>
          <a:prstGeom prst="rect">
            <a:avLst/>
          </a:prstGeom>
          <a:noFill/>
          <a:ln>
            <a:noFill/>
          </a:ln>
        </p:spPr>
        <p:txBody>
          <a:bodyPr anchorCtr="0" anchor="b"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1" name="Shape 521"/>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22" name="Shape 522"/>
        <p:cNvGrpSpPr/>
        <p:nvPr/>
      </p:nvGrpSpPr>
      <p:grpSpPr>
        <a:xfrm>
          <a:off x="0" y="0"/>
          <a:ext cx="0" cy="0"/>
          <a:chOff x="0" y="0"/>
          <a:chExt cx="0" cy="0"/>
        </a:xfrm>
      </p:grpSpPr>
      <p:sp>
        <p:nvSpPr>
          <p:cNvPr id="523" name="Shape 523"/>
          <p:cNvSpPr txBox="1"/>
          <p:nvPr>
            <p:ph type="title"/>
          </p:nvPr>
        </p:nvSpPr>
        <p:spPr>
          <a:xfrm>
            <a:off x="1155700" y="241300"/>
            <a:ext cx="13932000" cy="22986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24" name="Shape 524"/>
        <p:cNvGrpSpPr/>
        <p:nvPr/>
      </p:nvGrpSpPr>
      <p:grpSpPr>
        <a:xfrm>
          <a:off x="0" y="0"/>
          <a:ext cx="0" cy="0"/>
          <a:chOff x="0" y="0"/>
          <a:chExt cx="0" cy="0"/>
        </a:xfrm>
      </p:grpSpPr>
      <p:sp>
        <p:nvSpPr>
          <p:cNvPr id="525" name="Shape 525"/>
          <p:cNvSpPr txBox="1"/>
          <p:nvPr>
            <p:ph type="title"/>
          </p:nvPr>
        </p:nvSpPr>
        <p:spPr>
          <a:xfrm>
            <a:off x="812800" y="366712"/>
            <a:ext cx="14630400" cy="1524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26" name="Shape 526"/>
          <p:cNvSpPr txBox="1"/>
          <p:nvPr>
            <p:ph idx="1" type="body"/>
          </p:nvPr>
        </p:nvSpPr>
        <p:spPr>
          <a:xfrm>
            <a:off x="812800" y="2046288"/>
            <a:ext cx="7181699" cy="85410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527" name="Shape 527"/>
          <p:cNvSpPr txBox="1"/>
          <p:nvPr>
            <p:ph idx="2" type="body"/>
          </p:nvPr>
        </p:nvSpPr>
        <p:spPr>
          <a:xfrm>
            <a:off x="812800" y="2900363"/>
            <a:ext cx="7181699" cy="52674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28" name="Shape 528"/>
          <p:cNvSpPr txBox="1"/>
          <p:nvPr>
            <p:ph idx="3" type="body"/>
          </p:nvPr>
        </p:nvSpPr>
        <p:spPr>
          <a:xfrm>
            <a:off x="8258175" y="2046288"/>
            <a:ext cx="7184999" cy="85410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529" name="Shape 529"/>
          <p:cNvSpPr txBox="1"/>
          <p:nvPr>
            <p:ph idx="4" type="body"/>
          </p:nvPr>
        </p:nvSpPr>
        <p:spPr>
          <a:xfrm>
            <a:off x="8258175" y="2900363"/>
            <a:ext cx="7184999" cy="52674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530" name="Shape 530"/>
        <p:cNvGrpSpPr/>
        <p:nvPr/>
      </p:nvGrpSpPr>
      <p:grpSpPr>
        <a:xfrm>
          <a:off x="0" y="0"/>
          <a:ext cx="0" cy="0"/>
          <a:chOff x="0" y="0"/>
          <a:chExt cx="0" cy="0"/>
        </a:xfrm>
      </p:grpSpPr>
      <p:sp>
        <p:nvSpPr>
          <p:cNvPr id="531" name="Shape 531"/>
          <p:cNvSpPr txBox="1"/>
          <p:nvPr>
            <p:ph type="title"/>
          </p:nvPr>
        </p:nvSpPr>
        <p:spPr>
          <a:xfrm>
            <a:off x="1155700" y="241300"/>
            <a:ext cx="13932000" cy="22986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532" name="Shape 532"/>
          <p:cNvSpPr txBox="1"/>
          <p:nvPr>
            <p:ph idx="1" type="body"/>
          </p:nvPr>
        </p:nvSpPr>
        <p:spPr>
          <a:xfrm>
            <a:off x="1155700" y="2603500"/>
            <a:ext cx="6889800" cy="57023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33" name="Shape 533"/>
          <p:cNvSpPr txBox="1"/>
          <p:nvPr>
            <p:ph idx="2" type="body"/>
          </p:nvPr>
        </p:nvSpPr>
        <p:spPr>
          <a:xfrm>
            <a:off x="8197850" y="2603500"/>
            <a:ext cx="6889800" cy="57023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534" name="Shape 534"/>
        <p:cNvGrpSpPr/>
        <p:nvPr/>
      </p:nvGrpSpPr>
      <p:grpSpPr>
        <a:xfrm>
          <a:off x="0" y="0"/>
          <a:ext cx="0" cy="0"/>
          <a:chOff x="0" y="0"/>
          <a:chExt cx="0" cy="0"/>
        </a:xfrm>
      </p:grpSpPr>
      <p:sp>
        <p:nvSpPr>
          <p:cNvPr id="535" name="Shape 535"/>
          <p:cNvSpPr txBox="1"/>
          <p:nvPr>
            <p:ph type="title"/>
          </p:nvPr>
        </p:nvSpPr>
        <p:spPr>
          <a:xfrm>
            <a:off x="1284287" y="5875337"/>
            <a:ext cx="13817699" cy="1816200"/>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36" name="Shape 536"/>
          <p:cNvSpPr txBox="1"/>
          <p:nvPr>
            <p:ph idx="1" type="body"/>
          </p:nvPr>
        </p:nvSpPr>
        <p:spPr>
          <a:xfrm>
            <a:off x="1284287" y="3875087"/>
            <a:ext cx="13817699" cy="200040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537" name="Shape 537"/>
        <p:cNvGrpSpPr/>
        <p:nvPr/>
      </p:nvGrpSpPr>
      <p:grpSpPr>
        <a:xfrm>
          <a:off x="0" y="0"/>
          <a:ext cx="0" cy="0"/>
          <a:chOff x="0" y="0"/>
          <a:chExt cx="0" cy="0"/>
        </a:xfrm>
      </p:grpSpPr>
      <p:sp>
        <p:nvSpPr>
          <p:cNvPr id="538" name="Shape 538"/>
          <p:cNvSpPr txBox="1"/>
          <p:nvPr>
            <p:ph type="title"/>
          </p:nvPr>
        </p:nvSpPr>
        <p:spPr>
          <a:xfrm>
            <a:off x="1155700" y="241300"/>
            <a:ext cx="13932000" cy="22986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539" name="Shape 539"/>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marL="711200" rtl="0" algn="l">
              <a:spcBef>
                <a:spcPts val="3500"/>
              </a:spcBef>
              <a:spcAft>
                <a:spcPts val="0"/>
              </a:spcAft>
              <a:buClr>
                <a:schemeClr val="lt1"/>
              </a:buClr>
              <a:buFont typeface="Cabin"/>
              <a:buChar char="•"/>
              <a:defRPr/>
            </a:lvl1pPr>
            <a:lvl2pPr indent="-142494" marL="1003300" rtl="0" algn="l">
              <a:spcBef>
                <a:spcPts val="3500"/>
              </a:spcBef>
              <a:spcAft>
                <a:spcPts val="0"/>
              </a:spcAft>
              <a:buClr>
                <a:schemeClr val="lt1"/>
              </a:buClr>
              <a:buFont typeface="Cabin"/>
              <a:buChar char="•"/>
              <a:defRPr/>
            </a:lvl2pPr>
            <a:lvl3pPr indent="-142494" marL="1295400" rtl="0" algn="l">
              <a:spcBef>
                <a:spcPts val="3500"/>
              </a:spcBef>
              <a:spcAft>
                <a:spcPts val="0"/>
              </a:spcAft>
              <a:buClr>
                <a:schemeClr val="lt1"/>
              </a:buClr>
              <a:buFont typeface="Cabin"/>
              <a:buChar char="•"/>
              <a:defRPr/>
            </a:lvl3pPr>
            <a:lvl4pPr indent="-142494" marL="1600200" rtl="0" algn="l">
              <a:spcBef>
                <a:spcPts val="3500"/>
              </a:spcBef>
              <a:spcAft>
                <a:spcPts val="0"/>
              </a:spcAft>
              <a:buClr>
                <a:schemeClr val="lt1"/>
              </a:buClr>
              <a:buFont typeface="Cabin"/>
              <a:buChar char="•"/>
              <a:defRPr/>
            </a:lvl4pPr>
            <a:lvl5pPr indent="-142494" marL="1892300" rtl="0" algn="l">
              <a:spcBef>
                <a:spcPts val="3500"/>
              </a:spcBef>
              <a:spcAft>
                <a:spcPts val="0"/>
              </a:spcAft>
              <a:buClr>
                <a:schemeClr val="lt1"/>
              </a:buClr>
              <a:buFont typeface="Cabin"/>
              <a:buChar char="•"/>
              <a:defRPr/>
            </a:lvl5pPr>
            <a:lvl6pPr indent="-142494" marL="2349500" rtl="0" algn="l">
              <a:spcBef>
                <a:spcPts val="3500"/>
              </a:spcBef>
              <a:spcAft>
                <a:spcPts val="0"/>
              </a:spcAft>
              <a:buClr>
                <a:schemeClr val="lt1"/>
              </a:buClr>
              <a:buFont typeface="Cabin"/>
              <a:buChar char="•"/>
              <a:defRPr/>
            </a:lvl6pPr>
            <a:lvl7pPr indent="-142494" marL="2806700" rtl="0" algn="l">
              <a:spcBef>
                <a:spcPts val="3500"/>
              </a:spcBef>
              <a:spcAft>
                <a:spcPts val="0"/>
              </a:spcAft>
              <a:buClr>
                <a:schemeClr val="lt1"/>
              </a:buClr>
              <a:buFont typeface="Cabin"/>
              <a:buChar char="•"/>
              <a:defRPr/>
            </a:lvl7pPr>
            <a:lvl8pPr indent="-142494" marL="3263900" rtl="0" algn="l">
              <a:spcBef>
                <a:spcPts val="3500"/>
              </a:spcBef>
              <a:spcAft>
                <a:spcPts val="0"/>
              </a:spcAft>
              <a:buClr>
                <a:schemeClr val="lt1"/>
              </a:buClr>
              <a:buFont typeface="Cabin"/>
              <a:buChar char="•"/>
              <a:defRPr/>
            </a:lvl8pPr>
            <a:lvl9pPr indent="-142494"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40" name="Shape 540"/>
        <p:cNvGrpSpPr/>
        <p:nvPr/>
      </p:nvGrpSpPr>
      <p:grpSpPr>
        <a:xfrm>
          <a:off x="0" y="0"/>
          <a:ext cx="0" cy="0"/>
          <a:chOff x="0" y="0"/>
          <a:chExt cx="0" cy="0"/>
        </a:xfrm>
      </p:grpSpPr>
      <p:sp>
        <p:nvSpPr>
          <p:cNvPr id="541" name="Shape 541"/>
          <p:cNvSpPr txBox="1"/>
          <p:nvPr>
            <p:ph type="ctrTitle"/>
          </p:nvPr>
        </p:nvSpPr>
        <p:spPr>
          <a:xfrm>
            <a:off x="1219200" y="2840038"/>
            <a:ext cx="13817699" cy="1960500"/>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542" name="Shape 542"/>
          <p:cNvSpPr txBox="1"/>
          <p:nvPr>
            <p:ph idx="1" type="subTitle"/>
          </p:nvPr>
        </p:nvSpPr>
        <p:spPr>
          <a:xfrm>
            <a:off x="2438400" y="5181600"/>
            <a:ext cx="11379300" cy="2336700"/>
          </a:xfrm>
          <a:prstGeom prst="rect">
            <a:avLst/>
          </a:prstGeom>
          <a:noFill/>
          <a:ln>
            <a:noFill/>
          </a:ln>
        </p:spPr>
        <p:txBody>
          <a:bodyPr anchorCtr="0" anchor="ctr" bIns="91425" lIns="91425" rIns="91425" tIns="91425"/>
          <a:lstStyle>
            <a:lvl1pPr indent="0" marL="0" marR="0" rtl="0" algn="ctr">
              <a:spcBef>
                <a:spcPts val="3500"/>
              </a:spcBef>
              <a:spcAft>
                <a:spcPts val="0"/>
              </a:spcAft>
              <a:buClr>
                <a:schemeClr val="lt1"/>
              </a:buClr>
              <a:buFont typeface="Cabin"/>
              <a:buNone/>
              <a:defRPr/>
            </a:lvl1pPr>
            <a:lvl2pPr indent="0" marL="457200" marR="0" rtl="0" algn="ctr">
              <a:spcBef>
                <a:spcPts val="3500"/>
              </a:spcBef>
              <a:spcAft>
                <a:spcPts val="0"/>
              </a:spcAft>
              <a:buClr>
                <a:schemeClr val="lt1"/>
              </a:buClr>
              <a:buFont typeface="Cabin"/>
              <a:buNone/>
              <a:defRPr/>
            </a:lvl2pPr>
            <a:lvl3pPr indent="0" marL="914400" marR="0" rtl="0" algn="ctr">
              <a:spcBef>
                <a:spcPts val="3500"/>
              </a:spcBef>
              <a:spcAft>
                <a:spcPts val="0"/>
              </a:spcAft>
              <a:buClr>
                <a:schemeClr val="lt1"/>
              </a:buClr>
              <a:buFont typeface="Cabin"/>
              <a:buNone/>
              <a:defRPr/>
            </a:lvl3pPr>
            <a:lvl4pPr indent="0" marL="1371600" marR="0" rtl="0" algn="ctr">
              <a:spcBef>
                <a:spcPts val="3500"/>
              </a:spcBef>
              <a:spcAft>
                <a:spcPts val="0"/>
              </a:spcAft>
              <a:buClr>
                <a:schemeClr val="lt1"/>
              </a:buClr>
              <a:buFont typeface="Cabin"/>
              <a:buNone/>
              <a:defRPr/>
            </a:lvl4pPr>
            <a:lvl5pPr indent="0" marL="1828800" marR="0" rtl="0" algn="ctr">
              <a:spcBef>
                <a:spcPts val="3500"/>
              </a:spcBef>
              <a:spcAft>
                <a:spcPts val="0"/>
              </a:spcAft>
              <a:buClr>
                <a:schemeClr val="lt1"/>
              </a:buClr>
              <a:buFont typeface="Cabin"/>
              <a:buNone/>
              <a:defRPr/>
            </a:lvl5pPr>
            <a:lvl6pPr indent="0" marL="2286000" marR="0" rtl="0" algn="ctr">
              <a:spcBef>
                <a:spcPts val="3500"/>
              </a:spcBef>
              <a:spcAft>
                <a:spcPts val="0"/>
              </a:spcAft>
              <a:buClr>
                <a:schemeClr val="lt1"/>
              </a:buClr>
              <a:buFont typeface="Cabin"/>
              <a:buNone/>
              <a:defRPr/>
            </a:lvl6pPr>
            <a:lvl7pPr indent="0" marL="2743200" marR="0" rtl="0" algn="ctr">
              <a:spcBef>
                <a:spcPts val="3500"/>
              </a:spcBef>
              <a:spcAft>
                <a:spcPts val="0"/>
              </a:spcAft>
              <a:buClr>
                <a:schemeClr val="lt1"/>
              </a:buClr>
              <a:buFont typeface="Cabin"/>
              <a:buNone/>
              <a:defRPr/>
            </a:lvl7pPr>
            <a:lvl8pPr indent="0" marL="3200400" marR="0" rtl="0" algn="ctr">
              <a:spcBef>
                <a:spcPts val="3500"/>
              </a:spcBef>
              <a:spcAft>
                <a:spcPts val="0"/>
              </a:spcAft>
              <a:buClr>
                <a:schemeClr val="lt1"/>
              </a:buClr>
              <a:buFont typeface="Cabin"/>
              <a:buNone/>
              <a:defRPr/>
            </a:lvl8pPr>
            <a:lvl9pPr indent="0"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4" name="Shape 24"/>
        <p:cNvGrpSpPr/>
        <p:nvPr/>
      </p:nvGrpSpPr>
      <p:grpSpPr>
        <a:xfrm>
          <a:off x="0" y="0"/>
          <a:ext cx="0" cy="0"/>
          <a:chOff x="0" y="0"/>
          <a:chExt cx="0" cy="0"/>
        </a:xfrm>
      </p:grpSpPr>
      <p:sp>
        <p:nvSpPr>
          <p:cNvPr id="25" name="Shape 25"/>
          <p:cNvSpPr txBox="1"/>
          <p:nvPr>
            <p:ph type="title"/>
          </p:nvPr>
        </p:nvSpPr>
        <p:spPr>
          <a:xfrm>
            <a:off x="812800" y="366712"/>
            <a:ext cx="14630400" cy="1524000"/>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 name="Shape 26"/>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27" name="Shape 27"/>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 name="Shape 28"/>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29" name="Shape 29"/>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0" name="Shape 30"/>
        <p:cNvGrpSpPr/>
        <p:nvPr/>
      </p:nvGrpSpPr>
      <p:grpSpPr>
        <a:xfrm>
          <a:off x="0" y="0"/>
          <a:ext cx="0" cy="0"/>
          <a:chOff x="0" y="0"/>
          <a:chExt cx="0" cy="0"/>
        </a:xfrm>
      </p:grpSpPr>
      <p:sp>
        <p:nvSpPr>
          <p:cNvPr id="31" name="Shape 31"/>
          <p:cNvSpPr txBox="1"/>
          <p:nvPr>
            <p:ph type="title"/>
          </p:nvPr>
        </p:nvSpPr>
        <p:spPr>
          <a:xfrm>
            <a:off x="1155700" y="1536700"/>
            <a:ext cx="13931900" cy="3086099"/>
          </a:xfrm>
          <a:prstGeom prst="rect">
            <a:avLst/>
          </a:prstGeom>
          <a:noFill/>
          <a:ln>
            <a:noFill/>
          </a:ln>
        </p:spPr>
        <p:txBody>
          <a:bodyPr anchorCtr="0" anchor="b"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32" name="Shape 32"/>
          <p:cNvSpPr txBox="1"/>
          <p:nvPr>
            <p:ph idx="1" type="body"/>
          </p:nvPr>
        </p:nvSpPr>
        <p:spPr>
          <a:xfrm>
            <a:off x="1155700" y="4711700"/>
            <a:ext cx="6889750" cy="10541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3" name="Shape 33"/>
          <p:cNvSpPr txBox="1"/>
          <p:nvPr>
            <p:ph idx="2" type="body"/>
          </p:nvPr>
        </p:nvSpPr>
        <p:spPr>
          <a:xfrm>
            <a:off x="8197850" y="4711700"/>
            <a:ext cx="6889750" cy="10541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4" name="Shape 34"/>
        <p:cNvGrpSpPr/>
        <p:nvPr/>
      </p:nvGrpSpPr>
      <p:grpSpPr>
        <a:xfrm>
          <a:off x="0" y="0"/>
          <a:ext cx="0" cy="0"/>
          <a:chOff x="0" y="0"/>
          <a:chExt cx="0" cy="0"/>
        </a:xfrm>
      </p:grpSpPr>
      <p:sp>
        <p:nvSpPr>
          <p:cNvPr id="35" name="Shape 35"/>
          <p:cNvSpPr txBox="1"/>
          <p:nvPr>
            <p:ph type="title"/>
          </p:nvPr>
        </p:nvSpPr>
        <p:spPr>
          <a:xfrm>
            <a:off x="1284287" y="5875337"/>
            <a:ext cx="13817599" cy="181609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6" name="Shape 36"/>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5.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1.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2" Type="http://schemas.openxmlformats.org/officeDocument/2006/relationships/theme" Target="../theme/theme3.xml"/><Relationship Id="rId9" Type="http://schemas.openxmlformats.org/officeDocument/2006/relationships/slideLayout" Target="../slideLayouts/slideLayout53.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2" Type="http://schemas.openxmlformats.org/officeDocument/2006/relationships/theme" Target="../theme/theme6.xml"/><Relationship Id="rId9" Type="http://schemas.openxmlformats.org/officeDocument/2006/relationships/slideLayout" Target="../slideLayouts/slideLayout64.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x="0" y="0"/>
          <a:ext cx="0" cy="0"/>
          <a:chOff x="0" y="0"/>
          <a:chExt cx="0" cy="0"/>
        </a:xfrm>
      </p:grpSpPr>
      <p:sp>
        <p:nvSpPr>
          <p:cNvPr id="5" name="Shape 5"/>
          <p:cNvSpPr txBox="1"/>
          <p:nvPr>
            <p:ph type="title"/>
          </p:nvPr>
        </p:nvSpPr>
        <p:spPr>
          <a:xfrm>
            <a:off x="1155700" y="1536700"/>
            <a:ext cx="13931900" cy="3086099"/>
          </a:xfrm>
          <a:prstGeom prst="rect">
            <a:avLst/>
          </a:prstGeom>
          <a:noFill/>
          <a:ln>
            <a:noFill/>
          </a:ln>
        </p:spPr>
        <p:txBody>
          <a:bodyPr anchorCtr="0" anchor="b"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6" name="Shape 6"/>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52" name="Shape 52"/>
        <p:cNvGrpSpPr/>
        <p:nvPr/>
      </p:nvGrpSpPr>
      <p:grpSpPr>
        <a:xfrm>
          <a:off x="0" y="0"/>
          <a:ext cx="0" cy="0"/>
          <a:chOff x="0" y="0"/>
          <a:chExt cx="0" cy="0"/>
        </a:xfrm>
      </p:grpSpPr>
      <p:sp>
        <p:nvSpPr>
          <p:cNvPr id="53" name="Shape 53"/>
          <p:cNvSpPr txBox="1"/>
          <p:nvPr>
            <p:ph type="title"/>
          </p:nvPr>
        </p:nvSpPr>
        <p:spPr>
          <a:xfrm>
            <a:off x="1511300" y="241300"/>
            <a:ext cx="13233399" cy="2286000"/>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54" name="Shape 54"/>
          <p:cNvSpPr txBox="1"/>
          <p:nvPr>
            <p:ph idx="1" type="body"/>
          </p:nvPr>
        </p:nvSpPr>
        <p:spPr>
          <a:xfrm>
            <a:off x="1511300" y="2590800"/>
            <a:ext cx="13233399" cy="5359400"/>
          </a:xfrm>
          <a:prstGeom prst="rect">
            <a:avLst/>
          </a:prstGeom>
          <a:noFill/>
          <a:ln>
            <a:noFill/>
          </a:ln>
        </p:spPr>
        <p:txBody>
          <a:bodyPr anchorCtr="0" anchor="ctr" bIns="91425" lIns="91425" rIns="91425" tIns="91425"/>
          <a:lstStyle>
            <a:lvl1pPr indent="-374776" marL="1054100" marR="0" rtl="0" algn="l">
              <a:spcBef>
                <a:spcPts val="2300"/>
              </a:spcBef>
              <a:spcAft>
                <a:spcPts val="0"/>
              </a:spcAft>
              <a:buClr>
                <a:schemeClr val="lt1"/>
              </a:buClr>
              <a:buFont typeface="Cabin"/>
              <a:buChar char="•"/>
              <a:defRPr/>
            </a:lvl1pPr>
            <a:lvl2pPr indent="-374776" marL="1498600" marR="0" rtl="0" algn="l">
              <a:spcBef>
                <a:spcPts val="2300"/>
              </a:spcBef>
              <a:spcAft>
                <a:spcPts val="0"/>
              </a:spcAft>
              <a:buClr>
                <a:schemeClr val="lt1"/>
              </a:buClr>
              <a:buFont typeface="Cabin"/>
              <a:buChar char="•"/>
              <a:defRPr/>
            </a:lvl2pPr>
            <a:lvl3pPr indent="-374776" marL="1943100" marR="0" rtl="0" algn="l">
              <a:spcBef>
                <a:spcPts val="2300"/>
              </a:spcBef>
              <a:spcAft>
                <a:spcPts val="0"/>
              </a:spcAft>
              <a:buClr>
                <a:schemeClr val="lt1"/>
              </a:buClr>
              <a:buFont typeface="Cabin"/>
              <a:buChar char="•"/>
              <a:defRPr/>
            </a:lvl3pPr>
            <a:lvl4pPr indent="-374776" marL="2387600" marR="0" rtl="0" algn="l">
              <a:spcBef>
                <a:spcPts val="2300"/>
              </a:spcBef>
              <a:spcAft>
                <a:spcPts val="0"/>
              </a:spcAft>
              <a:buClr>
                <a:schemeClr val="lt1"/>
              </a:buClr>
              <a:buFont typeface="Cabin"/>
              <a:buChar char="•"/>
              <a:defRPr/>
            </a:lvl4pPr>
            <a:lvl5pPr indent="-374776" marL="2832100" marR="0" rtl="0" algn="l">
              <a:spcBef>
                <a:spcPts val="2300"/>
              </a:spcBef>
              <a:spcAft>
                <a:spcPts val="0"/>
              </a:spcAft>
              <a:buClr>
                <a:schemeClr val="lt1"/>
              </a:buClr>
              <a:buFont typeface="Cabin"/>
              <a:buChar char="•"/>
              <a:defRPr/>
            </a:lvl5pPr>
            <a:lvl6pPr indent="-374776" marL="3289300" marR="0" rtl="0" algn="l">
              <a:spcBef>
                <a:spcPts val="2300"/>
              </a:spcBef>
              <a:spcAft>
                <a:spcPts val="0"/>
              </a:spcAft>
              <a:buClr>
                <a:schemeClr val="lt1"/>
              </a:buClr>
              <a:buFont typeface="Cabin"/>
              <a:buChar char="•"/>
              <a:defRPr/>
            </a:lvl6pPr>
            <a:lvl7pPr indent="-374777" marL="3746500" marR="0" rtl="0" algn="l">
              <a:spcBef>
                <a:spcPts val="2300"/>
              </a:spcBef>
              <a:spcAft>
                <a:spcPts val="0"/>
              </a:spcAft>
              <a:buClr>
                <a:schemeClr val="lt1"/>
              </a:buClr>
              <a:buFont typeface="Cabin"/>
              <a:buChar char="•"/>
              <a:defRPr/>
            </a:lvl7pPr>
            <a:lvl8pPr indent="-374777" marL="4203700" marR="0" rtl="0" algn="l">
              <a:spcBef>
                <a:spcPts val="2300"/>
              </a:spcBef>
              <a:spcAft>
                <a:spcPts val="0"/>
              </a:spcAft>
              <a:buClr>
                <a:schemeClr val="lt1"/>
              </a:buClr>
              <a:buFont typeface="Cabin"/>
              <a:buChar char="•"/>
              <a:defRPr/>
            </a:lvl8pPr>
            <a:lvl9pPr indent="-374777" marL="4660900" marR="0" rtl="0" algn="l">
              <a:spcBef>
                <a:spcPts val="23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98" name="Shape 98"/>
        <p:cNvGrpSpPr/>
        <p:nvPr/>
      </p:nvGrpSpPr>
      <p:grpSpPr>
        <a:xfrm>
          <a:off x="0" y="0"/>
          <a:ext cx="0" cy="0"/>
          <a:chOff x="0" y="0"/>
          <a:chExt cx="0" cy="0"/>
        </a:xfrm>
      </p:grpSpPr>
      <p:sp>
        <p:nvSpPr>
          <p:cNvPr id="99" name="Shape 99"/>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100" name="Shape 100"/>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marL="711200" marR="0" rtl="0" algn="l">
              <a:spcBef>
                <a:spcPts val="3500"/>
              </a:spcBef>
              <a:spcAft>
                <a:spcPts val="0"/>
              </a:spcAft>
              <a:buClr>
                <a:schemeClr val="lt1"/>
              </a:buClr>
              <a:buFont typeface="Cabin"/>
              <a:buChar char="•"/>
              <a:defRPr/>
            </a:lvl1pPr>
            <a:lvl2pPr indent="-142494" marL="1003300" marR="0" rtl="0" algn="l">
              <a:spcBef>
                <a:spcPts val="3500"/>
              </a:spcBef>
              <a:spcAft>
                <a:spcPts val="0"/>
              </a:spcAft>
              <a:buClr>
                <a:schemeClr val="lt1"/>
              </a:buClr>
              <a:buFont typeface="Cabin"/>
              <a:buChar char="•"/>
              <a:defRPr/>
            </a:lvl2pPr>
            <a:lvl3pPr indent="-142494" marL="1295400" marR="0" rtl="0" algn="l">
              <a:spcBef>
                <a:spcPts val="3500"/>
              </a:spcBef>
              <a:spcAft>
                <a:spcPts val="0"/>
              </a:spcAft>
              <a:buClr>
                <a:schemeClr val="lt1"/>
              </a:buClr>
              <a:buFont typeface="Cabin"/>
              <a:buChar char="•"/>
              <a:defRPr/>
            </a:lvl3pPr>
            <a:lvl4pPr indent="-142494" marL="1600200" marR="0" rtl="0" algn="l">
              <a:spcBef>
                <a:spcPts val="3500"/>
              </a:spcBef>
              <a:spcAft>
                <a:spcPts val="0"/>
              </a:spcAft>
              <a:buClr>
                <a:schemeClr val="lt1"/>
              </a:buClr>
              <a:buFont typeface="Cabin"/>
              <a:buChar char="•"/>
              <a:defRPr/>
            </a:lvl4pPr>
            <a:lvl5pPr indent="-142494" marL="1892300" marR="0" rtl="0" algn="l">
              <a:spcBef>
                <a:spcPts val="3500"/>
              </a:spcBef>
              <a:spcAft>
                <a:spcPts val="0"/>
              </a:spcAft>
              <a:buClr>
                <a:schemeClr val="lt1"/>
              </a:buClr>
              <a:buFont typeface="Cabin"/>
              <a:buChar char="•"/>
              <a:defRPr/>
            </a:lvl5pPr>
            <a:lvl6pPr indent="-142494" marL="2349500" marR="0" rtl="0" algn="l">
              <a:spcBef>
                <a:spcPts val="3500"/>
              </a:spcBef>
              <a:spcAft>
                <a:spcPts val="0"/>
              </a:spcAft>
              <a:buClr>
                <a:schemeClr val="lt1"/>
              </a:buClr>
              <a:buFont typeface="Cabin"/>
              <a:buChar char="•"/>
              <a:defRPr/>
            </a:lvl6pPr>
            <a:lvl7pPr indent="-142494" marL="2806700" marR="0" rtl="0" algn="l">
              <a:spcBef>
                <a:spcPts val="3500"/>
              </a:spcBef>
              <a:spcAft>
                <a:spcPts val="0"/>
              </a:spcAft>
              <a:buClr>
                <a:schemeClr val="lt1"/>
              </a:buClr>
              <a:buFont typeface="Cabin"/>
              <a:buChar char="•"/>
              <a:defRPr/>
            </a:lvl7pPr>
            <a:lvl8pPr indent="-142494" marL="3263900" marR="0" rtl="0" algn="l">
              <a:spcBef>
                <a:spcPts val="3500"/>
              </a:spcBef>
              <a:spcAft>
                <a:spcPts val="0"/>
              </a:spcAft>
              <a:buClr>
                <a:schemeClr val="lt1"/>
              </a:buClr>
              <a:buFont typeface="Cabin"/>
              <a:buChar char="•"/>
              <a:defRPr/>
            </a:lvl8pPr>
            <a:lvl9pPr indent="-142494"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200" name="Shape 20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57" name="Shape 457"/>
        <p:cNvGrpSpPr/>
        <p:nvPr/>
      </p:nvGrpSpPr>
      <p:grpSpPr>
        <a:xfrm>
          <a:off x="0" y="0"/>
          <a:ext cx="0" cy="0"/>
          <a:chOff x="0" y="0"/>
          <a:chExt cx="0" cy="0"/>
        </a:xfrm>
      </p:grpSpPr>
      <p:sp>
        <p:nvSpPr>
          <p:cNvPr id="458" name="Shape 458"/>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459" name="Shape 459"/>
          <p:cNvSpPr txBox="1"/>
          <p:nvPr>
            <p:ph idx="1" type="body"/>
          </p:nvPr>
        </p:nvSpPr>
        <p:spPr>
          <a:xfrm>
            <a:off x="1155700" y="2603500"/>
            <a:ext cx="13931900" cy="5702299"/>
          </a:xfrm>
          <a:prstGeom prst="rect">
            <a:avLst/>
          </a:prstGeom>
          <a:noFill/>
          <a:ln>
            <a:noFill/>
          </a:ln>
        </p:spPr>
        <p:txBody>
          <a:bodyPr anchorCtr="0" anchor="t" bIns="91425" lIns="91425" rIns="91425" tIns="91425"/>
          <a:lstStyle>
            <a:lvl1pPr indent="-165861" marL="647700" marR="0" rtl="0" algn="l">
              <a:spcBef>
                <a:spcPts val="3500"/>
              </a:spcBef>
              <a:spcAft>
                <a:spcPts val="0"/>
              </a:spcAft>
              <a:buClr>
                <a:schemeClr val="lt1"/>
              </a:buClr>
              <a:buFont typeface="Cabin"/>
              <a:buChar char="•"/>
              <a:defRPr/>
            </a:lvl1pPr>
            <a:lvl2pPr indent="-165861" marL="939800" marR="0" rtl="0" algn="l">
              <a:spcBef>
                <a:spcPts val="3500"/>
              </a:spcBef>
              <a:spcAft>
                <a:spcPts val="0"/>
              </a:spcAft>
              <a:buClr>
                <a:schemeClr val="lt1"/>
              </a:buClr>
              <a:buFont typeface="Cabin"/>
              <a:buChar char="•"/>
              <a:defRPr/>
            </a:lvl2pPr>
            <a:lvl3pPr indent="-165861" marL="1231900" marR="0" rtl="0" algn="l">
              <a:spcBef>
                <a:spcPts val="3500"/>
              </a:spcBef>
              <a:spcAft>
                <a:spcPts val="0"/>
              </a:spcAft>
              <a:buClr>
                <a:schemeClr val="lt1"/>
              </a:buClr>
              <a:buFont typeface="Cabin"/>
              <a:buChar char="•"/>
              <a:defRPr/>
            </a:lvl3pPr>
            <a:lvl4pPr indent="-165861" marL="1536700" marR="0" rtl="0" algn="l">
              <a:spcBef>
                <a:spcPts val="3500"/>
              </a:spcBef>
              <a:spcAft>
                <a:spcPts val="0"/>
              </a:spcAft>
              <a:buClr>
                <a:schemeClr val="lt1"/>
              </a:buClr>
              <a:buFont typeface="Cabin"/>
              <a:buChar char="•"/>
              <a:defRPr/>
            </a:lvl4pPr>
            <a:lvl5pPr indent="-165861" marL="1828800" marR="0" rtl="0" algn="l">
              <a:spcBef>
                <a:spcPts val="3500"/>
              </a:spcBef>
              <a:spcAft>
                <a:spcPts val="0"/>
              </a:spcAft>
              <a:buClr>
                <a:schemeClr val="lt1"/>
              </a:buClr>
              <a:buFont typeface="Cabin"/>
              <a:buChar char="•"/>
              <a:defRPr/>
            </a:lvl5pPr>
            <a:lvl6pPr indent="-165861" marL="2286000" marR="0" rtl="0" algn="l">
              <a:spcBef>
                <a:spcPts val="3500"/>
              </a:spcBef>
              <a:spcAft>
                <a:spcPts val="0"/>
              </a:spcAft>
              <a:buClr>
                <a:schemeClr val="lt1"/>
              </a:buClr>
              <a:buFont typeface="Cabin"/>
              <a:buChar char="•"/>
              <a:defRPr/>
            </a:lvl6pPr>
            <a:lvl7pPr indent="-165861" marL="2743200" marR="0" rtl="0" algn="l">
              <a:spcBef>
                <a:spcPts val="3500"/>
              </a:spcBef>
              <a:spcAft>
                <a:spcPts val="0"/>
              </a:spcAft>
              <a:buClr>
                <a:schemeClr val="lt1"/>
              </a:buClr>
              <a:buFont typeface="Cabin"/>
              <a:buChar char="•"/>
              <a:defRPr/>
            </a:lvl7pPr>
            <a:lvl8pPr indent="-165861" marL="3200400" marR="0" rtl="0" algn="l">
              <a:spcBef>
                <a:spcPts val="3500"/>
              </a:spcBef>
              <a:spcAft>
                <a:spcPts val="0"/>
              </a:spcAft>
              <a:buClr>
                <a:schemeClr val="lt1"/>
              </a:buClr>
              <a:buFont typeface="Cabin"/>
              <a:buChar char="•"/>
              <a:defRPr/>
            </a:lvl8pPr>
            <a:lvl9pPr indent="-165861" marL="36576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504" name="Shape 504"/>
        <p:cNvGrpSpPr/>
        <p:nvPr/>
      </p:nvGrpSpPr>
      <p:grpSpPr>
        <a:xfrm>
          <a:off x="0" y="0"/>
          <a:ext cx="0" cy="0"/>
          <a:chOff x="0" y="0"/>
          <a:chExt cx="0" cy="0"/>
        </a:xfrm>
      </p:grpSpPr>
      <p:sp>
        <p:nvSpPr>
          <p:cNvPr id="505" name="Shape 505"/>
          <p:cNvSpPr txBox="1"/>
          <p:nvPr>
            <p:ph type="title"/>
          </p:nvPr>
        </p:nvSpPr>
        <p:spPr>
          <a:xfrm>
            <a:off x="1155700" y="241300"/>
            <a:ext cx="13932000" cy="2298600"/>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506" name="Shape 506"/>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marL="711200" marR="0" rtl="0" algn="l">
              <a:spcBef>
                <a:spcPts val="3500"/>
              </a:spcBef>
              <a:spcAft>
                <a:spcPts val="0"/>
              </a:spcAft>
              <a:buClr>
                <a:schemeClr val="lt1"/>
              </a:buClr>
              <a:buFont typeface="Cabin"/>
              <a:buChar char="•"/>
              <a:defRPr/>
            </a:lvl1pPr>
            <a:lvl2pPr indent="-142494" marL="1003300" marR="0" rtl="0" algn="l">
              <a:spcBef>
                <a:spcPts val="3500"/>
              </a:spcBef>
              <a:spcAft>
                <a:spcPts val="0"/>
              </a:spcAft>
              <a:buClr>
                <a:schemeClr val="lt1"/>
              </a:buClr>
              <a:buFont typeface="Cabin"/>
              <a:buChar char="•"/>
              <a:defRPr/>
            </a:lvl2pPr>
            <a:lvl3pPr indent="-142494" marL="1295400" marR="0" rtl="0" algn="l">
              <a:spcBef>
                <a:spcPts val="3500"/>
              </a:spcBef>
              <a:spcAft>
                <a:spcPts val="0"/>
              </a:spcAft>
              <a:buClr>
                <a:schemeClr val="lt1"/>
              </a:buClr>
              <a:buFont typeface="Cabin"/>
              <a:buChar char="•"/>
              <a:defRPr/>
            </a:lvl3pPr>
            <a:lvl4pPr indent="-142494" marL="1600200" marR="0" rtl="0" algn="l">
              <a:spcBef>
                <a:spcPts val="3500"/>
              </a:spcBef>
              <a:spcAft>
                <a:spcPts val="0"/>
              </a:spcAft>
              <a:buClr>
                <a:schemeClr val="lt1"/>
              </a:buClr>
              <a:buFont typeface="Cabin"/>
              <a:buChar char="•"/>
              <a:defRPr/>
            </a:lvl4pPr>
            <a:lvl5pPr indent="-142494" marL="1892300" marR="0" rtl="0" algn="l">
              <a:spcBef>
                <a:spcPts val="3500"/>
              </a:spcBef>
              <a:spcAft>
                <a:spcPts val="0"/>
              </a:spcAft>
              <a:buClr>
                <a:schemeClr val="lt1"/>
              </a:buClr>
              <a:buFont typeface="Cabin"/>
              <a:buChar char="•"/>
              <a:defRPr/>
            </a:lvl5pPr>
            <a:lvl6pPr indent="-142494" marL="2349500" marR="0" rtl="0" algn="l">
              <a:spcBef>
                <a:spcPts val="3500"/>
              </a:spcBef>
              <a:spcAft>
                <a:spcPts val="0"/>
              </a:spcAft>
              <a:buClr>
                <a:schemeClr val="lt1"/>
              </a:buClr>
              <a:buFont typeface="Cabin"/>
              <a:buChar char="•"/>
              <a:defRPr/>
            </a:lvl6pPr>
            <a:lvl7pPr indent="-142494" marL="2806700" marR="0" rtl="0" algn="l">
              <a:spcBef>
                <a:spcPts val="3500"/>
              </a:spcBef>
              <a:spcAft>
                <a:spcPts val="0"/>
              </a:spcAft>
              <a:buClr>
                <a:schemeClr val="lt1"/>
              </a:buClr>
              <a:buFont typeface="Cabin"/>
              <a:buChar char="•"/>
              <a:defRPr/>
            </a:lvl7pPr>
            <a:lvl8pPr indent="-142494" marL="3263900" marR="0" rtl="0" algn="l">
              <a:spcBef>
                <a:spcPts val="3500"/>
              </a:spcBef>
              <a:spcAft>
                <a:spcPts val="0"/>
              </a:spcAft>
              <a:buClr>
                <a:schemeClr val="lt1"/>
              </a:buClr>
              <a:buFont typeface="Cabin"/>
              <a:buChar char="•"/>
              <a:defRPr/>
            </a:lvl8pPr>
            <a:lvl9pPr indent="-142494"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hyperlink" Target="www.pythonlearn.com" TargetMode="External"/><Relationship Id="rId4" Type="http://schemas.openxmlformats.org/officeDocument/2006/relationships/image" Target="../media/image01.png"/><Relationship Id="rId5" Type="http://schemas.openxmlformats.org/officeDocument/2006/relationships/image" Target="../media/image0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 Id="rId3" Type="http://schemas.openxmlformats.org/officeDocument/2006/relationships/image" Target="../media/image0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 Id="rId3" Type="http://schemas.openxmlformats.org/officeDocument/2006/relationships/hyperlink" Target="http://en.wikipedia.org/wiki/Mnemoni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35.xml"/><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00.jpg"/><Relationship Id="rId6"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7600" u="none" cap="none" strike="noStrike">
                <a:solidFill>
                  <a:srgbClr val="FFFF00"/>
                </a:solidFill>
                <a:latin typeface="Cabin"/>
                <a:ea typeface="Cabin"/>
                <a:cs typeface="Cabin"/>
                <a:sym typeface="Cabin"/>
              </a:rPr>
              <a:t>Variables, Expressions, and Statements</a:t>
            </a:r>
          </a:p>
        </p:txBody>
      </p:sp>
      <p:sp>
        <p:nvSpPr>
          <p:cNvPr id="45" name="Shape 45"/>
          <p:cNvSpPr txBox="1"/>
          <p:nvPr>
            <p:ph idx="1" type="body"/>
          </p:nvPr>
        </p:nvSpPr>
        <p:spPr>
          <a:xfrm>
            <a:off x="1155700" y="4711700"/>
            <a:ext cx="13931900" cy="1549400"/>
          </a:xfrm>
          <a:prstGeom prst="rect">
            <a:avLst/>
          </a:prstGeom>
          <a:noFill/>
          <a:ln>
            <a:noFill/>
          </a:ln>
        </p:spPr>
        <p:txBody>
          <a:bodyPr anchorCtr="0" anchor="t"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800" u="none" cap="none" strike="noStrike">
                <a:solidFill>
                  <a:schemeClr val="lt1"/>
                </a:solidFill>
                <a:latin typeface="Cabin"/>
                <a:ea typeface="Cabin"/>
                <a:cs typeface="Cabin"/>
                <a:sym typeface="Cabin"/>
              </a:rPr>
              <a:t>Chapter 2</a:t>
            </a:r>
          </a:p>
        </p:txBody>
      </p:sp>
      <p:sp>
        <p:nvSpPr>
          <p:cNvPr id="46" name="Shape 46"/>
          <p:cNvSpPr txBox="1"/>
          <p:nvPr/>
        </p:nvSpPr>
        <p:spPr>
          <a:xfrm>
            <a:off x="4081448" y="7759700"/>
            <a:ext cx="8328600" cy="1016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200" u="none" cap="none" strike="noStrike">
                <a:solidFill>
                  <a:srgbClr val="FFFF00"/>
                </a:solidFill>
                <a:latin typeface="Cabin"/>
                <a:ea typeface="Cabin"/>
                <a:cs typeface="Cabin"/>
                <a:sym typeface="Cabin"/>
              </a:rPr>
              <a:t>Python for Informatics: Exploring Information</a:t>
            </a:r>
          </a:p>
          <a:p>
            <a:pPr indent="0" lvl="0" marL="0" marR="0" rtl="0" algn="ctr">
              <a:lnSpc>
                <a:spcPct val="100000"/>
              </a:lnSpc>
              <a:spcBef>
                <a:spcPts val="0"/>
              </a:spcBef>
              <a:spcAft>
                <a:spcPts val="0"/>
              </a:spcAft>
              <a:buClr>
                <a:srgbClr val="FFFF00"/>
              </a:buClr>
              <a:buSzPct val="25000"/>
              <a:buFont typeface="Cabin"/>
              <a:buNone/>
            </a:pPr>
            <a:r>
              <a:rPr b="0" baseline="0" i="0" lang="en-US" sz="3200" u="sng" cap="none" strike="noStrike">
                <a:solidFill>
                  <a:srgbClr val="FFFF00"/>
                </a:solidFill>
                <a:latin typeface="Cabin"/>
                <a:ea typeface="Cabin"/>
                <a:cs typeface="Cabin"/>
                <a:sym typeface="Cabin"/>
                <a:hlinkClick r:id="rId3"/>
              </a:rPr>
              <a:t>www.pythonlearn.com</a:t>
            </a:r>
          </a:p>
        </p:txBody>
      </p:sp>
      <p:pic>
        <p:nvPicPr>
          <p:cNvPr id="47" name="Shape 47"/>
          <p:cNvPicPr preferRelativeResize="0"/>
          <p:nvPr/>
        </p:nvPicPr>
        <p:blipFill rotWithShape="1">
          <a:blip r:embed="rId4">
            <a:alphaModFix/>
          </a:blip>
          <a:srcRect b="0" l="0" r="0" t="0"/>
          <a:stretch/>
        </p:blipFill>
        <p:spPr>
          <a:xfrm>
            <a:off x="13800662" y="8064000"/>
            <a:ext cx="1968599" cy="668400"/>
          </a:xfrm>
          <a:prstGeom prst="rect">
            <a:avLst/>
          </a:prstGeom>
          <a:noFill/>
          <a:ln>
            <a:noFill/>
          </a:ln>
        </p:spPr>
      </p:pic>
      <p:pic>
        <p:nvPicPr>
          <p:cNvPr id="48" name="Shape 48"/>
          <p:cNvPicPr preferRelativeResize="0"/>
          <p:nvPr/>
        </p:nvPicPr>
        <p:blipFill rotWithShape="1">
          <a:blip r:embed="rId5">
            <a:alphaModFix/>
          </a:blip>
          <a:srcRect b="0" l="0" r="0" t="0"/>
          <a:stretch/>
        </p:blipFill>
        <p:spPr>
          <a:xfrm>
            <a:off x="635250" y="7733400"/>
            <a:ext cx="1024800" cy="102480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nvSpPr>
        <p:spPr>
          <a:xfrm>
            <a:off x="6362700" y="3632200"/>
            <a:ext cx="8843961" cy="9144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baseline="0" i="0" lang="en-US" sz="5600" u="none" cap="none" strike="noStrike">
                <a:solidFill>
                  <a:srgbClr val="00FF00"/>
                </a:solidFill>
                <a:latin typeface="Cabin"/>
                <a:ea typeface="Cabin"/>
                <a:cs typeface="Cabin"/>
                <a:sym typeface="Cabin"/>
              </a:rPr>
              <a:t>x</a:t>
            </a:r>
            <a:r>
              <a:rPr b="0" baseline="0" i="0" lang="en-US" sz="5600" u="none" cap="none" strike="noStrike">
                <a:solidFill>
                  <a:srgbClr val="FF00FF"/>
                </a:solidFill>
                <a:latin typeface="Cabin"/>
                <a:ea typeface="Cabin"/>
                <a:cs typeface="Cabin"/>
                <a:sym typeface="Cabin"/>
              </a:rPr>
              <a:t> </a:t>
            </a:r>
            <a:r>
              <a:rPr b="0" baseline="0" i="0" lang="en-US" sz="5600" u="none" cap="none" strike="noStrike">
                <a:solidFill>
                  <a:srgbClr val="FFFFFF"/>
                </a:solidFill>
                <a:latin typeface="Cabin"/>
                <a:ea typeface="Cabin"/>
                <a:cs typeface="Cabin"/>
                <a:sym typeface="Cabin"/>
              </a:rPr>
              <a:t>=</a:t>
            </a:r>
            <a:r>
              <a:rPr b="0" baseline="0" i="0" lang="en-US" sz="5600" u="none" cap="none" strike="noStrike">
                <a:solidFill>
                  <a:schemeClr val="lt1"/>
                </a:solidFill>
                <a:latin typeface="Cabin"/>
                <a:ea typeface="Cabin"/>
                <a:cs typeface="Cabin"/>
                <a:sym typeface="Cabin"/>
              </a:rPr>
              <a:t> </a:t>
            </a:r>
            <a:r>
              <a:rPr b="0" baseline="0" i="0" lang="en-US" sz="5600" u="none" cap="none" strike="noStrike">
                <a:solidFill>
                  <a:srgbClr val="FFFF00"/>
                </a:solidFill>
                <a:latin typeface="Cabin"/>
                <a:ea typeface="Cabin"/>
                <a:cs typeface="Cabin"/>
                <a:sym typeface="Cabin"/>
              </a:rPr>
              <a:t>3.9   *   x   *   (  1   -   x  )</a:t>
            </a:r>
          </a:p>
        </p:txBody>
      </p:sp>
      <p:sp>
        <p:nvSpPr>
          <p:cNvPr id="259" name="Shape 259"/>
          <p:cNvSpPr txBox="1"/>
          <p:nvPr/>
        </p:nvSpPr>
        <p:spPr>
          <a:xfrm>
            <a:off x="10668000" y="850900"/>
            <a:ext cx="5016500" cy="1270000"/>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4900">
                <a:solidFill>
                  <a:schemeClr val="lt1"/>
                </a:solidFill>
                <a:latin typeface="Cabin"/>
                <a:ea typeface="Cabin"/>
                <a:cs typeface="Cabin"/>
                <a:sym typeface="Cabin"/>
              </a:rPr>
              <a:t> </a:t>
            </a:r>
            <a:r>
              <a:rPr b="0" baseline="0" i="0" lang="en-US" sz="4900" u="none" cap="none" strike="noStrike">
                <a:solidFill>
                  <a:schemeClr val="lt1"/>
                </a:solidFill>
                <a:latin typeface="Cabin"/>
                <a:ea typeface="Cabin"/>
                <a:cs typeface="Cabin"/>
                <a:sym typeface="Cabin"/>
              </a:rPr>
              <a:t>0.6    0.93</a:t>
            </a:r>
          </a:p>
        </p:txBody>
      </p:sp>
      <p:sp>
        <p:nvSpPr>
          <p:cNvPr id="260" name="Shape 260"/>
          <p:cNvSpPr txBox="1"/>
          <p:nvPr/>
        </p:nvSpPr>
        <p:spPr>
          <a:xfrm>
            <a:off x="9813925" y="1047750"/>
            <a:ext cx="444500" cy="8635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5200" u="none" cap="none" strike="noStrike">
                <a:solidFill>
                  <a:srgbClr val="00FF00"/>
                </a:solidFill>
                <a:latin typeface="Cabin"/>
                <a:ea typeface="Cabin"/>
                <a:cs typeface="Cabin"/>
                <a:sym typeface="Cabin"/>
              </a:rPr>
              <a:t>x</a:t>
            </a:r>
          </a:p>
        </p:txBody>
      </p:sp>
      <p:sp>
        <p:nvSpPr>
          <p:cNvPr id="261" name="Shape 261"/>
          <p:cNvSpPr txBox="1"/>
          <p:nvPr/>
        </p:nvSpPr>
        <p:spPr>
          <a:xfrm>
            <a:off x="581025" y="6216650"/>
            <a:ext cx="7152899" cy="2184300"/>
          </a:xfrm>
          <a:prstGeom prst="rect">
            <a:avLst/>
          </a:prstGeom>
          <a:noFill/>
          <a:ln>
            <a:noFill/>
          </a:ln>
        </p:spPr>
        <p:txBody>
          <a:bodyPr anchorCtr="0" anchor="ctr" bIns="0" lIns="0" rIns="0" tIns="0">
            <a:noAutofit/>
          </a:bodyPr>
          <a:lstStyle/>
          <a:p>
            <a:pPr indent="0" lvl="0" marL="0" marR="0" rtl="0">
              <a:lnSpc>
                <a:spcPct val="100000"/>
              </a:lnSpc>
              <a:spcBef>
                <a:spcPts val="0"/>
              </a:spcBef>
              <a:spcAft>
                <a:spcPts val="0"/>
              </a:spcAft>
              <a:buClr>
                <a:srgbClr val="FFFF00"/>
              </a:buClr>
              <a:buSzPct val="25000"/>
              <a:buFont typeface="Cabin"/>
              <a:buNone/>
            </a:pPr>
            <a:r>
              <a:rPr lang="en-US" sz="3200">
                <a:solidFill>
                  <a:srgbClr val="FFFF00"/>
                </a:solidFill>
                <a:latin typeface="Cabin"/>
                <a:ea typeface="Cabin"/>
                <a:cs typeface="Cabin"/>
                <a:sym typeface="Cabin"/>
              </a:rPr>
              <a:t>The r</a:t>
            </a:r>
            <a:r>
              <a:rPr b="0" baseline="0" i="0" lang="en-US" sz="3200" u="none" cap="none" strike="noStrike">
                <a:solidFill>
                  <a:srgbClr val="FFFF00"/>
                </a:solidFill>
                <a:latin typeface="Cabin"/>
                <a:ea typeface="Cabin"/>
                <a:cs typeface="Cabin"/>
                <a:sym typeface="Cabin"/>
              </a:rPr>
              <a:t>ight side is an expression. </a:t>
            </a:r>
            <a:r>
              <a:rPr b="0" baseline="0" i="0" lang="en-US" sz="3200" u="none" cap="none" strike="noStrike">
                <a:solidFill>
                  <a:schemeClr val="lt1"/>
                </a:solidFill>
                <a:latin typeface="Cabin"/>
                <a:ea typeface="Cabin"/>
                <a:cs typeface="Cabin"/>
                <a:sym typeface="Cabin"/>
              </a:rPr>
              <a:t> </a:t>
            </a:r>
            <a:r>
              <a:rPr b="0" baseline="0" i="0" lang="en-US" sz="3200" u="none" cap="none" strike="noStrike">
                <a:solidFill>
                  <a:srgbClr val="FF9900"/>
                </a:solidFill>
                <a:latin typeface="Cabin"/>
                <a:ea typeface="Cabin"/>
                <a:cs typeface="Cabin"/>
                <a:sym typeface="Cabin"/>
              </a:rPr>
              <a:t>Once the expression is evaluated,</a:t>
            </a:r>
            <a:r>
              <a:rPr b="0" baseline="0" i="0" lang="en-US" sz="3200" u="none" cap="none" strike="noStrike">
                <a:solidFill>
                  <a:schemeClr val="lt1"/>
                </a:solidFill>
                <a:latin typeface="Cabin"/>
                <a:ea typeface="Cabin"/>
                <a:cs typeface="Cabin"/>
                <a:sym typeface="Cabin"/>
              </a:rPr>
              <a:t> </a:t>
            </a:r>
            <a:r>
              <a:rPr b="0" baseline="0" i="0" lang="en-US" sz="3200" u="none" cap="none" strike="noStrike">
                <a:solidFill>
                  <a:srgbClr val="00FF00"/>
                </a:solidFill>
                <a:latin typeface="Cabin"/>
                <a:ea typeface="Cabin"/>
                <a:cs typeface="Cabin"/>
                <a:sym typeface="Cabin"/>
              </a:rPr>
              <a:t>the result is placed in (assigned to) the variable on the left side (i.e., x).</a:t>
            </a:r>
          </a:p>
        </p:txBody>
      </p:sp>
      <p:cxnSp>
        <p:nvCxnSpPr>
          <p:cNvPr id="262" name="Shape 262"/>
          <p:cNvCxnSpPr/>
          <p:nvPr/>
        </p:nvCxnSpPr>
        <p:spPr>
          <a:xfrm>
            <a:off x="6662736" y="4492625"/>
            <a:ext cx="3868737" cy="2395537"/>
          </a:xfrm>
          <a:prstGeom prst="straightConnector1">
            <a:avLst/>
          </a:prstGeom>
          <a:noFill/>
          <a:ln cap="rnd" cmpd="sng" w="63500">
            <a:solidFill>
              <a:srgbClr val="FF9900"/>
            </a:solidFill>
            <a:prstDash val="solid"/>
            <a:miter/>
            <a:headEnd len="med" w="med" type="stealth"/>
            <a:tailEnd len="med" w="med" type="none"/>
          </a:ln>
        </p:spPr>
      </p:cxnSp>
      <p:sp>
        <p:nvSpPr>
          <p:cNvPr id="263" name="Shape 263"/>
          <p:cNvSpPr txBox="1"/>
          <p:nvPr/>
        </p:nvSpPr>
        <p:spPr>
          <a:xfrm>
            <a:off x="10652125" y="6604000"/>
            <a:ext cx="13476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3600" u="none" cap="none" strike="noStrike">
                <a:solidFill>
                  <a:srgbClr val="FF9900"/>
                </a:solidFill>
                <a:latin typeface="Cabin"/>
                <a:ea typeface="Cabin"/>
                <a:cs typeface="Cabin"/>
                <a:sym typeface="Cabin"/>
              </a:rPr>
              <a:t>0</a:t>
            </a:r>
            <a:r>
              <a:rPr b="1" baseline="0" i="0" lang="en-US" sz="3600" u="none" cap="none" strike="noStrike">
                <a:solidFill>
                  <a:srgbClr val="FF9900"/>
                </a:solidFill>
                <a:latin typeface="Cabin"/>
                <a:ea typeface="Cabin"/>
                <a:cs typeface="Cabin"/>
                <a:sym typeface="Cabin"/>
              </a:rPr>
              <a:t>.</a:t>
            </a:r>
            <a:r>
              <a:rPr b="0" baseline="0" i="0" lang="en-US" sz="3600" u="none" cap="none" strike="noStrike">
                <a:solidFill>
                  <a:srgbClr val="FF9900"/>
                </a:solidFill>
                <a:latin typeface="Cabin"/>
                <a:ea typeface="Cabin"/>
                <a:cs typeface="Cabin"/>
                <a:sym typeface="Cabin"/>
              </a:rPr>
              <a:t>93</a:t>
            </a:r>
          </a:p>
        </p:txBody>
      </p:sp>
      <p:sp>
        <p:nvSpPr>
          <p:cNvPr id="264" name="Shape 264"/>
          <p:cNvSpPr txBox="1"/>
          <p:nvPr/>
        </p:nvSpPr>
        <p:spPr>
          <a:xfrm>
            <a:off x="581025" y="304800"/>
            <a:ext cx="7003799" cy="2705100"/>
          </a:xfrm>
          <a:prstGeom prst="rect">
            <a:avLst/>
          </a:prstGeom>
          <a:noFill/>
          <a:ln>
            <a:noFill/>
          </a:ln>
        </p:spPr>
        <p:txBody>
          <a:bodyPr anchorCtr="0" anchor="ctr" bIns="0" lIns="0" rIns="0" tIns="0">
            <a:noAutofit/>
          </a:bodyPr>
          <a:lstStyle/>
          <a:p>
            <a:pPr indent="0" lvl="0" marL="0" marR="0" rtl="0">
              <a:lnSpc>
                <a:spcPct val="100000"/>
              </a:lnSpc>
              <a:spcBef>
                <a:spcPts val="0"/>
              </a:spcBef>
              <a:spcAft>
                <a:spcPts val="0"/>
              </a:spcAft>
              <a:buClr>
                <a:srgbClr val="00FF00"/>
              </a:buClr>
              <a:buSzPct val="25000"/>
              <a:buFont typeface="Cabin"/>
              <a:buNone/>
            </a:pPr>
            <a:r>
              <a:rPr b="0" baseline="0" i="0" lang="en-US" sz="3200" u="none" cap="none" strike="noStrike">
                <a:solidFill>
                  <a:srgbClr val="00FF00"/>
                </a:solidFill>
                <a:latin typeface="Cabin"/>
                <a:ea typeface="Cabin"/>
                <a:cs typeface="Cabin"/>
                <a:sym typeface="Cabin"/>
              </a:rPr>
              <a:t>A variable is a memory location used to store a value.  The value stored in a variable can be updated by replacing the old value (</a:t>
            </a:r>
            <a:r>
              <a:rPr b="0" baseline="0" i="0" lang="en-US" sz="3200" u="none" cap="none" strike="noStrike">
                <a:solidFill>
                  <a:srgbClr val="FFFFFF"/>
                </a:solidFill>
                <a:latin typeface="Cabin"/>
                <a:ea typeface="Cabin"/>
                <a:cs typeface="Cabin"/>
                <a:sym typeface="Cabin"/>
              </a:rPr>
              <a:t>0.6</a:t>
            </a:r>
            <a:r>
              <a:rPr b="0" baseline="0" i="0" lang="en-US" sz="3200" u="none" cap="none" strike="noStrike">
                <a:solidFill>
                  <a:srgbClr val="00FF00"/>
                </a:solidFill>
                <a:latin typeface="Cabin"/>
                <a:ea typeface="Cabin"/>
                <a:cs typeface="Cabin"/>
                <a:sym typeface="Cabin"/>
              </a:rPr>
              <a:t>) with a new value (</a:t>
            </a:r>
            <a:r>
              <a:rPr b="0" baseline="0" i="0" lang="en-US" sz="3200" u="none" cap="none" strike="noStrike">
                <a:solidFill>
                  <a:srgbClr val="FFFFFF"/>
                </a:solidFill>
                <a:latin typeface="Cabin"/>
                <a:ea typeface="Cabin"/>
                <a:cs typeface="Cabin"/>
                <a:sym typeface="Cabin"/>
              </a:rPr>
              <a:t>0.93</a:t>
            </a:r>
            <a:r>
              <a:rPr b="0" baseline="0" i="0" lang="en-US" sz="3200" u="none" cap="none" strike="noStrike">
                <a:solidFill>
                  <a:srgbClr val="00FF00"/>
                </a:solidFill>
                <a:latin typeface="Cabin"/>
                <a:ea typeface="Cabin"/>
                <a:cs typeface="Cabin"/>
                <a:sym typeface="Cabin"/>
              </a:rPr>
              <a:t>).</a:t>
            </a:r>
          </a:p>
        </p:txBody>
      </p:sp>
      <p:cxnSp>
        <p:nvCxnSpPr>
          <p:cNvPr id="265" name="Shape 265"/>
          <p:cNvCxnSpPr/>
          <p:nvPr/>
        </p:nvCxnSpPr>
        <p:spPr>
          <a:xfrm flipH="1">
            <a:off x="6696075" y="1855786"/>
            <a:ext cx="5813424" cy="1943100"/>
          </a:xfrm>
          <a:prstGeom prst="straightConnector1">
            <a:avLst/>
          </a:prstGeom>
          <a:noFill/>
          <a:ln cap="rnd" cmpd="sng" w="63500">
            <a:solidFill>
              <a:srgbClr val="FF9900"/>
            </a:solidFill>
            <a:prstDash val="solid"/>
            <a:miter/>
            <a:headEnd len="med" w="med" type="stealth"/>
            <a:tailEnd len="med" w="med" type="none"/>
          </a:ln>
        </p:spPr>
      </p:cxnSp>
      <p:cxnSp>
        <p:nvCxnSpPr>
          <p:cNvPr id="266" name="Shape 266"/>
          <p:cNvCxnSpPr/>
          <p:nvPr/>
        </p:nvCxnSpPr>
        <p:spPr>
          <a:xfrm flipH="1">
            <a:off x="10944311" y="1039812"/>
            <a:ext cx="763500" cy="885900"/>
          </a:xfrm>
          <a:prstGeom prst="straightConnector1">
            <a:avLst/>
          </a:prstGeom>
          <a:noFill/>
          <a:ln cap="rnd" cmpd="sng" w="63500">
            <a:solidFill>
              <a:srgbClr val="FFFF00"/>
            </a:solidFill>
            <a:prstDash val="solid"/>
            <a:miter/>
            <a:headEnd len="med" w="med" type="none"/>
            <a:tailEnd len="med" w="med" type="none"/>
          </a:ln>
        </p:spPr>
      </p:cxnSp>
      <p:cxnSp>
        <p:nvCxnSpPr>
          <p:cNvPr id="267" name="Shape 267"/>
          <p:cNvCxnSpPr/>
          <p:nvPr/>
        </p:nvCxnSpPr>
        <p:spPr>
          <a:xfrm>
            <a:off x="10944225" y="1022350"/>
            <a:ext cx="572999" cy="798600"/>
          </a:xfrm>
          <a:prstGeom prst="straightConnector1">
            <a:avLst/>
          </a:prstGeom>
          <a:noFill/>
          <a:ln cap="rnd" cmpd="sng" w="63500">
            <a:solidFill>
              <a:srgbClr val="FFFF00"/>
            </a:solidFill>
            <a:prstDash val="solid"/>
            <a:miter/>
            <a:headEnd len="med" w="med" type="none"/>
            <a:tailEnd len="med" w="med" type="none"/>
          </a:ln>
        </p:spPr>
      </p:cxn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7600" u="none" cap="none" strike="noStrike">
                <a:solidFill>
                  <a:srgbClr val="FFFF00"/>
                </a:solidFill>
                <a:latin typeface="Cabin"/>
                <a:ea typeface="Cabin"/>
                <a:cs typeface="Cabin"/>
                <a:sym typeface="Cabin"/>
              </a:rPr>
              <a:t>Numeric Expressions</a:t>
            </a:r>
          </a:p>
        </p:txBody>
      </p:sp>
      <p:sp>
        <p:nvSpPr>
          <p:cNvPr id="273" name="Shape 273"/>
          <p:cNvSpPr txBox="1"/>
          <p:nvPr>
            <p:ph idx="1" type="body"/>
          </p:nvPr>
        </p:nvSpPr>
        <p:spPr>
          <a:xfrm>
            <a:off x="850900" y="2603500"/>
            <a:ext cx="8452500" cy="57023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Because of the lack of mathematical symbols on computer keyboards - we use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computer-speak</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 to express the classic math operations</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Asterisk is multiplication</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Exponentiation (raise to a power) looks different from in math.</a:t>
            </a:r>
          </a:p>
        </p:txBody>
      </p:sp>
      <p:graphicFrame>
        <p:nvGraphicFramePr>
          <p:cNvPr id="274" name="Shape 274"/>
          <p:cNvGraphicFramePr/>
          <p:nvPr/>
        </p:nvGraphicFramePr>
        <p:xfrm>
          <a:off x="10337800" y="2670175"/>
          <a:ext cx="3000000" cy="3000000"/>
        </p:xfrm>
        <a:graphic>
          <a:graphicData uri="http://schemas.openxmlformats.org/drawingml/2006/table">
            <a:tbl>
              <a:tblPr>
                <a:noFill/>
                <a:tableStyleId>{1E63EDC8-6207-4F98-AA3C-3006309F2045}</a:tableStyleId>
              </a:tblPr>
              <a:tblGrid>
                <a:gridCol w="2398575"/>
                <a:gridCol w="2626675"/>
              </a:tblGrid>
              <a:tr h="795325">
                <a:tc>
                  <a:txBody>
                    <a:bodyPr>
                      <a:noAutofit/>
                    </a:bodyPr>
                    <a:lstStyle/>
                    <a:p>
                      <a:pPr indent="0" lvl="0" marL="0" rtl="0" algn="ctr">
                        <a:lnSpc>
                          <a:spcPct val="100000"/>
                        </a:lnSpc>
                        <a:spcBef>
                          <a:spcPts val="0"/>
                        </a:spcBef>
                        <a:spcAft>
                          <a:spcPts val="0"/>
                        </a:spcAft>
                        <a:buClr>
                          <a:srgbClr val="00FFFF"/>
                        </a:buClr>
                        <a:buSzPct val="25000"/>
                        <a:buFont typeface="Cabin"/>
                        <a:buNone/>
                      </a:pPr>
                      <a:r>
                        <a:rPr b="0" baseline="0" i="0" lang="en-US" sz="3200" u="none">
                          <a:solidFill>
                            <a:srgbClr val="00FFFF"/>
                          </a:solidFill>
                          <a:latin typeface="Cabin"/>
                          <a:ea typeface="Cabin"/>
                          <a:cs typeface="Cabin"/>
                          <a:sym typeface="Cabin"/>
                        </a:rPr>
                        <a:t>Operator</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solidFill>
                      <a:srgbClr val="7F7F7F">
                        <a:alpha val="49411"/>
                      </a:srgbClr>
                    </a:solidFill>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baseline="0" i="0" lang="en-US" sz="3200" u="none">
                          <a:solidFill>
                            <a:schemeClr val="lt1"/>
                          </a:solidFill>
                          <a:latin typeface="Cabin"/>
                          <a:ea typeface="Cabin"/>
                          <a:cs typeface="Cabin"/>
                          <a:sym typeface="Cabin"/>
                        </a:rPr>
                        <a:t>Operation</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solidFill>
                      <a:srgbClr val="7F7F7F">
                        <a:alpha val="49411"/>
                      </a:srgbClr>
                    </a:solidFill>
                  </a:tcPr>
                </a:tc>
              </a:tr>
              <a:tr h="795325">
                <a:tc>
                  <a:txBody>
                    <a:bodyPr>
                      <a:noAutofit/>
                    </a:bodyPr>
                    <a:lstStyle/>
                    <a:p>
                      <a:pPr indent="0" lvl="0" marL="0" rtl="0" algn="ctr">
                        <a:lnSpc>
                          <a:spcPct val="100000"/>
                        </a:lnSpc>
                        <a:spcBef>
                          <a:spcPts val="0"/>
                        </a:spcBef>
                        <a:spcAft>
                          <a:spcPts val="0"/>
                        </a:spcAft>
                        <a:buClr>
                          <a:srgbClr val="00FFFF"/>
                        </a:buClr>
                        <a:buSzPct val="25000"/>
                        <a:buFont typeface="Cabin"/>
                        <a:buNone/>
                      </a:pPr>
                      <a:r>
                        <a:rPr b="0" baseline="0" i="0" lang="en-US" sz="31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baseline="0" i="0" lang="en-US" sz="3100" u="none">
                          <a:solidFill>
                            <a:schemeClr val="lt1"/>
                          </a:solidFill>
                          <a:latin typeface="Cabin"/>
                          <a:ea typeface="Cabin"/>
                          <a:cs typeface="Cabin"/>
                          <a:sym typeface="Cabin"/>
                        </a:rPr>
                        <a:t>Addition</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r h="795325">
                <a:tc>
                  <a:txBody>
                    <a:bodyPr>
                      <a:noAutofit/>
                    </a:bodyPr>
                    <a:lstStyle/>
                    <a:p>
                      <a:pPr indent="0" lvl="0" marL="0" rtl="0" algn="ctr">
                        <a:lnSpc>
                          <a:spcPct val="100000"/>
                        </a:lnSpc>
                        <a:spcBef>
                          <a:spcPts val="0"/>
                        </a:spcBef>
                        <a:spcAft>
                          <a:spcPts val="0"/>
                        </a:spcAft>
                        <a:buClr>
                          <a:srgbClr val="00FFFF"/>
                        </a:buClr>
                        <a:buSzPct val="25000"/>
                        <a:buFont typeface="Cabin"/>
                        <a:buNone/>
                      </a:pPr>
                      <a:r>
                        <a:rPr b="0" baseline="0" i="0" lang="en-US" sz="31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baseline="0" i="0" lang="en-US" sz="3100" u="none">
                          <a:solidFill>
                            <a:schemeClr val="lt1"/>
                          </a:solidFill>
                          <a:latin typeface="Cabin"/>
                          <a:ea typeface="Cabin"/>
                          <a:cs typeface="Cabin"/>
                          <a:sym typeface="Cabin"/>
                        </a:rPr>
                        <a:t>Subtraction</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r h="795325">
                <a:tc>
                  <a:txBody>
                    <a:bodyPr>
                      <a:noAutofit/>
                    </a:bodyPr>
                    <a:lstStyle/>
                    <a:p>
                      <a:pPr indent="0" lvl="0" marL="0" rtl="0" algn="ctr">
                        <a:lnSpc>
                          <a:spcPct val="100000"/>
                        </a:lnSpc>
                        <a:spcBef>
                          <a:spcPts val="0"/>
                        </a:spcBef>
                        <a:spcAft>
                          <a:spcPts val="0"/>
                        </a:spcAft>
                        <a:buClr>
                          <a:srgbClr val="00FFFF"/>
                        </a:buClr>
                        <a:buSzPct val="25000"/>
                        <a:buFont typeface="Cabin"/>
                        <a:buNone/>
                      </a:pPr>
                      <a:r>
                        <a:rPr b="0" baseline="0" i="0" lang="en-US" sz="31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baseline="0" i="0" lang="en-US" sz="3100" u="none">
                          <a:solidFill>
                            <a:schemeClr val="lt1"/>
                          </a:solidFill>
                          <a:latin typeface="Cabin"/>
                          <a:ea typeface="Cabin"/>
                          <a:cs typeface="Cabin"/>
                          <a:sym typeface="Cabin"/>
                        </a:rPr>
                        <a:t>Multiplication</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r h="795325">
                <a:tc>
                  <a:txBody>
                    <a:bodyPr>
                      <a:noAutofit/>
                    </a:bodyPr>
                    <a:lstStyle/>
                    <a:p>
                      <a:pPr indent="0" lvl="0" marL="0" rtl="0" algn="ctr">
                        <a:lnSpc>
                          <a:spcPct val="100000"/>
                        </a:lnSpc>
                        <a:spcBef>
                          <a:spcPts val="0"/>
                        </a:spcBef>
                        <a:spcAft>
                          <a:spcPts val="0"/>
                        </a:spcAft>
                        <a:buClr>
                          <a:srgbClr val="00FFFF"/>
                        </a:buClr>
                        <a:buSzPct val="25000"/>
                        <a:buFont typeface="Cabin"/>
                        <a:buNone/>
                      </a:pPr>
                      <a:r>
                        <a:rPr b="0" baseline="0" i="0" lang="en-US" sz="31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baseline="0" i="0" lang="en-US" sz="3100" u="none">
                          <a:solidFill>
                            <a:schemeClr val="lt1"/>
                          </a:solidFill>
                          <a:latin typeface="Cabin"/>
                          <a:ea typeface="Cabin"/>
                          <a:cs typeface="Cabin"/>
                          <a:sym typeface="Cabin"/>
                        </a:rPr>
                        <a:t>Division</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r h="795325">
                <a:tc>
                  <a:txBody>
                    <a:bodyPr>
                      <a:noAutofit/>
                    </a:bodyPr>
                    <a:lstStyle/>
                    <a:p>
                      <a:pPr indent="0" lvl="0" marL="0" rtl="0" algn="ctr">
                        <a:lnSpc>
                          <a:spcPct val="100000"/>
                        </a:lnSpc>
                        <a:spcBef>
                          <a:spcPts val="0"/>
                        </a:spcBef>
                        <a:spcAft>
                          <a:spcPts val="0"/>
                        </a:spcAft>
                        <a:buClr>
                          <a:srgbClr val="00FFFF"/>
                        </a:buClr>
                        <a:buSzPct val="25000"/>
                        <a:buFont typeface="Cabin"/>
                        <a:buNone/>
                      </a:pPr>
                      <a:r>
                        <a:rPr b="0" baseline="0" i="0" lang="en-US" sz="31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baseline="0" i="0" lang="en-US" sz="3100" u="none">
                          <a:solidFill>
                            <a:schemeClr val="lt1"/>
                          </a:solidFill>
                          <a:latin typeface="Cabin"/>
                          <a:ea typeface="Cabin"/>
                          <a:cs typeface="Cabin"/>
                          <a:sym typeface="Cabin"/>
                        </a:rPr>
                        <a:t>Power</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r h="795325">
                <a:tc>
                  <a:txBody>
                    <a:bodyPr>
                      <a:noAutofit/>
                    </a:bodyPr>
                    <a:lstStyle/>
                    <a:p>
                      <a:pPr indent="0" lvl="0" marL="0" rtl="0" algn="ctr">
                        <a:lnSpc>
                          <a:spcPct val="100000"/>
                        </a:lnSpc>
                        <a:spcBef>
                          <a:spcPts val="0"/>
                        </a:spcBef>
                        <a:spcAft>
                          <a:spcPts val="0"/>
                        </a:spcAft>
                        <a:buClr>
                          <a:srgbClr val="00FFFF"/>
                        </a:buClr>
                        <a:buSzPct val="25000"/>
                        <a:buFont typeface="Cabin"/>
                        <a:buNone/>
                      </a:pPr>
                      <a:r>
                        <a:rPr b="0" baseline="0" i="0" lang="en-US" sz="31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baseline="0" i="0" lang="en-US" sz="3100" u="none">
                          <a:solidFill>
                            <a:schemeClr val="lt1"/>
                          </a:solidFill>
                          <a:latin typeface="Cabin"/>
                          <a:ea typeface="Cabin"/>
                          <a:cs typeface="Cabin"/>
                          <a:sym typeface="Cabin"/>
                        </a:rPr>
                        <a:t>Remainder</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bl>
          </a:graphicData>
        </a:graphic>
      </p:graphicFrame>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nvSpPr>
        <p:spPr>
          <a:xfrm>
            <a:off x="1727200" y="2838450"/>
            <a:ext cx="4460999" cy="53085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&gt;&gt;&gt; </a:t>
            </a:r>
            <a:r>
              <a:rPr b="0" baseline="0" i="0" lang="en-US" sz="3000" u="none" cap="none" strike="noStrike">
                <a:solidFill>
                  <a:srgbClr val="00FF00"/>
                </a:solidFill>
                <a:latin typeface="Courier New"/>
                <a:ea typeface="Courier New"/>
                <a:cs typeface="Courier New"/>
                <a:sym typeface="Courier New"/>
              </a:rPr>
              <a:t>xx</a:t>
            </a:r>
            <a:r>
              <a:rPr b="0" baseline="0" i="0" lang="en-US" sz="3000" u="none" cap="none" strike="noStrike">
                <a:solidFill>
                  <a:schemeClr val="lt1"/>
                </a:solidFill>
                <a:latin typeface="Courier New"/>
                <a:ea typeface="Courier New"/>
                <a:cs typeface="Courier New"/>
                <a:sym typeface="Courier New"/>
              </a:rPr>
              <a:t> = 2</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&gt;&gt;&gt; </a:t>
            </a:r>
            <a:r>
              <a:rPr b="0" baseline="0" i="0" lang="en-US" sz="3000" u="none" cap="none" strike="noStrike">
                <a:solidFill>
                  <a:srgbClr val="00FF00"/>
                </a:solidFill>
                <a:latin typeface="Courier New"/>
                <a:ea typeface="Courier New"/>
                <a:cs typeface="Courier New"/>
                <a:sym typeface="Courier New"/>
              </a:rPr>
              <a:t>xx</a:t>
            </a:r>
            <a:r>
              <a:rPr b="0" baseline="0" i="0" lang="en-US" sz="3000" u="none" cap="none" strike="noStrike">
                <a:solidFill>
                  <a:schemeClr val="lt1"/>
                </a:solidFill>
                <a:latin typeface="Courier New"/>
                <a:ea typeface="Courier New"/>
                <a:cs typeface="Courier New"/>
                <a:sym typeface="Courier New"/>
              </a:rPr>
              <a:t> = </a:t>
            </a:r>
            <a:r>
              <a:rPr b="0" baseline="0" i="0" lang="en-US" sz="3000" u="none" cap="none" strike="noStrike">
                <a:solidFill>
                  <a:srgbClr val="00FF00"/>
                </a:solidFill>
                <a:latin typeface="Courier New"/>
                <a:ea typeface="Courier New"/>
                <a:cs typeface="Courier New"/>
                <a:sym typeface="Courier New"/>
              </a:rPr>
              <a:t>xx</a:t>
            </a:r>
            <a:r>
              <a:rPr b="0" baseline="0" i="0" lang="en-US" sz="3000" u="none" cap="none" strike="noStrike">
                <a:solidFill>
                  <a:schemeClr val="lt1"/>
                </a:solidFill>
                <a:latin typeface="Courier New"/>
                <a:ea typeface="Courier New"/>
                <a:cs typeface="Courier New"/>
                <a:sym typeface="Courier New"/>
              </a:rPr>
              <a:t> </a:t>
            </a:r>
            <a:r>
              <a:rPr b="0" baseline="0" i="0" lang="en-US" sz="3000" u="none" cap="none" strike="noStrike">
                <a:solidFill>
                  <a:srgbClr val="00FFFF"/>
                </a:solidFill>
                <a:latin typeface="Courier New"/>
                <a:ea typeface="Courier New"/>
                <a:cs typeface="Courier New"/>
                <a:sym typeface="Courier New"/>
              </a:rPr>
              <a:t>+</a:t>
            </a:r>
            <a:r>
              <a:rPr b="0" baseline="0" i="0" lang="en-US" sz="3000" u="none" cap="none" strike="noStrike">
                <a:solidFill>
                  <a:schemeClr val="lt1"/>
                </a:solidFill>
                <a:latin typeface="Courier New"/>
                <a:ea typeface="Courier New"/>
                <a:cs typeface="Courier New"/>
                <a:sym typeface="Courier New"/>
              </a:rPr>
              <a:t> 2</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&gt;&gt;&gt; print </a:t>
            </a:r>
            <a:r>
              <a:rPr b="0" baseline="0" i="0" lang="en-US" sz="3000" u="none" cap="none" strike="noStrike">
                <a:solidFill>
                  <a:srgbClr val="00FF00"/>
                </a:solidFill>
                <a:latin typeface="Courier New"/>
                <a:ea typeface="Courier New"/>
                <a:cs typeface="Courier New"/>
                <a:sym typeface="Courier New"/>
              </a:rPr>
              <a:t>xx</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4</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&gt;&gt;&gt; </a:t>
            </a:r>
            <a:r>
              <a:rPr b="0" baseline="0" i="0" lang="en-US" sz="3000" u="none" cap="none" strike="noStrike">
                <a:solidFill>
                  <a:srgbClr val="00FF00"/>
                </a:solidFill>
                <a:latin typeface="Courier New"/>
                <a:ea typeface="Courier New"/>
                <a:cs typeface="Courier New"/>
                <a:sym typeface="Courier New"/>
              </a:rPr>
              <a:t>yy</a:t>
            </a:r>
            <a:r>
              <a:rPr b="0" baseline="0" i="0" lang="en-US" sz="3000" u="none" cap="none" strike="noStrike">
                <a:solidFill>
                  <a:schemeClr val="lt1"/>
                </a:solidFill>
                <a:latin typeface="Courier New"/>
                <a:ea typeface="Courier New"/>
                <a:cs typeface="Courier New"/>
                <a:sym typeface="Courier New"/>
              </a:rPr>
              <a:t> = 440 </a:t>
            </a:r>
            <a:r>
              <a:rPr b="0" baseline="0" i="0" lang="en-US" sz="3000" u="none" cap="none" strike="noStrike">
                <a:solidFill>
                  <a:srgbClr val="00FFFF"/>
                </a:solidFill>
                <a:latin typeface="Courier New"/>
                <a:ea typeface="Courier New"/>
                <a:cs typeface="Courier New"/>
                <a:sym typeface="Courier New"/>
              </a:rPr>
              <a:t>*</a:t>
            </a:r>
            <a:r>
              <a:rPr b="0" baseline="0" i="0" lang="en-US" sz="3000" u="none" cap="none" strike="noStrike">
                <a:solidFill>
                  <a:schemeClr val="lt1"/>
                </a:solidFill>
                <a:latin typeface="Courier New"/>
                <a:ea typeface="Courier New"/>
                <a:cs typeface="Courier New"/>
                <a:sym typeface="Courier New"/>
              </a:rPr>
              <a:t> 12</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&gt;&gt;&gt; </a:t>
            </a:r>
            <a:r>
              <a:rPr b="0" baseline="0" i="0" lang="en-US" sz="3000" u="none" cap="none" strike="noStrike">
                <a:solidFill>
                  <a:srgbClr val="FFFF00"/>
                </a:solidFill>
                <a:latin typeface="Courier New"/>
                <a:ea typeface="Courier New"/>
                <a:cs typeface="Courier New"/>
                <a:sym typeface="Courier New"/>
              </a:rPr>
              <a:t>print</a:t>
            </a:r>
            <a:r>
              <a:rPr b="0" baseline="0" i="0" lang="en-US" sz="3000" u="none" cap="none" strike="noStrike">
                <a:solidFill>
                  <a:schemeClr val="lt1"/>
                </a:solidFill>
                <a:latin typeface="Courier New"/>
                <a:ea typeface="Courier New"/>
                <a:cs typeface="Courier New"/>
                <a:sym typeface="Courier New"/>
              </a:rPr>
              <a:t> </a:t>
            </a:r>
            <a:r>
              <a:rPr b="0" baseline="0" i="0" lang="en-US" sz="3000" u="none" cap="none" strike="noStrike">
                <a:solidFill>
                  <a:srgbClr val="00FF00"/>
                </a:solidFill>
                <a:latin typeface="Courier New"/>
                <a:ea typeface="Courier New"/>
                <a:cs typeface="Courier New"/>
                <a:sym typeface="Courier New"/>
              </a:rPr>
              <a:t>yy</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5280</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&gt;&gt;&gt; </a:t>
            </a:r>
            <a:r>
              <a:rPr b="0" baseline="0" i="0" lang="en-US" sz="3000" u="none" cap="none" strike="noStrike">
                <a:solidFill>
                  <a:srgbClr val="00FF00"/>
                </a:solidFill>
                <a:latin typeface="Courier New"/>
                <a:ea typeface="Courier New"/>
                <a:cs typeface="Courier New"/>
                <a:sym typeface="Courier New"/>
              </a:rPr>
              <a:t>zz</a:t>
            </a:r>
            <a:r>
              <a:rPr b="0" baseline="0" i="0" lang="en-US" sz="3000" u="none" cap="none" strike="noStrike">
                <a:solidFill>
                  <a:schemeClr val="lt1"/>
                </a:solidFill>
                <a:latin typeface="Courier New"/>
                <a:ea typeface="Courier New"/>
                <a:cs typeface="Courier New"/>
                <a:sym typeface="Courier New"/>
              </a:rPr>
              <a:t> = </a:t>
            </a:r>
            <a:r>
              <a:rPr b="0" baseline="0" i="0" lang="en-US" sz="3000" u="none" cap="none" strike="noStrike">
                <a:solidFill>
                  <a:srgbClr val="00FF00"/>
                </a:solidFill>
                <a:latin typeface="Courier New"/>
                <a:ea typeface="Courier New"/>
                <a:cs typeface="Courier New"/>
                <a:sym typeface="Courier New"/>
              </a:rPr>
              <a:t>yy</a:t>
            </a:r>
            <a:r>
              <a:rPr b="0" baseline="0" i="0" lang="en-US" sz="3000" u="none" cap="none" strike="noStrike">
                <a:solidFill>
                  <a:schemeClr val="lt1"/>
                </a:solidFill>
                <a:latin typeface="Courier New"/>
                <a:ea typeface="Courier New"/>
                <a:cs typeface="Courier New"/>
                <a:sym typeface="Courier New"/>
              </a:rPr>
              <a:t> </a:t>
            </a:r>
            <a:r>
              <a:rPr b="0" baseline="0" i="0" lang="en-US" sz="3000" u="none" cap="none" strike="noStrike">
                <a:solidFill>
                  <a:srgbClr val="00FFFF"/>
                </a:solidFill>
                <a:latin typeface="Courier New"/>
                <a:ea typeface="Courier New"/>
                <a:cs typeface="Courier New"/>
                <a:sym typeface="Courier New"/>
              </a:rPr>
              <a:t>/</a:t>
            </a:r>
            <a:r>
              <a:rPr b="0" baseline="0" i="0" lang="en-US" sz="3000" u="none" cap="none" strike="noStrike">
                <a:solidFill>
                  <a:schemeClr val="lt1"/>
                </a:solidFill>
                <a:latin typeface="Courier New"/>
                <a:ea typeface="Courier New"/>
                <a:cs typeface="Courier New"/>
                <a:sym typeface="Courier New"/>
              </a:rPr>
              <a:t> 1000</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&gt;&gt;&gt; </a:t>
            </a:r>
            <a:r>
              <a:rPr b="0" baseline="0" i="0" lang="en-US" sz="3000" u="none" cap="none" strike="noStrike">
                <a:solidFill>
                  <a:srgbClr val="FFFF00"/>
                </a:solidFill>
                <a:latin typeface="Courier New"/>
                <a:ea typeface="Courier New"/>
                <a:cs typeface="Courier New"/>
                <a:sym typeface="Courier New"/>
              </a:rPr>
              <a:t>print</a:t>
            </a:r>
            <a:r>
              <a:rPr b="0" baseline="0" i="0" lang="en-US" sz="3000" u="none" cap="none" strike="noStrike">
                <a:solidFill>
                  <a:schemeClr val="lt1"/>
                </a:solidFill>
                <a:latin typeface="Courier New"/>
                <a:ea typeface="Courier New"/>
                <a:cs typeface="Courier New"/>
                <a:sym typeface="Courier New"/>
              </a:rPr>
              <a:t> zz</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5</a:t>
            </a:r>
          </a:p>
        </p:txBody>
      </p:sp>
      <p:sp>
        <p:nvSpPr>
          <p:cNvPr id="280" name="Shape 280"/>
          <p:cNvSpPr txBox="1"/>
          <p:nvPr/>
        </p:nvSpPr>
        <p:spPr>
          <a:xfrm>
            <a:off x="7073900" y="2736850"/>
            <a:ext cx="4026600" cy="32258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&gt;&gt;&gt;</a:t>
            </a:r>
            <a:r>
              <a:rPr b="0" baseline="0" i="0" lang="en-US" sz="3000" u="none" cap="none" strike="noStrike">
                <a:solidFill>
                  <a:srgbClr val="00FF00"/>
                </a:solidFill>
                <a:latin typeface="Courier New"/>
                <a:ea typeface="Courier New"/>
                <a:cs typeface="Courier New"/>
                <a:sym typeface="Courier New"/>
              </a:rPr>
              <a:t> jj</a:t>
            </a:r>
            <a:r>
              <a:rPr b="0" baseline="0" i="0" lang="en-US" sz="3000" u="none" cap="none" strike="noStrike">
                <a:solidFill>
                  <a:schemeClr val="lt1"/>
                </a:solidFill>
                <a:latin typeface="Courier New"/>
                <a:ea typeface="Courier New"/>
                <a:cs typeface="Courier New"/>
                <a:sym typeface="Courier New"/>
              </a:rPr>
              <a:t> = 23</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&gt;&gt;&gt; </a:t>
            </a:r>
            <a:r>
              <a:rPr b="0" baseline="0" i="0" lang="en-US" sz="3000" u="none" cap="none" strike="noStrike">
                <a:solidFill>
                  <a:srgbClr val="00FF00"/>
                </a:solidFill>
                <a:latin typeface="Courier New"/>
                <a:ea typeface="Courier New"/>
                <a:cs typeface="Courier New"/>
                <a:sym typeface="Courier New"/>
              </a:rPr>
              <a:t>kk</a:t>
            </a:r>
            <a:r>
              <a:rPr b="0" baseline="0" i="0" lang="en-US" sz="3000" u="none" cap="none" strike="noStrike">
                <a:solidFill>
                  <a:schemeClr val="lt1"/>
                </a:solidFill>
                <a:latin typeface="Courier New"/>
                <a:ea typeface="Courier New"/>
                <a:cs typeface="Courier New"/>
                <a:sym typeface="Courier New"/>
              </a:rPr>
              <a:t> = </a:t>
            </a:r>
            <a:r>
              <a:rPr b="0" baseline="0" i="0" lang="en-US" sz="3000" u="none" cap="none" strike="noStrike">
                <a:solidFill>
                  <a:srgbClr val="00FF00"/>
                </a:solidFill>
                <a:latin typeface="Courier New"/>
                <a:ea typeface="Courier New"/>
                <a:cs typeface="Courier New"/>
                <a:sym typeface="Courier New"/>
              </a:rPr>
              <a:t>jj</a:t>
            </a:r>
            <a:r>
              <a:rPr b="0" baseline="0" i="0" lang="en-US" sz="3000" u="none" cap="none" strike="noStrike">
                <a:solidFill>
                  <a:schemeClr val="lt1"/>
                </a:solidFill>
                <a:latin typeface="Courier New"/>
                <a:ea typeface="Courier New"/>
                <a:cs typeface="Courier New"/>
                <a:sym typeface="Courier New"/>
              </a:rPr>
              <a:t> </a:t>
            </a:r>
            <a:r>
              <a:rPr b="0" baseline="0" i="0" lang="en-US" sz="3000" u="none" cap="none" strike="noStrike">
                <a:solidFill>
                  <a:srgbClr val="00FFFF"/>
                </a:solidFill>
                <a:latin typeface="Courier New"/>
                <a:ea typeface="Courier New"/>
                <a:cs typeface="Courier New"/>
                <a:sym typeface="Courier New"/>
              </a:rPr>
              <a:t>% </a:t>
            </a:r>
            <a:r>
              <a:rPr b="0" baseline="0" i="0" lang="en-US" sz="3000" u="none" cap="none" strike="noStrike">
                <a:solidFill>
                  <a:schemeClr val="lt1"/>
                </a:solidFill>
                <a:latin typeface="Courier New"/>
                <a:ea typeface="Courier New"/>
                <a:cs typeface="Courier New"/>
                <a:sym typeface="Courier New"/>
              </a:rPr>
              <a:t>5</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&gt;&gt;&gt; </a:t>
            </a:r>
            <a:r>
              <a:rPr b="0" baseline="0" i="0" lang="en-US" sz="3000" u="none" cap="none" strike="noStrike">
                <a:solidFill>
                  <a:srgbClr val="FFFF00"/>
                </a:solidFill>
                <a:latin typeface="Courier New"/>
                <a:ea typeface="Courier New"/>
                <a:cs typeface="Courier New"/>
                <a:sym typeface="Courier New"/>
              </a:rPr>
              <a:t>print</a:t>
            </a:r>
            <a:r>
              <a:rPr b="0" baseline="0" i="0" lang="en-US" sz="3000" u="none" cap="none" strike="noStrike">
                <a:solidFill>
                  <a:schemeClr val="lt1"/>
                </a:solidFill>
                <a:latin typeface="Courier New"/>
                <a:ea typeface="Courier New"/>
                <a:cs typeface="Courier New"/>
                <a:sym typeface="Courier New"/>
              </a:rPr>
              <a:t> </a:t>
            </a:r>
            <a:r>
              <a:rPr b="0" baseline="0" i="0" lang="en-US" sz="3000" u="none" cap="none" strike="noStrike">
                <a:solidFill>
                  <a:srgbClr val="00FF00"/>
                </a:solidFill>
                <a:latin typeface="Courier New"/>
                <a:ea typeface="Courier New"/>
                <a:cs typeface="Courier New"/>
                <a:sym typeface="Courier New"/>
              </a:rPr>
              <a:t>kk</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3</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&gt;&gt;&gt; </a:t>
            </a:r>
            <a:r>
              <a:rPr b="0" baseline="0" i="0" lang="en-US" sz="3000" u="none" cap="none" strike="noStrike">
                <a:solidFill>
                  <a:srgbClr val="FFFF00"/>
                </a:solidFill>
                <a:latin typeface="Courier New"/>
                <a:ea typeface="Courier New"/>
                <a:cs typeface="Courier New"/>
                <a:sym typeface="Courier New"/>
              </a:rPr>
              <a:t>print</a:t>
            </a:r>
            <a:r>
              <a:rPr b="0" baseline="0" i="0" lang="en-US" sz="3000" u="none" cap="none" strike="noStrike">
                <a:solidFill>
                  <a:schemeClr val="lt1"/>
                </a:solidFill>
                <a:latin typeface="Courier New"/>
                <a:ea typeface="Courier New"/>
                <a:cs typeface="Courier New"/>
                <a:sym typeface="Courier New"/>
              </a:rPr>
              <a:t> 4 </a:t>
            </a:r>
            <a:r>
              <a:rPr b="0" baseline="0" i="0" lang="en-US" sz="3000" u="none" cap="none" strike="noStrike">
                <a:solidFill>
                  <a:srgbClr val="00FFFF"/>
                </a:solidFill>
                <a:latin typeface="Courier New"/>
                <a:ea typeface="Courier New"/>
                <a:cs typeface="Courier New"/>
                <a:sym typeface="Courier New"/>
              </a:rPr>
              <a:t>**</a:t>
            </a:r>
            <a:r>
              <a:rPr b="0" baseline="0" i="0" lang="en-US" sz="3000" u="none" cap="none" strike="noStrike">
                <a:solidFill>
                  <a:schemeClr val="lt1"/>
                </a:solidFill>
                <a:latin typeface="Courier New"/>
                <a:ea typeface="Courier New"/>
                <a:cs typeface="Courier New"/>
                <a:sym typeface="Courier New"/>
              </a:rPr>
              <a:t> 3</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64</a:t>
            </a:r>
          </a:p>
        </p:txBody>
      </p:sp>
      <p:graphicFrame>
        <p:nvGraphicFramePr>
          <p:cNvPr id="281" name="Shape 281"/>
          <p:cNvGraphicFramePr/>
          <p:nvPr/>
        </p:nvGraphicFramePr>
        <p:xfrm>
          <a:off x="11783875" y="2965450"/>
          <a:ext cx="3000000" cy="3000000"/>
        </p:xfrm>
        <a:graphic>
          <a:graphicData uri="http://schemas.openxmlformats.org/drawingml/2006/table">
            <a:tbl>
              <a:tblPr>
                <a:noFill/>
                <a:tableStyleId>{0C69DFAC-9B52-4D73-A0C0-A49F0DC806EB}</a:tableStyleId>
              </a:tblPr>
              <a:tblGrid>
                <a:gridCol w="1876000"/>
                <a:gridCol w="1876000"/>
              </a:tblGrid>
              <a:tr h="650875">
                <a:tc>
                  <a:txBody>
                    <a:bodyPr>
                      <a:noAutofit/>
                    </a:bodyPr>
                    <a:lstStyle/>
                    <a:p>
                      <a:pPr indent="0" lvl="0" marL="0" rtl="0" algn="ctr">
                        <a:lnSpc>
                          <a:spcPct val="100000"/>
                        </a:lnSpc>
                        <a:spcBef>
                          <a:spcPts val="0"/>
                        </a:spcBef>
                        <a:spcAft>
                          <a:spcPts val="0"/>
                        </a:spcAft>
                        <a:buClr>
                          <a:srgbClr val="00FFFF"/>
                        </a:buClr>
                        <a:buSzPct val="25000"/>
                        <a:buFont typeface="Cabin"/>
                        <a:buNone/>
                      </a:pPr>
                      <a:r>
                        <a:rPr b="0" baseline="0" i="0" lang="en-US" sz="2400" u="none">
                          <a:solidFill>
                            <a:srgbClr val="00FFFF"/>
                          </a:solidFill>
                          <a:latin typeface="Cabin"/>
                          <a:ea typeface="Cabin"/>
                          <a:cs typeface="Cabin"/>
                          <a:sym typeface="Cabin"/>
                        </a:rPr>
                        <a:t>Operator</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solidFill>
                      <a:srgbClr val="7F7F7F">
                        <a:alpha val="49411"/>
                      </a:srgbClr>
                    </a:solidFill>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baseline="0" i="0" lang="en-US" sz="2400" u="none">
                          <a:solidFill>
                            <a:schemeClr val="lt1"/>
                          </a:solidFill>
                          <a:latin typeface="Cabin"/>
                          <a:ea typeface="Cabin"/>
                          <a:cs typeface="Cabin"/>
                          <a:sym typeface="Cabin"/>
                        </a:rPr>
                        <a:t>Operation</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solidFill>
                      <a:srgbClr val="7F7F7F">
                        <a:alpha val="49411"/>
                      </a:srgbClr>
                    </a:solidFill>
                  </a:tcPr>
                </a:tc>
              </a:tr>
              <a:tr h="650875">
                <a:tc>
                  <a:txBody>
                    <a:bodyPr>
                      <a:noAutofit/>
                    </a:bodyPr>
                    <a:lstStyle/>
                    <a:p>
                      <a:pPr indent="0" lvl="0" marL="0" rtl="0" algn="ctr">
                        <a:lnSpc>
                          <a:spcPct val="100000"/>
                        </a:lnSpc>
                        <a:spcBef>
                          <a:spcPts val="0"/>
                        </a:spcBef>
                        <a:spcAft>
                          <a:spcPts val="0"/>
                        </a:spcAft>
                        <a:buClr>
                          <a:srgbClr val="00FFFF"/>
                        </a:buClr>
                        <a:buSzPct val="25000"/>
                        <a:buFont typeface="Cabin"/>
                        <a:buNone/>
                      </a:pPr>
                      <a:r>
                        <a:rPr b="0" baseline="0" i="0" lang="en-US" sz="23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baseline="0" i="0" lang="en-US" sz="2300" u="none">
                          <a:solidFill>
                            <a:schemeClr val="lt1"/>
                          </a:solidFill>
                          <a:latin typeface="Cabin"/>
                          <a:ea typeface="Cabin"/>
                          <a:cs typeface="Cabin"/>
                          <a:sym typeface="Cabin"/>
                        </a:rPr>
                        <a:t>Addition</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r h="650875">
                <a:tc>
                  <a:txBody>
                    <a:bodyPr>
                      <a:noAutofit/>
                    </a:bodyPr>
                    <a:lstStyle/>
                    <a:p>
                      <a:pPr indent="0" lvl="0" marL="0" rtl="0" algn="ctr">
                        <a:lnSpc>
                          <a:spcPct val="100000"/>
                        </a:lnSpc>
                        <a:spcBef>
                          <a:spcPts val="0"/>
                        </a:spcBef>
                        <a:spcAft>
                          <a:spcPts val="0"/>
                        </a:spcAft>
                        <a:buClr>
                          <a:srgbClr val="00FFFF"/>
                        </a:buClr>
                        <a:buSzPct val="25000"/>
                        <a:buFont typeface="Cabin"/>
                        <a:buNone/>
                      </a:pPr>
                      <a:r>
                        <a:rPr b="0" baseline="0" i="0" lang="en-US" sz="23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baseline="0" i="0" lang="en-US" sz="2300" u="none">
                          <a:solidFill>
                            <a:schemeClr val="lt1"/>
                          </a:solidFill>
                          <a:latin typeface="Cabin"/>
                          <a:ea typeface="Cabin"/>
                          <a:cs typeface="Cabin"/>
                          <a:sym typeface="Cabin"/>
                        </a:rPr>
                        <a:t>Subtraction</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r h="650875">
                <a:tc>
                  <a:txBody>
                    <a:bodyPr>
                      <a:noAutofit/>
                    </a:bodyPr>
                    <a:lstStyle/>
                    <a:p>
                      <a:pPr indent="0" lvl="0" marL="0" rtl="0" algn="ctr">
                        <a:lnSpc>
                          <a:spcPct val="100000"/>
                        </a:lnSpc>
                        <a:spcBef>
                          <a:spcPts val="0"/>
                        </a:spcBef>
                        <a:spcAft>
                          <a:spcPts val="0"/>
                        </a:spcAft>
                        <a:buClr>
                          <a:srgbClr val="00FFFF"/>
                        </a:buClr>
                        <a:buSzPct val="25000"/>
                        <a:buFont typeface="Cabin"/>
                        <a:buNone/>
                      </a:pPr>
                      <a:r>
                        <a:rPr b="0" baseline="0" i="0" lang="en-US" sz="23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baseline="0" i="0" lang="en-US" sz="2300" u="none">
                          <a:solidFill>
                            <a:schemeClr val="lt1"/>
                          </a:solidFill>
                          <a:latin typeface="Cabin"/>
                          <a:ea typeface="Cabin"/>
                          <a:cs typeface="Cabin"/>
                          <a:sym typeface="Cabin"/>
                        </a:rPr>
                        <a:t>Multiplication</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r h="650875">
                <a:tc>
                  <a:txBody>
                    <a:bodyPr>
                      <a:noAutofit/>
                    </a:bodyPr>
                    <a:lstStyle/>
                    <a:p>
                      <a:pPr indent="0" lvl="0" marL="0" rtl="0" algn="ctr">
                        <a:lnSpc>
                          <a:spcPct val="100000"/>
                        </a:lnSpc>
                        <a:spcBef>
                          <a:spcPts val="0"/>
                        </a:spcBef>
                        <a:spcAft>
                          <a:spcPts val="0"/>
                        </a:spcAft>
                        <a:buClr>
                          <a:srgbClr val="00FFFF"/>
                        </a:buClr>
                        <a:buSzPct val="25000"/>
                        <a:buFont typeface="Cabin"/>
                        <a:buNone/>
                      </a:pPr>
                      <a:r>
                        <a:rPr b="0" baseline="0" i="0" lang="en-US" sz="23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baseline="0" i="0" lang="en-US" sz="2300" u="none">
                          <a:solidFill>
                            <a:schemeClr val="lt1"/>
                          </a:solidFill>
                          <a:latin typeface="Cabin"/>
                          <a:ea typeface="Cabin"/>
                          <a:cs typeface="Cabin"/>
                          <a:sym typeface="Cabin"/>
                        </a:rPr>
                        <a:t>Division</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r h="650875">
                <a:tc>
                  <a:txBody>
                    <a:bodyPr>
                      <a:noAutofit/>
                    </a:bodyPr>
                    <a:lstStyle/>
                    <a:p>
                      <a:pPr indent="0" lvl="0" marL="0" rtl="0" algn="ctr">
                        <a:lnSpc>
                          <a:spcPct val="100000"/>
                        </a:lnSpc>
                        <a:spcBef>
                          <a:spcPts val="0"/>
                        </a:spcBef>
                        <a:spcAft>
                          <a:spcPts val="0"/>
                        </a:spcAft>
                        <a:buClr>
                          <a:srgbClr val="00FFFF"/>
                        </a:buClr>
                        <a:buSzPct val="25000"/>
                        <a:buFont typeface="Cabin"/>
                        <a:buNone/>
                      </a:pPr>
                      <a:r>
                        <a:rPr b="0" baseline="0" i="0" lang="en-US" sz="23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baseline="0" i="0" lang="en-US" sz="2300" u="none">
                          <a:solidFill>
                            <a:schemeClr val="lt1"/>
                          </a:solidFill>
                          <a:latin typeface="Cabin"/>
                          <a:ea typeface="Cabin"/>
                          <a:cs typeface="Cabin"/>
                          <a:sym typeface="Cabin"/>
                        </a:rPr>
                        <a:t>Power</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r h="650875">
                <a:tc>
                  <a:txBody>
                    <a:bodyPr>
                      <a:noAutofit/>
                    </a:bodyPr>
                    <a:lstStyle/>
                    <a:p>
                      <a:pPr indent="0" lvl="0" marL="0" rtl="0" algn="ctr">
                        <a:lnSpc>
                          <a:spcPct val="100000"/>
                        </a:lnSpc>
                        <a:spcBef>
                          <a:spcPts val="0"/>
                        </a:spcBef>
                        <a:spcAft>
                          <a:spcPts val="0"/>
                        </a:spcAft>
                        <a:buClr>
                          <a:srgbClr val="00FFFF"/>
                        </a:buClr>
                        <a:buSzPct val="25000"/>
                        <a:buFont typeface="Cabin"/>
                        <a:buNone/>
                      </a:pPr>
                      <a:r>
                        <a:rPr b="0" baseline="0" i="0" lang="en-US" sz="23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baseline="0" i="0" lang="en-US" sz="2300" u="none">
                          <a:solidFill>
                            <a:schemeClr val="lt1"/>
                          </a:solidFill>
                          <a:latin typeface="Cabin"/>
                          <a:ea typeface="Cabin"/>
                          <a:cs typeface="Cabin"/>
                          <a:sym typeface="Cabin"/>
                        </a:rPr>
                        <a:t>Remainder</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bl>
          </a:graphicData>
        </a:graphic>
      </p:graphicFrame>
      <p:cxnSp>
        <p:nvCxnSpPr>
          <p:cNvPr id="282" name="Shape 282"/>
          <p:cNvCxnSpPr/>
          <p:nvPr/>
        </p:nvCxnSpPr>
        <p:spPr>
          <a:xfrm>
            <a:off x="8128000" y="6858000"/>
            <a:ext cx="12699" cy="595311"/>
          </a:xfrm>
          <a:prstGeom prst="straightConnector1">
            <a:avLst/>
          </a:prstGeom>
          <a:noFill/>
          <a:ln cap="rnd" cmpd="sng" w="25400">
            <a:solidFill>
              <a:schemeClr val="lt1"/>
            </a:solidFill>
            <a:prstDash val="solid"/>
            <a:miter/>
            <a:headEnd len="med" w="med" type="none"/>
            <a:tailEnd len="med" w="med" type="none"/>
          </a:ln>
        </p:spPr>
      </p:cxnSp>
      <p:cxnSp>
        <p:nvCxnSpPr>
          <p:cNvPr id="283" name="Shape 283"/>
          <p:cNvCxnSpPr/>
          <p:nvPr/>
        </p:nvCxnSpPr>
        <p:spPr>
          <a:xfrm flipH="1" rot="10800000">
            <a:off x="8128000" y="6858000"/>
            <a:ext cx="2035175" cy="25399"/>
          </a:xfrm>
          <a:prstGeom prst="straightConnector1">
            <a:avLst/>
          </a:prstGeom>
          <a:noFill/>
          <a:ln cap="rnd" cmpd="sng" w="25400">
            <a:solidFill>
              <a:schemeClr val="lt1"/>
            </a:solidFill>
            <a:prstDash val="solid"/>
            <a:miter/>
            <a:headEnd len="med" w="med" type="none"/>
            <a:tailEnd len="med" w="med" type="none"/>
          </a:ln>
        </p:spPr>
      </p:cxnSp>
      <p:sp>
        <p:nvSpPr>
          <p:cNvPr id="284" name="Shape 284"/>
          <p:cNvSpPr txBox="1"/>
          <p:nvPr/>
        </p:nvSpPr>
        <p:spPr>
          <a:xfrm>
            <a:off x="7502525" y="6921500"/>
            <a:ext cx="342899"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5</a:t>
            </a:r>
          </a:p>
        </p:txBody>
      </p:sp>
      <p:sp>
        <p:nvSpPr>
          <p:cNvPr id="285" name="Shape 285"/>
          <p:cNvSpPr txBox="1"/>
          <p:nvPr/>
        </p:nvSpPr>
        <p:spPr>
          <a:xfrm>
            <a:off x="8267700" y="6921500"/>
            <a:ext cx="571500"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23</a:t>
            </a:r>
          </a:p>
        </p:txBody>
      </p:sp>
      <p:sp>
        <p:nvSpPr>
          <p:cNvPr id="286" name="Shape 286"/>
          <p:cNvSpPr txBox="1"/>
          <p:nvPr/>
        </p:nvSpPr>
        <p:spPr>
          <a:xfrm>
            <a:off x="8512175" y="6253162"/>
            <a:ext cx="1100136"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4 R 3</a:t>
            </a:r>
          </a:p>
        </p:txBody>
      </p:sp>
      <p:sp>
        <p:nvSpPr>
          <p:cNvPr id="287" name="Shape 287"/>
          <p:cNvSpPr txBox="1"/>
          <p:nvPr/>
        </p:nvSpPr>
        <p:spPr>
          <a:xfrm>
            <a:off x="8267700" y="7378700"/>
            <a:ext cx="571500"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20</a:t>
            </a:r>
          </a:p>
        </p:txBody>
      </p:sp>
      <p:cxnSp>
        <p:nvCxnSpPr>
          <p:cNvPr id="288" name="Shape 288"/>
          <p:cNvCxnSpPr/>
          <p:nvPr/>
        </p:nvCxnSpPr>
        <p:spPr>
          <a:xfrm>
            <a:off x="8191500" y="8088311"/>
            <a:ext cx="584200" cy="0"/>
          </a:xfrm>
          <a:prstGeom prst="straightConnector1">
            <a:avLst/>
          </a:prstGeom>
          <a:noFill/>
          <a:ln cap="rnd" cmpd="sng" w="25400">
            <a:solidFill>
              <a:schemeClr val="lt1"/>
            </a:solidFill>
            <a:prstDash val="solid"/>
            <a:miter/>
            <a:headEnd len="med" w="med" type="none"/>
            <a:tailEnd len="med" w="med" type="none"/>
          </a:ln>
        </p:spPr>
      </p:cxnSp>
      <p:sp>
        <p:nvSpPr>
          <p:cNvPr id="289" name="Shape 289"/>
          <p:cNvSpPr txBox="1"/>
          <p:nvPr/>
        </p:nvSpPr>
        <p:spPr>
          <a:xfrm>
            <a:off x="8496300" y="8153400"/>
            <a:ext cx="342899"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3</a:t>
            </a:r>
          </a:p>
        </p:txBody>
      </p:sp>
      <p:sp>
        <p:nvSpPr>
          <p:cNvPr id="290" name="Shape 290"/>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7600" u="none" cap="none" strike="noStrike">
                <a:solidFill>
                  <a:srgbClr val="FFFF00"/>
                </a:solidFill>
                <a:latin typeface="Cabin"/>
                <a:ea typeface="Cabin"/>
                <a:cs typeface="Cabin"/>
                <a:sym typeface="Cabin"/>
              </a:rPr>
              <a:t>Numeric Expressions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FF"/>
              </a:buClr>
              <a:buSzPct val="25000"/>
              <a:buFont typeface="Cabin"/>
              <a:buNone/>
            </a:pPr>
            <a:r>
              <a:rPr b="0" baseline="0" i="0" lang="en-US" sz="7600" u="none" cap="none" strike="noStrike">
                <a:solidFill>
                  <a:srgbClr val="FFFF00"/>
                </a:solidFill>
                <a:latin typeface="Cabin"/>
                <a:ea typeface="Cabin"/>
                <a:cs typeface="Cabin"/>
                <a:sym typeface="Cabin"/>
              </a:rPr>
              <a:t>Order of Evaluation</a:t>
            </a:r>
          </a:p>
        </p:txBody>
      </p:sp>
      <p:sp>
        <p:nvSpPr>
          <p:cNvPr id="296" name="Shape 296"/>
          <p:cNvSpPr txBox="1"/>
          <p:nvPr>
            <p:ph idx="1" type="body"/>
          </p:nvPr>
        </p:nvSpPr>
        <p:spPr>
          <a:xfrm>
            <a:off x="1155700" y="2819400"/>
            <a:ext cx="13931900" cy="3492500"/>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When we string operators together - Python must know which one to do first</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This is called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rgbClr val="00FFFF"/>
                </a:solidFill>
                <a:latin typeface="Cabin"/>
                <a:ea typeface="Cabin"/>
                <a:cs typeface="Cabin"/>
                <a:sym typeface="Cabin"/>
              </a:rPr>
              <a:t>operator precedence</a:t>
            </a:r>
            <a:r>
              <a:rPr b="0" baseline="0" i="0" lang="en-US" sz="3600" u="none" cap="none" strike="noStrike">
                <a:solidFill>
                  <a:schemeClr val="lt1"/>
                </a:solidFill>
                <a:latin typeface="Arial"/>
                <a:ea typeface="Arial"/>
                <a:cs typeface="Arial"/>
                <a:sym typeface="Arial"/>
              </a:rPr>
              <a:t>”</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Which operator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takes precedence</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 over the others?</a:t>
            </a:r>
          </a:p>
        </p:txBody>
      </p:sp>
      <p:sp>
        <p:nvSpPr>
          <p:cNvPr id="297" name="Shape 297"/>
          <p:cNvSpPr txBox="1"/>
          <p:nvPr/>
        </p:nvSpPr>
        <p:spPr>
          <a:xfrm>
            <a:off x="5095875" y="7307650"/>
            <a:ext cx="46212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3600" u="none" cap="none" strike="noStrike">
                <a:solidFill>
                  <a:srgbClr val="00FF00"/>
                </a:solidFill>
                <a:latin typeface="Cabin"/>
                <a:ea typeface="Cabin"/>
                <a:cs typeface="Cabin"/>
                <a:sym typeface="Cabin"/>
              </a:rPr>
              <a:t>x</a:t>
            </a:r>
            <a:r>
              <a:rPr b="0" baseline="0" i="0" lang="en-US" sz="3600" u="none" cap="none" strike="noStrike">
                <a:solidFill>
                  <a:schemeClr val="lt1"/>
                </a:solidFill>
                <a:latin typeface="Cabin"/>
                <a:ea typeface="Cabin"/>
                <a:cs typeface="Cabin"/>
                <a:sym typeface="Cabin"/>
              </a:rPr>
              <a:t> = 1</a:t>
            </a:r>
            <a:r>
              <a:rPr b="0" baseline="0" i="0" lang="en-US" sz="3600" u="none" cap="none" strike="noStrike">
                <a:solidFill>
                  <a:srgbClr val="00FFFF"/>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 2 </a:t>
            </a:r>
            <a:r>
              <a:rPr b="0" baseline="0" i="0" lang="en-US" sz="3600" u="none" cap="none" strike="noStrike">
                <a:solidFill>
                  <a:srgbClr val="00FFFF"/>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3 </a:t>
            </a:r>
            <a:r>
              <a:rPr b="0" baseline="0" i="0" lang="en-US" sz="3600" u="none" cap="none" strike="noStrike">
                <a:solidFill>
                  <a:srgbClr val="00FFFF"/>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4</a:t>
            </a:r>
            <a:r>
              <a:rPr b="0" baseline="0" i="0" lang="en-US" sz="3600" u="none" cap="none" strike="noStrike">
                <a:solidFill>
                  <a:srgbClr val="00FFFF"/>
                </a:solidFill>
                <a:latin typeface="Cabin"/>
                <a:ea typeface="Cabin"/>
                <a:cs typeface="Cabin"/>
                <a:sym typeface="Cabin"/>
              </a:rPr>
              <a:t> / </a:t>
            </a:r>
            <a:r>
              <a:rPr b="0" baseline="0" i="0" lang="en-US" sz="3600" u="none" cap="none" strike="noStrike">
                <a:solidFill>
                  <a:schemeClr val="lt1"/>
                </a:solidFill>
                <a:latin typeface="Cabin"/>
                <a:ea typeface="Cabin"/>
                <a:cs typeface="Cabin"/>
                <a:sym typeface="Cabin"/>
              </a:rPr>
              <a:t>5 </a:t>
            </a:r>
            <a:r>
              <a:rPr b="0" baseline="0" i="0" lang="en-US" sz="3600" u="none" cap="none" strike="noStrike">
                <a:solidFill>
                  <a:srgbClr val="00FFFF"/>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6</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FFFF00"/>
                </a:solidFill>
                <a:latin typeface="Cabin"/>
                <a:ea typeface="Cabin"/>
                <a:cs typeface="Cabin"/>
                <a:sym typeface="Cabin"/>
              </a:rPr>
              <a:t>Operator Precedence Rules</a:t>
            </a:r>
          </a:p>
        </p:txBody>
      </p:sp>
      <p:sp>
        <p:nvSpPr>
          <p:cNvPr id="303" name="Shape 303"/>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0" lvl="0" marL="0" marR="0" rtl="0" algn="l">
              <a:lnSpc>
                <a:spcPct val="100000"/>
              </a:lnSpc>
              <a:spcBef>
                <a:spcPts val="0"/>
              </a:spcBef>
              <a:spcAft>
                <a:spcPts val="0"/>
              </a:spcAft>
              <a:buNone/>
            </a:pPr>
            <a:r>
              <a:rPr b="0" baseline="0" i="0" lang="en-US" sz="3200" u="none" cap="none" strike="noStrike">
                <a:solidFill>
                  <a:schemeClr val="lt1"/>
                </a:solidFill>
                <a:latin typeface="Cabin"/>
                <a:ea typeface="Cabin"/>
                <a:cs typeface="Cabin"/>
                <a:sym typeface="Cabin"/>
              </a:rPr>
              <a:t>Highest precedence rule to lowest precedence rule:</a:t>
            </a:r>
          </a:p>
          <a:p>
            <a:pPr indent="-142494" lvl="1" marL="1041400" marR="0" rtl="0" algn="l">
              <a:lnSpc>
                <a:spcPct val="100000"/>
              </a:lnSpc>
              <a:spcBef>
                <a:spcPts val="3500"/>
              </a:spcBef>
              <a:spcAft>
                <a:spcPts val="0"/>
              </a:spcAft>
              <a:buClr>
                <a:schemeClr val="lt1"/>
              </a:buClr>
              <a:buSzPct val="100000"/>
              <a:buFont typeface="Cabin"/>
            </a:pPr>
            <a:r>
              <a:rPr b="0" baseline="0" i="0" lang="en-US" sz="3200" u="none" cap="none" strike="noStrike">
                <a:solidFill>
                  <a:schemeClr val="lt1"/>
                </a:solidFill>
                <a:latin typeface="Cabin"/>
                <a:ea typeface="Cabin"/>
                <a:cs typeface="Cabin"/>
                <a:sym typeface="Cabin"/>
              </a:rPr>
              <a:t>Parenthesis are always respected</a:t>
            </a:r>
          </a:p>
          <a:p>
            <a:pPr indent="-142494" lvl="1" marL="1041400" marR="0" rtl="0" algn="l">
              <a:lnSpc>
                <a:spcPct val="100000"/>
              </a:lnSpc>
              <a:spcBef>
                <a:spcPts val="3500"/>
              </a:spcBef>
              <a:spcAft>
                <a:spcPts val="0"/>
              </a:spcAft>
              <a:buClr>
                <a:schemeClr val="lt1"/>
              </a:buClr>
              <a:buSzPct val="100000"/>
              <a:buFont typeface="Cabin"/>
            </a:pPr>
            <a:r>
              <a:rPr b="0" baseline="0" i="0" lang="en-US" sz="3200" u="none" cap="none" strike="noStrike">
                <a:solidFill>
                  <a:schemeClr val="lt1"/>
                </a:solidFill>
                <a:latin typeface="Cabin"/>
                <a:ea typeface="Cabin"/>
                <a:cs typeface="Cabin"/>
                <a:sym typeface="Cabin"/>
              </a:rPr>
              <a:t>Exponentiation (raise to a power)</a:t>
            </a:r>
          </a:p>
          <a:p>
            <a:pPr indent="-142494" lvl="1" marL="1041400" marR="0" rtl="0" algn="l">
              <a:lnSpc>
                <a:spcPct val="100000"/>
              </a:lnSpc>
              <a:spcBef>
                <a:spcPts val="3500"/>
              </a:spcBef>
              <a:spcAft>
                <a:spcPts val="0"/>
              </a:spcAft>
              <a:buClr>
                <a:schemeClr val="lt1"/>
              </a:buClr>
              <a:buSzPct val="100000"/>
              <a:buFont typeface="Cabin"/>
            </a:pPr>
            <a:r>
              <a:rPr b="0" baseline="0" i="0" lang="en-US" sz="3200" u="none" cap="none" strike="noStrike">
                <a:solidFill>
                  <a:schemeClr val="lt1"/>
                </a:solidFill>
                <a:latin typeface="Cabin"/>
                <a:ea typeface="Cabin"/>
                <a:cs typeface="Cabin"/>
                <a:sym typeface="Cabin"/>
              </a:rPr>
              <a:t>Multiplication, Division, and Remainder</a:t>
            </a:r>
          </a:p>
          <a:p>
            <a:pPr indent="-142494" lvl="1" marL="1041400" marR="0" rtl="0" algn="l">
              <a:lnSpc>
                <a:spcPct val="100000"/>
              </a:lnSpc>
              <a:spcBef>
                <a:spcPts val="3500"/>
              </a:spcBef>
              <a:spcAft>
                <a:spcPts val="0"/>
              </a:spcAft>
              <a:buClr>
                <a:schemeClr val="lt1"/>
              </a:buClr>
              <a:buSzPct val="100000"/>
              <a:buFont typeface="Cabin"/>
            </a:pPr>
            <a:r>
              <a:rPr b="0" baseline="0" i="0" lang="en-US" sz="3200" u="none" cap="none" strike="noStrike">
                <a:solidFill>
                  <a:schemeClr val="lt1"/>
                </a:solidFill>
                <a:latin typeface="Cabin"/>
                <a:ea typeface="Cabin"/>
                <a:cs typeface="Cabin"/>
                <a:sym typeface="Cabin"/>
              </a:rPr>
              <a:t>Addition and Subtraction</a:t>
            </a:r>
          </a:p>
          <a:p>
            <a:pPr indent="-142494" lvl="1" marL="1041400" marR="0" rtl="0" algn="l">
              <a:lnSpc>
                <a:spcPct val="100000"/>
              </a:lnSpc>
              <a:spcBef>
                <a:spcPts val="3500"/>
              </a:spcBef>
              <a:spcAft>
                <a:spcPts val="0"/>
              </a:spcAft>
              <a:buClr>
                <a:schemeClr val="lt1"/>
              </a:buClr>
              <a:buSzPct val="100000"/>
              <a:buFont typeface="Cabin"/>
            </a:pPr>
            <a:r>
              <a:rPr b="0" baseline="0" i="0" lang="en-US" sz="3200" u="none" cap="none" strike="noStrike">
                <a:solidFill>
                  <a:schemeClr val="lt1"/>
                </a:solidFill>
                <a:latin typeface="Cabin"/>
                <a:ea typeface="Cabin"/>
                <a:cs typeface="Cabin"/>
                <a:sym typeface="Cabin"/>
              </a:rPr>
              <a:t>Left to right</a:t>
            </a:r>
          </a:p>
        </p:txBody>
      </p:sp>
      <p:grpSp>
        <p:nvGrpSpPr>
          <p:cNvPr id="304" name="Shape 304"/>
          <p:cNvGrpSpPr/>
          <p:nvPr/>
        </p:nvGrpSpPr>
        <p:grpSpPr>
          <a:xfrm>
            <a:off x="12079286" y="4749800"/>
            <a:ext cx="2541586" cy="2324099"/>
            <a:chOff x="0" y="0"/>
            <a:chExt cx="2541586" cy="2324099"/>
          </a:xfrm>
        </p:grpSpPr>
        <p:sp>
          <p:nvSpPr>
            <p:cNvPr id="305" name="Shape 305"/>
            <p:cNvSpPr txBox="1"/>
            <p:nvPr/>
          </p:nvSpPr>
          <p:spPr>
            <a:xfrm>
              <a:off x="0" y="0"/>
              <a:ext cx="2262187" cy="2324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3100" u="none" cap="none" strike="noStrike">
                  <a:solidFill>
                    <a:srgbClr val="FF00FF"/>
                  </a:solidFill>
                  <a:latin typeface="Cabin"/>
                  <a:ea typeface="Cabin"/>
                  <a:cs typeface="Cabin"/>
                  <a:sym typeface="Cabin"/>
                </a:rPr>
                <a:t>Parenthesis</a:t>
              </a:r>
            </a:p>
            <a:p>
              <a:pPr indent="0" lvl="0" marL="0" marR="0" rtl="0" algn="ctr">
                <a:lnSpc>
                  <a:spcPct val="100000"/>
                </a:lnSpc>
                <a:spcBef>
                  <a:spcPts val="0"/>
                </a:spcBef>
                <a:spcAft>
                  <a:spcPts val="0"/>
                </a:spcAft>
                <a:buClr>
                  <a:srgbClr val="FF0000"/>
                </a:buClr>
                <a:buSzPct val="25000"/>
                <a:buFont typeface="Cabin"/>
                <a:buNone/>
              </a:pPr>
              <a:r>
                <a:rPr b="0" baseline="0" i="0" lang="en-US" sz="3100" u="none" cap="none" strike="noStrike">
                  <a:solidFill>
                    <a:srgbClr val="00FFFF"/>
                  </a:solidFill>
                  <a:latin typeface="Cabin"/>
                  <a:ea typeface="Cabin"/>
                  <a:cs typeface="Cabin"/>
                  <a:sym typeface="Cabin"/>
                </a:rPr>
                <a:t>Power</a:t>
              </a:r>
            </a:p>
            <a:p>
              <a:pPr indent="0" lvl="0" marL="0" marR="0" rtl="0" algn="ctr">
                <a:lnSpc>
                  <a:spcPct val="100000"/>
                </a:lnSpc>
                <a:spcBef>
                  <a:spcPts val="0"/>
                </a:spcBef>
                <a:spcAft>
                  <a:spcPts val="0"/>
                </a:spcAft>
                <a:buClr>
                  <a:srgbClr val="00FF00"/>
                </a:buClr>
                <a:buSzPct val="25000"/>
                <a:buFont typeface="Cabin"/>
                <a:buNone/>
              </a:pPr>
              <a:r>
                <a:rPr b="0" baseline="0" i="0" lang="en-US" sz="3100" u="none" cap="none" strike="noStrike">
                  <a:solidFill>
                    <a:srgbClr val="00FF00"/>
                  </a:solidFill>
                  <a:latin typeface="Cabin"/>
                  <a:ea typeface="Cabin"/>
                  <a:cs typeface="Cabin"/>
                  <a:sym typeface="Cabin"/>
                </a:rPr>
                <a:t>Multiplication</a:t>
              </a:r>
            </a:p>
            <a:p>
              <a:pPr indent="0" lvl="0" marL="0" marR="0" rtl="0" algn="ctr">
                <a:lnSpc>
                  <a:spcPct val="100000"/>
                </a:lnSpc>
                <a:spcBef>
                  <a:spcPts val="0"/>
                </a:spcBef>
                <a:spcAft>
                  <a:spcPts val="0"/>
                </a:spcAft>
                <a:buClr>
                  <a:srgbClr val="FF7F00"/>
                </a:buClr>
                <a:buSzPct val="25000"/>
                <a:buFont typeface="Cabin"/>
                <a:buNone/>
              </a:pPr>
              <a:r>
                <a:rPr b="0" baseline="0" i="0" lang="en-US" sz="3100" u="none" cap="none" strike="noStrike">
                  <a:solidFill>
                    <a:srgbClr val="FF9900"/>
                  </a:solidFill>
                  <a:latin typeface="Cabin"/>
                  <a:ea typeface="Cabin"/>
                  <a:cs typeface="Cabin"/>
                  <a:sym typeface="Cabin"/>
                </a:rPr>
                <a:t>Addition</a:t>
              </a:r>
            </a:p>
            <a:p>
              <a:pPr indent="0" lvl="0" marL="0" marR="0" rtl="0" algn="ctr">
                <a:lnSpc>
                  <a:spcPct val="100000"/>
                </a:lnSpc>
                <a:spcBef>
                  <a:spcPts val="0"/>
                </a:spcBef>
                <a:spcAft>
                  <a:spcPts val="0"/>
                </a:spcAft>
                <a:buClr>
                  <a:srgbClr val="FFFF00"/>
                </a:buClr>
                <a:buSzPct val="25000"/>
                <a:buFont typeface="Cabin"/>
                <a:buNone/>
              </a:pPr>
              <a:r>
                <a:rPr b="0" baseline="0" i="0" lang="en-US" sz="3100" u="none" cap="none" strike="noStrike">
                  <a:solidFill>
                    <a:srgbClr val="FFFF00"/>
                  </a:solidFill>
                  <a:latin typeface="Cabin"/>
                  <a:ea typeface="Cabin"/>
                  <a:cs typeface="Cabin"/>
                  <a:sym typeface="Cabin"/>
                </a:rPr>
                <a:t>Left to Right</a:t>
              </a:r>
            </a:p>
          </p:txBody>
        </p:sp>
        <p:cxnSp>
          <p:nvCxnSpPr>
            <p:cNvPr id="306" name="Shape 306"/>
            <p:cNvCxnSpPr/>
            <p:nvPr/>
          </p:nvCxnSpPr>
          <p:spPr>
            <a:xfrm rot="10800000">
              <a:off x="2522536" y="134936"/>
              <a:ext cx="19049" cy="2051050"/>
            </a:xfrm>
            <a:prstGeom prst="straightConnector1">
              <a:avLst/>
            </a:prstGeom>
            <a:noFill/>
            <a:ln cap="rnd" cmpd="sng" w="88900">
              <a:solidFill>
                <a:schemeClr val="lt1"/>
              </a:solidFill>
              <a:prstDash val="solid"/>
              <a:miter/>
              <a:headEnd len="med" w="med" type="stealth"/>
              <a:tailEnd len="med" w="med" type="none"/>
            </a:ln>
          </p:spPr>
        </p:cxnSp>
      </p:gr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x="0" y="0"/>
          <a:ext cx="0" cy="0"/>
          <a:chOff x="0" y="0"/>
          <a:chExt cx="0" cy="0"/>
        </a:xfrm>
      </p:grpSpPr>
      <p:grpSp>
        <p:nvGrpSpPr>
          <p:cNvPr id="311" name="Shape 311"/>
          <p:cNvGrpSpPr/>
          <p:nvPr/>
        </p:nvGrpSpPr>
        <p:grpSpPr>
          <a:xfrm>
            <a:off x="2922586" y="5435600"/>
            <a:ext cx="2541586" cy="2324099"/>
            <a:chOff x="0" y="0"/>
            <a:chExt cx="2541586" cy="2324099"/>
          </a:xfrm>
        </p:grpSpPr>
        <p:sp>
          <p:nvSpPr>
            <p:cNvPr id="312" name="Shape 312"/>
            <p:cNvSpPr txBox="1"/>
            <p:nvPr/>
          </p:nvSpPr>
          <p:spPr>
            <a:xfrm>
              <a:off x="0" y="0"/>
              <a:ext cx="2262187" cy="2324099"/>
            </a:xfrm>
            <a:prstGeom prst="rect">
              <a:avLst/>
            </a:prstGeom>
            <a:noFill/>
            <a:ln cap="flat" cmpd="sng" w="9525">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3100" u="none" cap="none" strike="noStrike">
                  <a:solidFill>
                    <a:srgbClr val="FF00FF"/>
                  </a:solidFill>
                  <a:latin typeface="Cabin"/>
                  <a:ea typeface="Cabin"/>
                  <a:cs typeface="Cabin"/>
                  <a:sym typeface="Cabin"/>
                </a:rPr>
                <a:t>Parenthesis</a:t>
              </a:r>
            </a:p>
            <a:p>
              <a:pPr indent="0" lvl="0" marL="0" marR="0" rtl="0" algn="ctr">
                <a:lnSpc>
                  <a:spcPct val="100000"/>
                </a:lnSpc>
                <a:spcBef>
                  <a:spcPts val="0"/>
                </a:spcBef>
                <a:spcAft>
                  <a:spcPts val="0"/>
                </a:spcAft>
                <a:buClr>
                  <a:srgbClr val="FF0000"/>
                </a:buClr>
                <a:buSzPct val="25000"/>
                <a:buFont typeface="Cabin"/>
                <a:buNone/>
              </a:pPr>
              <a:r>
                <a:rPr b="0" baseline="0" i="0" lang="en-US" sz="3100" u="none" cap="none" strike="noStrike">
                  <a:solidFill>
                    <a:srgbClr val="00FFFF"/>
                  </a:solidFill>
                  <a:latin typeface="Cabin"/>
                  <a:ea typeface="Cabin"/>
                  <a:cs typeface="Cabin"/>
                  <a:sym typeface="Cabin"/>
                </a:rPr>
                <a:t>Power</a:t>
              </a:r>
            </a:p>
            <a:p>
              <a:pPr indent="0" lvl="0" marL="0" marR="0" rtl="0" algn="ctr">
                <a:lnSpc>
                  <a:spcPct val="100000"/>
                </a:lnSpc>
                <a:spcBef>
                  <a:spcPts val="0"/>
                </a:spcBef>
                <a:spcAft>
                  <a:spcPts val="0"/>
                </a:spcAft>
                <a:buClr>
                  <a:srgbClr val="00FF00"/>
                </a:buClr>
                <a:buSzPct val="25000"/>
                <a:buFont typeface="Cabin"/>
                <a:buNone/>
              </a:pPr>
              <a:r>
                <a:rPr b="0" baseline="0" i="0" lang="en-US" sz="3100" u="none" cap="none" strike="noStrike">
                  <a:solidFill>
                    <a:srgbClr val="00FF00"/>
                  </a:solidFill>
                  <a:latin typeface="Cabin"/>
                  <a:ea typeface="Cabin"/>
                  <a:cs typeface="Cabin"/>
                  <a:sym typeface="Cabin"/>
                </a:rPr>
                <a:t>Multiplication</a:t>
              </a:r>
            </a:p>
            <a:p>
              <a:pPr indent="0" lvl="0" marL="0" marR="0" rtl="0" algn="ctr">
                <a:lnSpc>
                  <a:spcPct val="100000"/>
                </a:lnSpc>
                <a:spcBef>
                  <a:spcPts val="0"/>
                </a:spcBef>
                <a:spcAft>
                  <a:spcPts val="0"/>
                </a:spcAft>
                <a:buClr>
                  <a:srgbClr val="FF7F00"/>
                </a:buClr>
                <a:buSzPct val="25000"/>
                <a:buFont typeface="Cabin"/>
                <a:buNone/>
              </a:pPr>
              <a:r>
                <a:rPr b="0" baseline="0" i="0" lang="en-US" sz="3100" u="none" cap="none" strike="noStrike">
                  <a:solidFill>
                    <a:srgbClr val="FF9900"/>
                  </a:solidFill>
                  <a:latin typeface="Cabin"/>
                  <a:ea typeface="Cabin"/>
                  <a:cs typeface="Cabin"/>
                  <a:sym typeface="Cabin"/>
                </a:rPr>
                <a:t>Addition</a:t>
              </a:r>
            </a:p>
            <a:p>
              <a:pPr indent="0" lvl="0" marL="0" marR="0" rtl="0" algn="ctr">
                <a:lnSpc>
                  <a:spcPct val="100000"/>
                </a:lnSpc>
                <a:spcBef>
                  <a:spcPts val="0"/>
                </a:spcBef>
                <a:spcAft>
                  <a:spcPts val="0"/>
                </a:spcAft>
                <a:buClr>
                  <a:srgbClr val="FFFF00"/>
                </a:buClr>
                <a:buSzPct val="25000"/>
                <a:buFont typeface="Cabin"/>
                <a:buNone/>
              </a:pPr>
              <a:r>
                <a:rPr b="0" baseline="0" i="0" lang="en-US" sz="3100" u="none" cap="none" strike="noStrike">
                  <a:solidFill>
                    <a:srgbClr val="FFFF00"/>
                  </a:solidFill>
                  <a:latin typeface="Cabin"/>
                  <a:ea typeface="Cabin"/>
                  <a:cs typeface="Cabin"/>
                  <a:sym typeface="Cabin"/>
                </a:rPr>
                <a:t>Left to Right</a:t>
              </a:r>
            </a:p>
          </p:txBody>
        </p:sp>
        <p:cxnSp>
          <p:nvCxnSpPr>
            <p:cNvPr id="313" name="Shape 313"/>
            <p:cNvCxnSpPr/>
            <p:nvPr/>
          </p:nvCxnSpPr>
          <p:spPr>
            <a:xfrm rot="10800000">
              <a:off x="2522536" y="134936"/>
              <a:ext cx="19049" cy="2051050"/>
            </a:xfrm>
            <a:prstGeom prst="straightConnector1">
              <a:avLst/>
            </a:prstGeom>
            <a:noFill/>
            <a:ln cap="rnd" cmpd="sng" w="88900">
              <a:solidFill>
                <a:schemeClr val="lt1"/>
              </a:solidFill>
              <a:prstDash val="solid"/>
              <a:miter/>
              <a:headEnd len="med" w="med" type="stealth"/>
              <a:tailEnd len="med" w="med" type="none"/>
            </a:ln>
          </p:spPr>
        </p:cxnSp>
      </p:grpSp>
      <p:sp>
        <p:nvSpPr>
          <p:cNvPr id="314" name="Shape 314"/>
          <p:cNvSpPr txBox="1"/>
          <p:nvPr/>
        </p:nvSpPr>
        <p:spPr>
          <a:xfrm>
            <a:off x="10307636" y="990600"/>
            <a:ext cx="4283075" cy="800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4800" u="none" cap="none" strike="noStrike">
                <a:solidFill>
                  <a:schemeClr val="lt1"/>
                </a:solidFill>
                <a:latin typeface="Cabin"/>
                <a:ea typeface="Cabin"/>
                <a:cs typeface="Cabin"/>
                <a:sym typeface="Cabin"/>
              </a:rPr>
              <a:t>1 + </a:t>
            </a:r>
            <a:r>
              <a:rPr b="0" baseline="0" i="0" lang="en-US" sz="4800" u="none" cap="none" strike="noStrike">
                <a:solidFill>
                  <a:srgbClr val="00FFFF"/>
                </a:solidFill>
                <a:latin typeface="Cabin"/>
                <a:ea typeface="Cabin"/>
                <a:cs typeface="Cabin"/>
                <a:sym typeface="Cabin"/>
              </a:rPr>
              <a:t>2 ** 3</a:t>
            </a:r>
            <a:r>
              <a:rPr b="0" baseline="0" i="0" lang="en-US" sz="4800" u="none" cap="none" strike="noStrike">
                <a:solidFill>
                  <a:schemeClr val="lt1"/>
                </a:solidFill>
                <a:latin typeface="Cabin"/>
                <a:ea typeface="Cabin"/>
                <a:cs typeface="Cabin"/>
                <a:sym typeface="Cabin"/>
              </a:rPr>
              <a:t> / 4 * 5</a:t>
            </a:r>
          </a:p>
        </p:txBody>
      </p:sp>
      <p:sp>
        <p:nvSpPr>
          <p:cNvPr id="315" name="Shape 315"/>
          <p:cNvSpPr txBox="1"/>
          <p:nvPr/>
        </p:nvSpPr>
        <p:spPr>
          <a:xfrm>
            <a:off x="10891836" y="2540000"/>
            <a:ext cx="3130549" cy="800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4800" u="none" cap="none" strike="noStrike">
                <a:solidFill>
                  <a:schemeClr val="lt1"/>
                </a:solidFill>
                <a:latin typeface="Cabin"/>
                <a:ea typeface="Cabin"/>
                <a:cs typeface="Cabin"/>
                <a:sym typeface="Cabin"/>
              </a:rPr>
              <a:t>1 + </a:t>
            </a:r>
            <a:r>
              <a:rPr b="0" baseline="0" i="0" lang="en-US" sz="4800" u="none" cap="none" strike="noStrike">
                <a:solidFill>
                  <a:srgbClr val="00FF00"/>
                </a:solidFill>
                <a:latin typeface="Cabin"/>
                <a:ea typeface="Cabin"/>
                <a:cs typeface="Cabin"/>
                <a:sym typeface="Cabin"/>
              </a:rPr>
              <a:t>8 / 4</a:t>
            </a:r>
            <a:r>
              <a:rPr b="0" baseline="0" i="0" lang="en-US" sz="4800" u="none" cap="none" strike="noStrike">
                <a:solidFill>
                  <a:schemeClr val="lt1"/>
                </a:solidFill>
                <a:latin typeface="Cabin"/>
                <a:ea typeface="Cabin"/>
                <a:cs typeface="Cabin"/>
                <a:sym typeface="Cabin"/>
              </a:rPr>
              <a:t> * 5</a:t>
            </a:r>
          </a:p>
        </p:txBody>
      </p:sp>
      <p:cxnSp>
        <p:nvCxnSpPr>
          <p:cNvPr id="316" name="Shape 316"/>
          <p:cNvCxnSpPr/>
          <p:nvPr/>
        </p:nvCxnSpPr>
        <p:spPr>
          <a:xfrm rot="10800000">
            <a:off x="11917975" y="1686224"/>
            <a:ext cx="277199" cy="837900"/>
          </a:xfrm>
          <a:prstGeom prst="straightConnector1">
            <a:avLst/>
          </a:prstGeom>
          <a:noFill/>
          <a:ln cap="rnd" cmpd="sng" w="63500">
            <a:solidFill>
              <a:srgbClr val="00FFFF"/>
            </a:solidFill>
            <a:prstDash val="solid"/>
            <a:miter/>
            <a:headEnd len="med" w="med" type="stealth"/>
            <a:tailEnd len="med" w="med" type="none"/>
          </a:ln>
        </p:spPr>
      </p:cxnSp>
      <p:sp>
        <p:nvSpPr>
          <p:cNvPr id="317" name="Shape 317"/>
          <p:cNvSpPr txBox="1"/>
          <p:nvPr/>
        </p:nvSpPr>
        <p:spPr>
          <a:xfrm>
            <a:off x="11298236" y="4000500"/>
            <a:ext cx="2316162" cy="800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4800" u="none" cap="none" strike="noStrike">
                <a:solidFill>
                  <a:schemeClr val="lt1"/>
                </a:solidFill>
                <a:latin typeface="Cabin"/>
                <a:ea typeface="Cabin"/>
                <a:cs typeface="Cabin"/>
                <a:sym typeface="Cabin"/>
              </a:rPr>
              <a:t>1 + </a:t>
            </a:r>
            <a:r>
              <a:rPr b="0" baseline="0" i="0" lang="en-US" sz="4800" u="none" cap="none" strike="noStrike">
                <a:solidFill>
                  <a:srgbClr val="00FF00"/>
                </a:solidFill>
                <a:latin typeface="Cabin"/>
                <a:ea typeface="Cabin"/>
                <a:cs typeface="Cabin"/>
                <a:sym typeface="Cabin"/>
              </a:rPr>
              <a:t>2 * 5</a:t>
            </a:r>
          </a:p>
        </p:txBody>
      </p:sp>
      <p:cxnSp>
        <p:nvCxnSpPr>
          <p:cNvPr id="318" name="Shape 318"/>
          <p:cNvCxnSpPr/>
          <p:nvPr/>
        </p:nvCxnSpPr>
        <p:spPr>
          <a:xfrm flipH="1" rot="10800000">
            <a:off x="12114325" y="3348025"/>
            <a:ext cx="282600" cy="646499"/>
          </a:xfrm>
          <a:prstGeom prst="straightConnector1">
            <a:avLst/>
          </a:prstGeom>
          <a:noFill/>
          <a:ln cap="rnd" cmpd="sng" w="63500">
            <a:solidFill>
              <a:srgbClr val="00FF00"/>
            </a:solidFill>
            <a:prstDash val="solid"/>
            <a:miter/>
            <a:headEnd len="med" w="med" type="stealth"/>
            <a:tailEnd len="med" w="med" type="none"/>
          </a:ln>
        </p:spPr>
      </p:cxnSp>
      <p:sp>
        <p:nvSpPr>
          <p:cNvPr id="319" name="Shape 319"/>
          <p:cNvSpPr txBox="1"/>
          <p:nvPr/>
        </p:nvSpPr>
        <p:spPr>
          <a:xfrm>
            <a:off x="11590336" y="5638800"/>
            <a:ext cx="1722437" cy="800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b="0" baseline="0" i="0" lang="en-US" sz="4800" u="none" cap="none" strike="noStrike">
                <a:solidFill>
                  <a:srgbClr val="FF9900"/>
                </a:solidFill>
                <a:latin typeface="Cabin"/>
                <a:ea typeface="Cabin"/>
                <a:cs typeface="Cabin"/>
                <a:sym typeface="Cabin"/>
              </a:rPr>
              <a:t>1 + 10</a:t>
            </a:r>
          </a:p>
        </p:txBody>
      </p:sp>
      <p:cxnSp>
        <p:nvCxnSpPr>
          <p:cNvPr id="320" name="Shape 320"/>
          <p:cNvCxnSpPr/>
          <p:nvPr/>
        </p:nvCxnSpPr>
        <p:spPr>
          <a:xfrm rot="10800000">
            <a:off x="12733324" y="4833924"/>
            <a:ext cx="52200" cy="830400"/>
          </a:xfrm>
          <a:prstGeom prst="straightConnector1">
            <a:avLst/>
          </a:prstGeom>
          <a:noFill/>
          <a:ln cap="rnd" cmpd="sng" w="63500">
            <a:solidFill>
              <a:srgbClr val="00FF00"/>
            </a:solidFill>
            <a:prstDash val="solid"/>
            <a:miter/>
            <a:headEnd len="med" w="med" type="stealth"/>
            <a:tailEnd len="med" w="med" type="none"/>
          </a:ln>
        </p:spPr>
      </p:cxnSp>
      <p:sp>
        <p:nvSpPr>
          <p:cNvPr id="321" name="Shape 321"/>
          <p:cNvSpPr txBox="1"/>
          <p:nvPr/>
        </p:nvSpPr>
        <p:spPr>
          <a:xfrm>
            <a:off x="12085636" y="6934200"/>
            <a:ext cx="723900" cy="800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b="0" baseline="0" i="0" lang="en-US" sz="4800" u="none" cap="none" strike="noStrike">
                <a:solidFill>
                  <a:srgbClr val="FF9900"/>
                </a:solidFill>
                <a:latin typeface="Cabin"/>
                <a:ea typeface="Cabin"/>
                <a:cs typeface="Cabin"/>
                <a:sym typeface="Cabin"/>
              </a:rPr>
              <a:t>11</a:t>
            </a:r>
          </a:p>
        </p:txBody>
      </p:sp>
      <p:cxnSp>
        <p:nvCxnSpPr>
          <p:cNvPr id="322" name="Shape 322"/>
          <p:cNvCxnSpPr/>
          <p:nvPr/>
        </p:nvCxnSpPr>
        <p:spPr>
          <a:xfrm rot="10800000">
            <a:off x="12225274" y="6308749"/>
            <a:ext cx="96899" cy="708000"/>
          </a:xfrm>
          <a:prstGeom prst="straightConnector1">
            <a:avLst/>
          </a:prstGeom>
          <a:noFill/>
          <a:ln cap="rnd" cmpd="sng" w="63500">
            <a:solidFill>
              <a:srgbClr val="FF9900"/>
            </a:solidFill>
            <a:prstDash val="solid"/>
            <a:miter/>
            <a:headEnd len="med" w="med" type="stealth"/>
            <a:tailEnd len="med" w="med" type="none"/>
          </a:ln>
        </p:spPr>
      </p:cxnSp>
      <p:sp>
        <p:nvSpPr>
          <p:cNvPr id="323" name="Shape 323"/>
          <p:cNvSpPr txBox="1"/>
          <p:nvPr/>
        </p:nvSpPr>
        <p:spPr>
          <a:xfrm>
            <a:off x="1455723" y="1309675"/>
            <a:ext cx="7351799" cy="29559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ourier New"/>
                <a:ea typeface="Courier New"/>
                <a:cs typeface="Courier New"/>
                <a:sym typeface="Courier New"/>
              </a:rPr>
              <a:t>&gt;&gt;&gt; </a:t>
            </a:r>
            <a:r>
              <a:rPr b="0" baseline="0" i="0" lang="en-US" sz="3600" u="none" cap="none" strike="noStrike">
                <a:solidFill>
                  <a:srgbClr val="FFFF00"/>
                </a:solidFill>
                <a:latin typeface="Courier New"/>
                <a:ea typeface="Courier New"/>
                <a:cs typeface="Courier New"/>
                <a:sym typeface="Courier New"/>
              </a:rPr>
              <a:t>x = 1 + 2 ** 3 / 4 * 5</a:t>
            </a:r>
          </a:p>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ourier New"/>
                <a:ea typeface="Courier New"/>
                <a:cs typeface="Courier New"/>
                <a:sym typeface="Courier New"/>
              </a:rPr>
              <a:t>&gt;&gt;&gt; </a:t>
            </a:r>
            <a:r>
              <a:rPr b="0" baseline="0" i="0" lang="en-US" sz="3600" u="none" cap="none" strike="noStrike">
                <a:solidFill>
                  <a:srgbClr val="FFFF00"/>
                </a:solidFill>
                <a:latin typeface="Courier New"/>
                <a:ea typeface="Courier New"/>
                <a:cs typeface="Courier New"/>
                <a:sym typeface="Courier New"/>
              </a:rPr>
              <a:t>print x</a:t>
            </a:r>
          </a:p>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ourier New"/>
                <a:ea typeface="Courier New"/>
                <a:cs typeface="Courier New"/>
                <a:sym typeface="Courier New"/>
              </a:rPr>
              <a:t>11</a:t>
            </a:r>
          </a:p>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ourier New"/>
                <a:ea typeface="Courier New"/>
                <a:cs typeface="Courier New"/>
                <a:sym typeface="Courier New"/>
              </a:rPr>
              <a:t>&gt;&gt;&gt;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txBox="1"/>
          <p:nvPr>
            <p:ph type="title"/>
          </p:nvPr>
        </p:nvSpPr>
        <p:spPr>
          <a:xfrm>
            <a:off x="1155700" y="241300"/>
            <a:ext cx="105791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FFFF00"/>
                </a:solidFill>
                <a:latin typeface="Cabin"/>
                <a:ea typeface="Cabin"/>
                <a:cs typeface="Cabin"/>
                <a:sym typeface="Cabin"/>
              </a:rPr>
              <a:t>Operator Precedence</a:t>
            </a:r>
          </a:p>
        </p:txBody>
      </p:sp>
      <p:sp>
        <p:nvSpPr>
          <p:cNvPr id="329" name="Shape 329"/>
          <p:cNvSpPr txBox="1"/>
          <p:nvPr>
            <p:ph idx="1" type="body"/>
          </p:nvPr>
        </p:nvSpPr>
        <p:spPr>
          <a:xfrm>
            <a:off x="1155700" y="2374900"/>
            <a:ext cx="13932000" cy="57023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Remember the rules top to bottom</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When writing code - use parenthesis</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When writing code - keep mathematical expressions simple enough that they are easy to understand</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Break long series of mathematical operations up to make them more clear</a:t>
            </a:r>
          </a:p>
        </p:txBody>
      </p:sp>
      <p:grpSp>
        <p:nvGrpSpPr>
          <p:cNvPr id="330" name="Shape 330"/>
          <p:cNvGrpSpPr/>
          <p:nvPr/>
        </p:nvGrpSpPr>
        <p:grpSpPr>
          <a:xfrm>
            <a:off x="12193586" y="1409700"/>
            <a:ext cx="2541586" cy="2324099"/>
            <a:chOff x="0" y="0"/>
            <a:chExt cx="2541586" cy="2324099"/>
          </a:xfrm>
        </p:grpSpPr>
        <p:sp>
          <p:nvSpPr>
            <p:cNvPr id="331" name="Shape 331"/>
            <p:cNvSpPr txBox="1"/>
            <p:nvPr/>
          </p:nvSpPr>
          <p:spPr>
            <a:xfrm>
              <a:off x="0" y="0"/>
              <a:ext cx="2262187" cy="2324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3100" u="none" cap="none" strike="noStrike">
                  <a:solidFill>
                    <a:srgbClr val="FF00FF"/>
                  </a:solidFill>
                  <a:latin typeface="Cabin"/>
                  <a:ea typeface="Cabin"/>
                  <a:cs typeface="Cabin"/>
                  <a:sym typeface="Cabin"/>
                </a:rPr>
                <a:t>Parenthesis</a:t>
              </a:r>
            </a:p>
            <a:p>
              <a:pPr indent="0" lvl="0" marL="0" marR="0" rtl="0" algn="ctr">
                <a:lnSpc>
                  <a:spcPct val="100000"/>
                </a:lnSpc>
                <a:spcBef>
                  <a:spcPts val="0"/>
                </a:spcBef>
                <a:spcAft>
                  <a:spcPts val="0"/>
                </a:spcAft>
                <a:buClr>
                  <a:srgbClr val="FF0000"/>
                </a:buClr>
                <a:buSzPct val="25000"/>
                <a:buFont typeface="Cabin"/>
                <a:buNone/>
              </a:pPr>
              <a:r>
                <a:rPr b="0" baseline="0" i="0" lang="en-US" sz="3100" u="none" cap="none" strike="noStrike">
                  <a:solidFill>
                    <a:srgbClr val="00FFFF"/>
                  </a:solidFill>
                  <a:latin typeface="Cabin"/>
                  <a:ea typeface="Cabin"/>
                  <a:cs typeface="Cabin"/>
                  <a:sym typeface="Cabin"/>
                </a:rPr>
                <a:t>Power</a:t>
              </a:r>
            </a:p>
            <a:p>
              <a:pPr indent="0" lvl="0" marL="0" marR="0" rtl="0" algn="ctr">
                <a:lnSpc>
                  <a:spcPct val="100000"/>
                </a:lnSpc>
                <a:spcBef>
                  <a:spcPts val="0"/>
                </a:spcBef>
                <a:spcAft>
                  <a:spcPts val="0"/>
                </a:spcAft>
                <a:buClr>
                  <a:srgbClr val="00FF00"/>
                </a:buClr>
                <a:buSzPct val="25000"/>
                <a:buFont typeface="Cabin"/>
                <a:buNone/>
              </a:pPr>
              <a:r>
                <a:rPr b="0" baseline="0" i="0" lang="en-US" sz="3100" u="none" cap="none" strike="noStrike">
                  <a:solidFill>
                    <a:srgbClr val="00FF00"/>
                  </a:solidFill>
                  <a:latin typeface="Cabin"/>
                  <a:ea typeface="Cabin"/>
                  <a:cs typeface="Cabin"/>
                  <a:sym typeface="Cabin"/>
                </a:rPr>
                <a:t>Multiplication</a:t>
              </a:r>
            </a:p>
            <a:p>
              <a:pPr indent="0" lvl="0" marL="0" marR="0" rtl="0" algn="ctr">
                <a:lnSpc>
                  <a:spcPct val="100000"/>
                </a:lnSpc>
                <a:spcBef>
                  <a:spcPts val="0"/>
                </a:spcBef>
                <a:spcAft>
                  <a:spcPts val="0"/>
                </a:spcAft>
                <a:buClr>
                  <a:srgbClr val="FF7F00"/>
                </a:buClr>
                <a:buSzPct val="25000"/>
                <a:buFont typeface="Cabin"/>
                <a:buNone/>
              </a:pPr>
              <a:r>
                <a:rPr b="0" baseline="0" i="0" lang="en-US" sz="3100" u="none" cap="none" strike="noStrike">
                  <a:solidFill>
                    <a:srgbClr val="FF9900"/>
                  </a:solidFill>
                  <a:latin typeface="Cabin"/>
                  <a:ea typeface="Cabin"/>
                  <a:cs typeface="Cabin"/>
                  <a:sym typeface="Cabin"/>
                </a:rPr>
                <a:t>Addition</a:t>
              </a:r>
            </a:p>
            <a:p>
              <a:pPr indent="0" lvl="0" marL="0" marR="0" rtl="0" algn="ctr">
                <a:lnSpc>
                  <a:spcPct val="100000"/>
                </a:lnSpc>
                <a:spcBef>
                  <a:spcPts val="0"/>
                </a:spcBef>
                <a:spcAft>
                  <a:spcPts val="0"/>
                </a:spcAft>
                <a:buClr>
                  <a:srgbClr val="FFFF00"/>
                </a:buClr>
                <a:buSzPct val="25000"/>
                <a:buFont typeface="Cabin"/>
                <a:buNone/>
              </a:pPr>
              <a:r>
                <a:rPr b="0" baseline="0" i="0" lang="en-US" sz="3100" u="none" cap="none" strike="noStrike">
                  <a:solidFill>
                    <a:srgbClr val="FFFF00"/>
                  </a:solidFill>
                  <a:latin typeface="Cabin"/>
                  <a:ea typeface="Cabin"/>
                  <a:cs typeface="Cabin"/>
                  <a:sym typeface="Cabin"/>
                </a:rPr>
                <a:t>Left to Right</a:t>
              </a:r>
            </a:p>
          </p:txBody>
        </p:sp>
        <p:cxnSp>
          <p:nvCxnSpPr>
            <p:cNvPr id="332" name="Shape 332"/>
            <p:cNvCxnSpPr/>
            <p:nvPr/>
          </p:nvCxnSpPr>
          <p:spPr>
            <a:xfrm rot="10800000">
              <a:off x="2522536" y="134936"/>
              <a:ext cx="19049" cy="2051050"/>
            </a:xfrm>
            <a:prstGeom prst="straightConnector1">
              <a:avLst/>
            </a:prstGeom>
            <a:noFill/>
            <a:ln cap="rnd" cmpd="sng" w="88900">
              <a:solidFill>
                <a:schemeClr val="lt1"/>
              </a:solidFill>
              <a:prstDash val="solid"/>
              <a:miter/>
              <a:headEnd len="med" w="med" type="stealth"/>
              <a:tailEnd len="med" w="med" type="none"/>
            </a:ln>
          </p:spPr>
        </p:cxnSp>
      </p:grpSp>
      <p:sp>
        <p:nvSpPr>
          <p:cNvPr id="333" name="Shape 333"/>
          <p:cNvSpPr txBox="1"/>
          <p:nvPr/>
        </p:nvSpPr>
        <p:spPr>
          <a:xfrm>
            <a:off x="4157662" y="8039100"/>
            <a:ext cx="69309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rgbClr val="FFFF00"/>
                </a:solidFill>
                <a:latin typeface="Cabin"/>
                <a:ea typeface="Cabin"/>
                <a:cs typeface="Cabin"/>
                <a:sym typeface="Cabin"/>
              </a:rPr>
              <a:t>Exam Question:  x = 1 + 2 * 3 - 4 / 5</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7600" u="none" cap="none" strike="noStrike">
                <a:solidFill>
                  <a:srgbClr val="FFFF00"/>
                </a:solidFill>
                <a:latin typeface="Cabin"/>
                <a:ea typeface="Cabin"/>
                <a:cs typeface="Cabin"/>
                <a:sym typeface="Cabin"/>
              </a:rPr>
              <a:t>Python Integer Division is Weird!</a:t>
            </a:r>
          </a:p>
        </p:txBody>
      </p:sp>
      <p:sp>
        <p:nvSpPr>
          <p:cNvPr id="339" name="Shape 339"/>
          <p:cNvSpPr txBox="1"/>
          <p:nvPr>
            <p:ph idx="1" type="body"/>
          </p:nvPr>
        </p:nvSpPr>
        <p:spPr>
          <a:xfrm>
            <a:off x="1155700" y="2085025"/>
            <a:ext cx="7327800" cy="4836600"/>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Integer division truncates</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Floating point division produces floating point numbers</a:t>
            </a:r>
          </a:p>
        </p:txBody>
      </p:sp>
      <p:sp>
        <p:nvSpPr>
          <p:cNvPr id="340" name="Shape 340"/>
          <p:cNvSpPr txBox="1"/>
          <p:nvPr/>
        </p:nvSpPr>
        <p:spPr>
          <a:xfrm>
            <a:off x="9527775" y="2647950"/>
            <a:ext cx="5305799" cy="53085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&gt;&gt;&gt; </a:t>
            </a:r>
            <a:r>
              <a:rPr b="0" baseline="0" i="0" lang="en-US" sz="3000" u="none" cap="none" strike="noStrike">
                <a:solidFill>
                  <a:srgbClr val="FFFF00"/>
                </a:solidFill>
                <a:latin typeface="Courier New"/>
                <a:ea typeface="Courier New"/>
                <a:cs typeface="Courier New"/>
                <a:sym typeface="Courier New"/>
              </a:rPr>
              <a:t>print</a:t>
            </a:r>
            <a:r>
              <a:rPr b="0" baseline="0" i="0" lang="en-US" sz="3000" u="none" cap="none" strike="noStrike">
                <a:solidFill>
                  <a:schemeClr val="lt1"/>
                </a:solidFill>
                <a:latin typeface="Courier New"/>
                <a:ea typeface="Courier New"/>
                <a:cs typeface="Courier New"/>
                <a:sym typeface="Courier New"/>
              </a:rPr>
              <a:t> 10 </a:t>
            </a:r>
            <a:r>
              <a:rPr b="0" baseline="0" i="0" lang="en-US" sz="3000" u="none" cap="none" strike="noStrike">
                <a:solidFill>
                  <a:srgbClr val="00FFFF"/>
                </a:solidFill>
                <a:latin typeface="Courier New"/>
                <a:ea typeface="Courier New"/>
                <a:cs typeface="Courier New"/>
                <a:sym typeface="Courier New"/>
              </a:rPr>
              <a:t>/</a:t>
            </a:r>
            <a:r>
              <a:rPr b="0" baseline="0" i="0" lang="en-US" sz="3000" u="none" cap="none" strike="noStrike">
                <a:solidFill>
                  <a:schemeClr val="lt1"/>
                </a:solidFill>
                <a:latin typeface="Courier New"/>
                <a:ea typeface="Courier New"/>
                <a:cs typeface="Courier New"/>
                <a:sym typeface="Courier New"/>
              </a:rPr>
              <a:t> 2</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5</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&gt;&gt;&gt; </a:t>
            </a:r>
            <a:r>
              <a:rPr b="0" baseline="0" i="0" lang="en-US" sz="3000" u="none" cap="none" strike="noStrike">
                <a:solidFill>
                  <a:srgbClr val="FFFF00"/>
                </a:solidFill>
                <a:latin typeface="Courier New"/>
                <a:ea typeface="Courier New"/>
                <a:cs typeface="Courier New"/>
                <a:sym typeface="Courier New"/>
              </a:rPr>
              <a:t>print</a:t>
            </a:r>
            <a:r>
              <a:rPr b="0" baseline="0" i="0" lang="en-US" sz="3000" u="none" cap="none" strike="noStrike">
                <a:solidFill>
                  <a:schemeClr val="lt1"/>
                </a:solidFill>
                <a:latin typeface="Courier New"/>
                <a:ea typeface="Courier New"/>
                <a:cs typeface="Courier New"/>
                <a:sym typeface="Courier New"/>
              </a:rPr>
              <a:t> 9 </a:t>
            </a:r>
            <a:r>
              <a:rPr b="0" baseline="0" i="0" lang="en-US" sz="3000" u="none" cap="none" strike="noStrike">
                <a:solidFill>
                  <a:srgbClr val="00FFFF"/>
                </a:solidFill>
                <a:latin typeface="Courier New"/>
                <a:ea typeface="Courier New"/>
                <a:cs typeface="Courier New"/>
                <a:sym typeface="Courier New"/>
              </a:rPr>
              <a:t>/</a:t>
            </a:r>
            <a:r>
              <a:rPr b="0" baseline="0" i="0" lang="en-US" sz="3000" u="none" cap="none" strike="noStrike">
                <a:solidFill>
                  <a:schemeClr val="lt1"/>
                </a:solidFill>
                <a:latin typeface="Courier New"/>
                <a:ea typeface="Courier New"/>
                <a:cs typeface="Courier New"/>
                <a:sym typeface="Courier New"/>
              </a:rPr>
              <a:t> 2</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4</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&gt;&gt;&gt; </a:t>
            </a:r>
            <a:r>
              <a:rPr b="0" baseline="0" i="0" lang="en-US" sz="3000" u="none" cap="none" strike="noStrike">
                <a:solidFill>
                  <a:srgbClr val="FFFF00"/>
                </a:solidFill>
                <a:latin typeface="Courier New"/>
                <a:ea typeface="Courier New"/>
                <a:cs typeface="Courier New"/>
                <a:sym typeface="Courier New"/>
              </a:rPr>
              <a:t>print</a:t>
            </a:r>
            <a:r>
              <a:rPr b="0" baseline="0" i="0" lang="en-US" sz="3000" u="none" cap="none" strike="noStrike">
                <a:solidFill>
                  <a:schemeClr val="lt1"/>
                </a:solidFill>
                <a:latin typeface="Courier New"/>
                <a:ea typeface="Courier New"/>
                <a:cs typeface="Courier New"/>
                <a:sym typeface="Courier New"/>
              </a:rPr>
              <a:t> 99 </a:t>
            </a:r>
            <a:r>
              <a:rPr b="0" baseline="0" i="0" lang="en-US" sz="3000" u="none" cap="none" strike="noStrike">
                <a:solidFill>
                  <a:srgbClr val="00FFFF"/>
                </a:solidFill>
                <a:latin typeface="Courier New"/>
                <a:ea typeface="Courier New"/>
                <a:cs typeface="Courier New"/>
                <a:sym typeface="Courier New"/>
              </a:rPr>
              <a:t>/ </a:t>
            </a:r>
            <a:r>
              <a:rPr b="0" baseline="0" i="0" lang="en-US" sz="3000" u="none" cap="none" strike="noStrike">
                <a:solidFill>
                  <a:schemeClr val="lt1"/>
                </a:solidFill>
                <a:latin typeface="Courier New"/>
                <a:ea typeface="Courier New"/>
                <a:cs typeface="Courier New"/>
                <a:sym typeface="Courier New"/>
              </a:rPr>
              <a:t>100</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0</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&gt;&gt;&gt; </a:t>
            </a:r>
            <a:r>
              <a:rPr b="0" baseline="0" i="0" lang="en-US" sz="3000" u="none" cap="none" strike="noStrike">
                <a:solidFill>
                  <a:srgbClr val="FFFF00"/>
                </a:solidFill>
                <a:latin typeface="Courier New"/>
                <a:ea typeface="Courier New"/>
                <a:cs typeface="Courier New"/>
                <a:sym typeface="Courier New"/>
              </a:rPr>
              <a:t>print</a:t>
            </a:r>
            <a:r>
              <a:rPr b="0" baseline="0" i="0" lang="en-US" sz="3000" u="none" cap="none" strike="noStrike">
                <a:solidFill>
                  <a:schemeClr val="lt1"/>
                </a:solidFill>
                <a:latin typeface="Courier New"/>
                <a:ea typeface="Courier New"/>
                <a:cs typeface="Courier New"/>
                <a:sym typeface="Courier New"/>
              </a:rPr>
              <a:t> 10.0 </a:t>
            </a:r>
            <a:r>
              <a:rPr b="0" baseline="0" i="0" lang="en-US" sz="3000" u="none" cap="none" strike="noStrike">
                <a:solidFill>
                  <a:srgbClr val="00FFFF"/>
                </a:solidFill>
                <a:latin typeface="Courier New"/>
                <a:ea typeface="Courier New"/>
                <a:cs typeface="Courier New"/>
                <a:sym typeface="Courier New"/>
              </a:rPr>
              <a:t>/</a:t>
            </a:r>
            <a:r>
              <a:rPr b="0" baseline="0" i="0" lang="en-US" sz="3000" u="none" cap="none" strike="noStrike">
                <a:solidFill>
                  <a:schemeClr val="lt1"/>
                </a:solidFill>
                <a:latin typeface="Courier New"/>
                <a:ea typeface="Courier New"/>
                <a:cs typeface="Courier New"/>
                <a:sym typeface="Courier New"/>
              </a:rPr>
              <a:t> 2.0</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5.0</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&gt;&gt;&gt; </a:t>
            </a:r>
            <a:r>
              <a:rPr b="0" baseline="0" i="0" lang="en-US" sz="3000" u="none" cap="none" strike="noStrike">
                <a:solidFill>
                  <a:srgbClr val="FFFF00"/>
                </a:solidFill>
                <a:latin typeface="Courier New"/>
                <a:ea typeface="Courier New"/>
                <a:cs typeface="Courier New"/>
                <a:sym typeface="Courier New"/>
              </a:rPr>
              <a:t>print</a:t>
            </a:r>
            <a:r>
              <a:rPr b="0" baseline="0" i="0" lang="en-US" sz="3000" u="none" cap="none" strike="noStrike">
                <a:solidFill>
                  <a:schemeClr val="lt1"/>
                </a:solidFill>
                <a:latin typeface="Courier New"/>
                <a:ea typeface="Courier New"/>
                <a:cs typeface="Courier New"/>
                <a:sym typeface="Courier New"/>
              </a:rPr>
              <a:t> 99.0 </a:t>
            </a:r>
            <a:r>
              <a:rPr b="0" baseline="0" i="0" lang="en-US" sz="3000" u="none" cap="none" strike="noStrike">
                <a:solidFill>
                  <a:srgbClr val="00FFFF"/>
                </a:solidFill>
                <a:latin typeface="Courier New"/>
                <a:ea typeface="Courier New"/>
                <a:cs typeface="Courier New"/>
                <a:sym typeface="Courier New"/>
              </a:rPr>
              <a:t>/</a:t>
            </a:r>
            <a:r>
              <a:rPr b="0" baseline="0" i="0" lang="en-US" sz="3000" u="none" cap="none" strike="noStrike">
                <a:solidFill>
                  <a:schemeClr val="lt1"/>
                </a:solidFill>
                <a:latin typeface="Courier New"/>
                <a:ea typeface="Courier New"/>
                <a:cs typeface="Courier New"/>
                <a:sym typeface="Courier New"/>
              </a:rPr>
              <a:t> 100.0</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0.99</a:t>
            </a:r>
          </a:p>
        </p:txBody>
      </p:sp>
      <p:sp>
        <p:nvSpPr>
          <p:cNvPr id="341" name="Shape 341"/>
          <p:cNvSpPr txBox="1"/>
          <p:nvPr/>
        </p:nvSpPr>
        <p:spPr>
          <a:xfrm>
            <a:off x="1367600" y="7834225"/>
            <a:ext cx="61004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3600" u="none" cap="none" strike="noStrike">
                <a:solidFill>
                  <a:srgbClr val="FFFF00"/>
                </a:solidFill>
                <a:latin typeface="Cabin"/>
                <a:ea typeface="Cabin"/>
                <a:cs typeface="Cabin"/>
                <a:sym typeface="Cabin"/>
              </a:rPr>
              <a:t>This changes in Python 3.0</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sp>
        <p:nvSpPr>
          <p:cNvPr id="346" name="Shape 34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FFFF00"/>
                </a:solidFill>
                <a:latin typeface="Cabin"/>
                <a:ea typeface="Cabin"/>
                <a:cs typeface="Cabin"/>
                <a:sym typeface="Cabin"/>
              </a:rPr>
              <a:t>Mixing Integer and Floating</a:t>
            </a:r>
          </a:p>
        </p:txBody>
      </p:sp>
      <p:sp>
        <p:nvSpPr>
          <p:cNvPr id="347" name="Shape 347"/>
          <p:cNvSpPr txBox="1"/>
          <p:nvPr>
            <p:ph idx="1" type="body"/>
          </p:nvPr>
        </p:nvSpPr>
        <p:spPr>
          <a:xfrm>
            <a:off x="1155700" y="2603500"/>
            <a:ext cx="6311900"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When you perform an operation where one operand is an integer and the other operand is a floating point, the result is a floating point</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The integer is converted to a floating point before the operation</a:t>
            </a:r>
          </a:p>
        </p:txBody>
      </p:sp>
      <p:sp>
        <p:nvSpPr>
          <p:cNvPr id="348" name="Shape 348"/>
          <p:cNvSpPr txBox="1"/>
          <p:nvPr/>
        </p:nvSpPr>
        <p:spPr>
          <a:xfrm>
            <a:off x="8900725" y="2813050"/>
            <a:ext cx="6391500" cy="47879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2800" u="none" cap="none" strike="noStrike">
                <a:solidFill>
                  <a:schemeClr val="lt1"/>
                </a:solidFill>
                <a:latin typeface="Courier New"/>
                <a:ea typeface="Courier New"/>
                <a:cs typeface="Courier New"/>
                <a:sym typeface="Courier New"/>
              </a:rPr>
              <a:t>&gt;&gt;&gt; </a:t>
            </a:r>
            <a:r>
              <a:rPr b="0" baseline="0" i="0" lang="en-US" sz="2800" u="none" cap="none" strike="noStrike">
                <a:solidFill>
                  <a:srgbClr val="FFFF00"/>
                </a:solidFill>
                <a:latin typeface="Courier New"/>
                <a:ea typeface="Courier New"/>
                <a:cs typeface="Courier New"/>
                <a:sym typeface="Courier New"/>
              </a:rPr>
              <a:t>print</a:t>
            </a:r>
            <a:r>
              <a:rPr b="0" baseline="0" i="0" lang="en-US" sz="2800" u="none" cap="none" strike="noStrike">
                <a:solidFill>
                  <a:schemeClr val="lt1"/>
                </a:solidFill>
                <a:latin typeface="Courier New"/>
                <a:ea typeface="Courier New"/>
                <a:cs typeface="Courier New"/>
                <a:sym typeface="Courier New"/>
              </a:rPr>
              <a:t> 99 </a:t>
            </a:r>
            <a:r>
              <a:rPr b="0" baseline="0" i="0" lang="en-US" sz="2800" u="none" cap="none" strike="noStrike">
                <a:solidFill>
                  <a:srgbClr val="00FFFF"/>
                </a:solidFill>
                <a:latin typeface="Courier New"/>
                <a:ea typeface="Courier New"/>
                <a:cs typeface="Courier New"/>
                <a:sym typeface="Courier New"/>
              </a:rPr>
              <a:t>/</a:t>
            </a:r>
            <a:r>
              <a:rPr b="0" baseline="0" i="0" lang="en-US" sz="2800" u="none" cap="none" strike="noStrike">
                <a:solidFill>
                  <a:schemeClr val="lt1"/>
                </a:solidFill>
                <a:latin typeface="Courier New"/>
                <a:ea typeface="Courier New"/>
                <a:cs typeface="Courier New"/>
                <a:sym typeface="Courier New"/>
              </a:rPr>
              <a:t> 100</a:t>
            </a:r>
          </a:p>
          <a:p>
            <a:pPr indent="0" lvl="0" marL="0" marR="0" rtl="0" algn="l">
              <a:lnSpc>
                <a:spcPct val="100000"/>
              </a:lnSpc>
              <a:spcBef>
                <a:spcPts val="0"/>
              </a:spcBef>
              <a:spcAft>
                <a:spcPts val="0"/>
              </a:spcAft>
              <a:buClr>
                <a:schemeClr val="lt1"/>
              </a:buClr>
              <a:buSzPct val="25000"/>
              <a:buFont typeface="Cabin"/>
              <a:buNone/>
            </a:pPr>
            <a:r>
              <a:rPr b="0" baseline="0" i="0" lang="en-US" sz="2800" u="none" cap="none" strike="noStrike">
                <a:solidFill>
                  <a:schemeClr val="lt1"/>
                </a:solidFill>
                <a:latin typeface="Courier New"/>
                <a:ea typeface="Courier New"/>
                <a:cs typeface="Courier New"/>
                <a:sym typeface="Courier New"/>
              </a:rPr>
              <a:t>0</a:t>
            </a:r>
          </a:p>
          <a:p>
            <a:pPr indent="0" lvl="0" marL="0" marR="0" rtl="0" algn="l">
              <a:lnSpc>
                <a:spcPct val="100000"/>
              </a:lnSpc>
              <a:spcBef>
                <a:spcPts val="0"/>
              </a:spcBef>
              <a:spcAft>
                <a:spcPts val="0"/>
              </a:spcAft>
              <a:buClr>
                <a:schemeClr val="lt1"/>
              </a:buClr>
              <a:buSzPct val="25000"/>
              <a:buFont typeface="Cabin"/>
              <a:buNone/>
            </a:pPr>
            <a:r>
              <a:rPr b="0" baseline="0" i="0" lang="en-US" sz="2800" u="none" cap="none" strike="noStrike">
                <a:solidFill>
                  <a:schemeClr val="lt1"/>
                </a:solidFill>
                <a:latin typeface="Courier New"/>
                <a:ea typeface="Courier New"/>
                <a:cs typeface="Courier New"/>
                <a:sym typeface="Courier New"/>
              </a:rPr>
              <a:t>&gt;&gt;&gt; </a:t>
            </a:r>
            <a:r>
              <a:rPr b="0" baseline="0" i="0" lang="en-US" sz="2800" u="none" cap="none" strike="noStrike">
                <a:solidFill>
                  <a:srgbClr val="FFFF00"/>
                </a:solidFill>
                <a:latin typeface="Courier New"/>
                <a:ea typeface="Courier New"/>
                <a:cs typeface="Courier New"/>
                <a:sym typeface="Courier New"/>
              </a:rPr>
              <a:t>print</a:t>
            </a:r>
            <a:r>
              <a:rPr b="0" baseline="0" i="0" lang="en-US" sz="2800" u="none" cap="none" strike="noStrike">
                <a:solidFill>
                  <a:schemeClr val="lt1"/>
                </a:solidFill>
                <a:latin typeface="Courier New"/>
                <a:ea typeface="Courier New"/>
                <a:cs typeface="Courier New"/>
                <a:sym typeface="Courier New"/>
              </a:rPr>
              <a:t> 99</a:t>
            </a:r>
            <a:r>
              <a:rPr b="0" baseline="0" i="0" lang="en-US" sz="2800" u="none" cap="none" strike="noStrike">
                <a:solidFill>
                  <a:srgbClr val="00FFFF"/>
                </a:solidFill>
                <a:latin typeface="Courier New"/>
                <a:ea typeface="Courier New"/>
                <a:cs typeface="Courier New"/>
                <a:sym typeface="Courier New"/>
              </a:rPr>
              <a:t> /</a:t>
            </a:r>
            <a:r>
              <a:rPr b="0" baseline="0" i="0" lang="en-US" sz="2800" u="none" cap="none" strike="noStrike">
                <a:solidFill>
                  <a:schemeClr val="lt1"/>
                </a:solidFill>
                <a:latin typeface="Courier New"/>
                <a:ea typeface="Courier New"/>
                <a:cs typeface="Courier New"/>
                <a:sym typeface="Courier New"/>
              </a:rPr>
              <a:t> 100.0</a:t>
            </a:r>
          </a:p>
          <a:p>
            <a:pPr indent="0" lvl="0" marL="0" marR="0" rtl="0" algn="l">
              <a:lnSpc>
                <a:spcPct val="100000"/>
              </a:lnSpc>
              <a:spcBef>
                <a:spcPts val="0"/>
              </a:spcBef>
              <a:spcAft>
                <a:spcPts val="0"/>
              </a:spcAft>
              <a:buClr>
                <a:schemeClr val="lt1"/>
              </a:buClr>
              <a:buSzPct val="25000"/>
              <a:buFont typeface="Cabin"/>
              <a:buNone/>
            </a:pPr>
            <a:r>
              <a:rPr b="0" baseline="0" i="0" lang="en-US" sz="2800" u="none" cap="none" strike="noStrike">
                <a:solidFill>
                  <a:schemeClr val="lt1"/>
                </a:solidFill>
                <a:latin typeface="Courier New"/>
                <a:ea typeface="Courier New"/>
                <a:cs typeface="Courier New"/>
                <a:sym typeface="Courier New"/>
              </a:rPr>
              <a:t>0.99</a:t>
            </a:r>
          </a:p>
          <a:p>
            <a:pPr indent="0" lvl="0" marL="0" marR="0" rtl="0" algn="l">
              <a:lnSpc>
                <a:spcPct val="100000"/>
              </a:lnSpc>
              <a:spcBef>
                <a:spcPts val="0"/>
              </a:spcBef>
              <a:spcAft>
                <a:spcPts val="0"/>
              </a:spcAft>
              <a:buClr>
                <a:schemeClr val="lt1"/>
              </a:buClr>
              <a:buSzPct val="25000"/>
              <a:buFont typeface="Cabin"/>
              <a:buNone/>
            </a:pPr>
            <a:r>
              <a:rPr b="0" baseline="0" i="0" lang="en-US" sz="2800" u="none" cap="none" strike="noStrike">
                <a:solidFill>
                  <a:schemeClr val="lt1"/>
                </a:solidFill>
                <a:latin typeface="Courier New"/>
                <a:ea typeface="Courier New"/>
                <a:cs typeface="Courier New"/>
                <a:sym typeface="Courier New"/>
              </a:rPr>
              <a:t>&gt;&gt;&gt; </a:t>
            </a:r>
            <a:r>
              <a:rPr b="0" baseline="0" i="0" lang="en-US" sz="2800" u="none" cap="none" strike="noStrike">
                <a:solidFill>
                  <a:srgbClr val="FFFF00"/>
                </a:solidFill>
                <a:latin typeface="Courier New"/>
                <a:ea typeface="Courier New"/>
                <a:cs typeface="Courier New"/>
                <a:sym typeface="Courier New"/>
              </a:rPr>
              <a:t>print</a:t>
            </a:r>
            <a:r>
              <a:rPr b="0" baseline="0" i="0" lang="en-US" sz="2800" u="none" cap="none" strike="noStrike">
                <a:solidFill>
                  <a:schemeClr val="lt1"/>
                </a:solidFill>
                <a:latin typeface="Courier New"/>
                <a:ea typeface="Courier New"/>
                <a:cs typeface="Courier New"/>
                <a:sym typeface="Courier New"/>
              </a:rPr>
              <a:t> 99.0 </a:t>
            </a:r>
            <a:r>
              <a:rPr b="0" baseline="0" i="0" lang="en-US" sz="2800" u="none" cap="none" strike="noStrike">
                <a:solidFill>
                  <a:srgbClr val="00FFFF"/>
                </a:solidFill>
                <a:latin typeface="Courier New"/>
                <a:ea typeface="Courier New"/>
                <a:cs typeface="Courier New"/>
                <a:sym typeface="Courier New"/>
              </a:rPr>
              <a:t>/</a:t>
            </a:r>
            <a:r>
              <a:rPr b="0" baseline="0" i="0" lang="en-US" sz="2800" u="none" cap="none" strike="noStrike">
                <a:solidFill>
                  <a:schemeClr val="lt1"/>
                </a:solidFill>
                <a:latin typeface="Courier New"/>
                <a:ea typeface="Courier New"/>
                <a:cs typeface="Courier New"/>
                <a:sym typeface="Courier New"/>
              </a:rPr>
              <a:t> 100</a:t>
            </a:r>
          </a:p>
          <a:p>
            <a:pPr indent="0" lvl="0" marL="0" marR="0" rtl="0" algn="l">
              <a:lnSpc>
                <a:spcPct val="100000"/>
              </a:lnSpc>
              <a:spcBef>
                <a:spcPts val="0"/>
              </a:spcBef>
              <a:spcAft>
                <a:spcPts val="0"/>
              </a:spcAft>
              <a:buClr>
                <a:schemeClr val="lt1"/>
              </a:buClr>
              <a:buSzPct val="25000"/>
              <a:buFont typeface="Cabin"/>
              <a:buNone/>
            </a:pPr>
            <a:r>
              <a:rPr b="0" baseline="0" i="0" lang="en-US" sz="2800" u="none" cap="none" strike="noStrike">
                <a:solidFill>
                  <a:schemeClr val="lt1"/>
                </a:solidFill>
                <a:latin typeface="Courier New"/>
                <a:ea typeface="Courier New"/>
                <a:cs typeface="Courier New"/>
                <a:sym typeface="Courier New"/>
              </a:rPr>
              <a:t>0.99</a:t>
            </a:r>
          </a:p>
          <a:p>
            <a:pPr indent="0" lvl="0" marL="0" marR="0" rtl="0" algn="l">
              <a:lnSpc>
                <a:spcPct val="100000"/>
              </a:lnSpc>
              <a:spcBef>
                <a:spcPts val="0"/>
              </a:spcBef>
              <a:spcAft>
                <a:spcPts val="0"/>
              </a:spcAft>
              <a:buClr>
                <a:schemeClr val="lt1"/>
              </a:buClr>
              <a:buSzPct val="25000"/>
              <a:buFont typeface="Cabin"/>
              <a:buNone/>
            </a:pPr>
            <a:r>
              <a:rPr b="0" baseline="0" i="0" lang="en-US" sz="2800" u="none" cap="none" strike="noStrike">
                <a:solidFill>
                  <a:schemeClr val="lt1"/>
                </a:solidFill>
                <a:latin typeface="Courier New"/>
                <a:ea typeface="Courier New"/>
                <a:cs typeface="Courier New"/>
                <a:sym typeface="Courier New"/>
              </a:rPr>
              <a:t>&gt;&gt;&gt; </a:t>
            </a:r>
            <a:r>
              <a:rPr b="0" baseline="0" i="0" lang="en-US" sz="2800" u="none" cap="none" strike="noStrike">
                <a:solidFill>
                  <a:srgbClr val="FFFF00"/>
                </a:solidFill>
                <a:latin typeface="Courier New"/>
                <a:ea typeface="Courier New"/>
                <a:cs typeface="Courier New"/>
                <a:sym typeface="Courier New"/>
              </a:rPr>
              <a:t>print</a:t>
            </a:r>
            <a:r>
              <a:rPr b="0" baseline="0" i="0" lang="en-US" sz="2800" u="none" cap="none" strike="noStrike">
                <a:solidFill>
                  <a:schemeClr val="lt1"/>
                </a:solidFill>
                <a:latin typeface="Courier New"/>
                <a:ea typeface="Courier New"/>
                <a:cs typeface="Courier New"/>
                <a:sym typeface="Courier New"/>
              </a:rPr>
              <a:t> 1 </a:t>
            </a:r>
            <a:r>
              <a:rPr b="0" baseline="0" i="0" lang="en-US" sz="2800" u="none" cap="none" strike="noStrike">
                <a:solidFill>
                  <a:srgbClr val="00FFFF"/>
                </a:solidFill>
                <a:latin typeface="Courier New"/>
                <a:ea typeface="Courier New"/>
                <a:cs typeface="Courier New"/>
                <a:sym typeface="Courier New"/>
              </a:rPr>
              <a:t>+</a:t>
            </a:r>
            <a:r>
              <a:rPr b="0" baseline="0" i="0" lang="en-US" sz="2800" u="none" cap="none" strike="noStrike">
                <a:solidFill>
                  <a:schemeClr val="lt1"/>
                </a:solidFill>
                <a:latin typeface="Courier New"/>
                <a:ea typeface="Courier New"/>
                <a:cs typeface="Courier New"/>
                <a:sym typeface="Courier New"/>
              </a:rPr>
              <a:t> 2 </a:t>
            </a:r>
            <a:r>
              <a:rPr b="0" baseline="0" i="0" lang="en-US" sz="2800" u="none" cap="none" strike="noStrike">
                <a:solidFill>
                  <a:srgbClr val="00FFFF"/>
                </a:solidFill>
                <a:latin typeface="Courier New"/>
                <a:ea typeface="Courier New"/>
                <a:cs typeface="Courier New"/>
                <a:sym typeface="Courier New"/>
              </a:rPr>
              <a:t>*</a:t>
            </a:r>
            <a:r>
              <a:rPr b="0" baseline="0" i="0" lang="en-US" sz="2800" u="none" cap="none" strike="noStrike">
                <a:solidFill>
                  <a:schemeClr val="lt1"/>
                </a:solidFill>
                <a:latin typeface="Courier New"/>
                <a:ea typeface="Courier New"/>
                <a:cs typeface="Courier New"/>
                <a:sym typeface="Courier New"/>
              </a:rPr>
              <a:t> 3 </a:t>
            </a:r>
            <a:r>
              <a:rPr b="0" baseline="0" i="0" lang="en-US" sz="2800" u="none" cap="none" strike="noStrike">
                <a:solidFill>
                  <a:srgbClr val="00FFFF"/>
                </a:solidFill>
                <a:latin typeface="Courier New"/>
                <a:ea typeface="Courier New"/>
                <a:cs typeface="Courier New"/>
                <a:sym typeface="Courier New"/>
              </a:rPr>
              <a:t>/</a:t>
            </a:r>
            <a:r>
              <a:rPr b="0" baseline="0" i="0" lang="en-US" sz="2800" u="none" cap="none" strike="noStrike">
                <a:solidFill>
                  <a:schemeClr val="lt1"/>
                </a:solidFill>
                <a:latin typeface="Courier New"/>
                <a:ea typeface="Courier New"/>
                <a:cs typeface="Courier New"/>
                <a:sym typeface="Courier New"/>
              </a:rPr>
              <a:t> 4.0 </a:t>
            </a:r>
            <a:r>
              <a:rPr b="0" baseline="0" i="0" lang="en-US" sz="2800" u="none" cap="none" strike="noStrike">
                <a:solidFill>
                  <a:srgbClr val="00FFFF"/>
                </a:solidFill>
                <a:latin typeface="Courier New"/>
                <a:ea typeface="Courier New"/>
                <a:cs typeface="Courier New"/>
                <a:sym typeface="Courier New"/>
              </a:rPr>
              <a:t>-</a:t>
            </a:r>
            <a:r>
              <a:rPr b="0" baseline="0" i="0" lang="en-US" sz="2800" u="none" cap="none" strike="noStrike">
                <a:solidFill>
                  <a:schemeClr val="lt1"/>
                </a:solidFill>
                <a:latin typeface="Courier New"/>
                <a:ea typeface="Courier New"/>
                <a:cs typeface="Courier New"/>
                <a:sym typeface="Courier New"/>
              </a:rPr>
              <a:t> 5</a:t>
            </a:r>
          </a:p>
          <a:p>
            <a:pPr indent="0" lvl="0" marL="0" marR="0" rtl="0" algn="l">
              <a:lnSpc>
                <a:spcPct val="100000"/>
              </a:lnSpc>
              <a:spcBef>
                <a:spcPts val="0"/>
              </a:spcBef>
              <a:spcAft>
                <a:spcPts val="0"/>
              </a:spcAft>
              <a:buClr>
                <a:schemeClr val="lt1"/>
              </a:buClr>
              <a:buSzPct val="25000"/>
              <a:buFont typeface="Cabin"/>
              <a:buNone/>
            </a:pPr>
            <a:r>
              <a:rPr b="0" baseline="0" i="0" lang="en-US" sz="2800" u="none" cap="none" strike="noStrike">
                <a:solidFill>
                  <a:schemeClr val="lt1"/>
                </a:solidFill>
                <a:latin typeface="Courier New"/>
                <a:ea typeface="Courier New"/>
                <a:cs typeface="Courier New"/>
                <a:sym typeface="Courier New"/>
              </a:rPr>
              <a:t>-2.5</a:t>
            </a:r>
          </a:p>
          <a:p>
            <a:pPr indent="0" lvl="0" marL="0" marR="0" rtl="0" algn="l">
              <a:lnSpc>
                <a:spcPct val="100000"/>
              </a:lnSpc>
              <a:spcBef>
                <a:spcPts val="0"/>
              </a:spcBef>
              <a:spcAft>
                <a:spcPts val="0"/>
              </a:spcAft>
              <a:buClr>
                <a:schemeClr val="lt1"/>
              </a:buClr>
              <a:buSzPct val="25000"/>
              <a:buFont typeface="Cabin"/>
              <a:buNone/>
            </a:pPr>
            <a:r>
              <a:rPr b="0" baseline="0" i="0" lang="en-US" sz="2800" u="none" cap="none" strike="noStrike">
                <a:solidFill>
                  <a:schemeClr val="lt1"/>
                </a:solidFill>
                <a:latin typeface="Courier New"/>
                <a:ea typeface="Courier New"/>
                <a:cs typeface="Courier New"/>
                <a:sym typeface="Courier New"/>
              </a:rPr>
              <a:t>&gt;&gt;&gt;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7600" u="none" cap="none" strike="noStrike">
                <a:solidFill>
                  <a:srgbClr val="FFFF00"/>
                </a:solidFill>
                <a:latin typeface="Cabin"/>
                <a:ea typeface="Cabin"/>
                <a:cs typeface="Cabin"/>
                <a:sym typeface="Cabin"/>
              </a:rPr>
              <a:t>What does </a:t>
            </a:r>
            <a:r>
              <a:rPr b="0" baseline="0" i="0" lang="en-US" sz="7600" u="none" cap="none" strike="noStrike">
                <a:solidFill>
                  <a:srgbClr val="FFFF00"/>
                </a:solidFill>
                <a:latin typeface="Arial"/>
                <a:ea typeface="Arial"/>
                <a:cs typeface="Arial"/>
                <a:sym typeface="Arial"/>
              </a:rPr>
              <a:t>“</a:t>
            </a:r>
            <a:r>
              <a:rPr b="0" baseline="0" i="0" lang="en-US" sz="7600" u="none" cap="none" strike="noStrike">
                <a:solidFill>
                  <a:srgbClr val="FFFF00"/>
                </a:solidFill>
                <a:latin typeface="Cabin"/>
                <a:ea typeface="Cabin"/>
                <a:cs typeface="Cabin"/>
                <a:sym typeface="Cabin"/>
              </a:rPr>
              <a:t>Type</a:t>
            </a:r>
            <a:r>
              <a:rPr b="0" baseline="0" i="0" lang="en-US" sz="7600" u="none" cap="none" strike="noStrike">
                <a:solidFill>
                  <a:srgbClr val="FFFF00"/>
                </a:solidFill>
                <a:latin typeface="Arial"/>
                <a:ea typeface="Arial"/>
                <a:cs typeface="Arial"/>
                <a:sym typeface="Arial"/>
              </a:rPr>
              <a:t>”</a:t>
            </a:r>
            <a:r>
              <a:rPr b="0" baseline="0" i="0" lang="en-US" sz="7600" u="none" cap="none" strike="noStrike">
                <a:solidFill>
                  <a:srgbClr val="FFFF00"/>
                </a:solidFill>
                <a:latin typeface="Cabin"/>
                <a:ea typeface="Cabin"/>
                <a:cs typeface="Cabin"/>
                <a:sym typeface="Cabin"/>
              </a:rPr>
              <a:t> Mean?</a:t>
            </a:r>
          </a:p>
        </p:txBody>
      </p:sp>
      <p:sp>
        <p:nvSpPr>
          <p:cNvPr id="354" name="Shape 354"/>
          <p:cNvSpPr txBox="1"/>
          <p:nvPr>
            <p:ph idx="1" type="body"/>
          </p:nvPr>
        </p:nvSpPr>
        <p:spPr>
          <a:xfrm>
            <a:off x="1155700" y="2603500"/>
            <a:ext cx="7213600"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In Python variables, literals and constants have a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rgbClr val="00FF00"/>
                </a:solidFill>
                <a:latin typeface="Cabin"/>
                <a:ea typeface="Cabin"/>
                <a:cs typeface="Cabin"/>
                <a:sym typeface="Cabin"/>
              </a:rPr>
              <a:t>type</a:t>
            </a:r>
            <a:r>
              <a:rPr b="0" baseline="0" i="0" lang="en-US" sz="3600" u="none" cap="none" strike="noStrike">
                <a:solidFill>
                  <a:schemeClr val="lt1"/>
                </a:solidFill>
                <a:latin typeface="Arial"/>
                <a:ea typeface="Arial"/>
                <a:cs typeface="Arial"/>
                <a:sym typeface="Arial"/>
              </a:rPr>
              <a:t>”</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Python knows the </a:t>
            </a:r>
            <a:r>
              <a:rPr b="0" baseline="0" i="0" lang="en-US" sz="3600" u="none" cap="none" strike="noStrike">
                <a:solidFill>
                  <a:srgbClr val="00FF00"/>
                </a:solidFill>
                <a:latin typeface="Cabin"/>
                <a:ea typeface="Cabin"/>
                <a:cs typeface="Cabin"/>
                <a:sym typeface="Cabin"/>
              </a:rPr>
              <a:t>difference</a:t>
            </a:r>
            <a:r>
              <a:rPr b="0" baseline="0" i="0" lang="en-US" sz="3600" u="none" cap="none" strike="noStrike">
                <a:solidFill>
                  <a:schemeClr val="lt1"/>
                </a:solidFill>
                <a:latin typeface="Cabin"/>
                <a:ea typeface="Cabin"/>
                <a:cs typeface="Cabin"/>
                <a:sym typeface="Cabin"/>
              </a:rPr>
              <a:t> between an integer number and a string</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For example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rgbClr val="00FFFF"/>
                </a:solidFill>
                <a:latin typeface="Cabin"/>
                <a:ea typeface="Cabin"/>
                <a:cs typeface="Cabin"/>
                <a:sym typeface="Cabin"/>
              </a:rPr>
              <a:t>+</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 means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addition</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 if something is a number and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concatenate</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 if something is a string </a:t>
            </a:r>
          </a:p>
        </p:txBody>
      </p:sp>
      <p:sp>
        <p:nvSpPr>
          <p:cNvPr id="355" name="Shape 355"/>
          <p:cNvSpPr txBox="1"/>
          <p:nvPr/>
        </p:nvSpPr>
        <p:spPr>
          <a:xfrm>
            <a:off x="9982200" y="3549650"/>
            <a:ext cx="6076799" cy="32258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baseline="0" i="0" lang="en-US" sz="2600" u="none" cap="none" strike="noStrike">
                <a:solidFill>
                  <a:srgbClr val="FFFF00"/>
                </a:solidFill>
                <a:latin typeface="Courier New"/>
                <a:ea typeface="Courier New"/>
                <a:cs typeface="Courier New"/>
                <a:sym typeface="Courier New"/>
              </a:rPr>
              <a:t>&gt;&gt;&gt; ddd = 1 + 4</a:t>
            </a:r>
          </a:p>
          <a:p>
            <a:pPr indent="0" lvl="0" marL="0" marR="0" rtl="0" algn="l">
              <a:lnSpc>
                <a:spcPct val="100000"/>
              </a:lnSpc>
              <a:spcBef>
                <a:spcPts val="0"/>
              </a:spcBef>
              <a:spcAft>
                <a:spcPts val="0"/>
              </a:spcAft>
              <a:buClr>
                <a:srgbClr val="FFFF00"/>
              </a:buClr>
              <a:buSzPct val="25000"/>
              <a:buFont typeface="Cabin"/>
              <a:buNone/>
            </a:pPr>
            <a:r>
              <a:rPr b="0" baseline="0" i="0" lang="en-US" sz="2600" u="none" cap="none" strike="noStrike">
                <a:solidFill>
                  <a:srgbClr val="FFFF00"/>
                </a:solidFill>
                <a:latin typeface="Courier New"/>
                <a:ea typeface="Courier New"/>
                <a:cs typeface="Courier New"/>
                <a:sym typeface="Courier New"/>
              </a:rPr>
              <a:t>&gt;&gt;&gt; print ddd</a:t>
            </a:r>
          </a:p>
          <a:p>
            <a:pPr indent="0" lvl="0" marL="0" marR="0" rtl="0" algn="l">
              <a:lnSpc>
                <a:spcPct val="100000"/>
              </a:lnSpc>
              <a:spcBef>
                <a:spcPts val="0"/>
              </a:spcBef>
              <a:spcAft>
                <a:spcPts val="0"/>
              </a:spcAft>
              <a:buClr>
                <a:srgbClr val="FFFF00"/>
              </a:buClr>
              <a:buSzPct val="25000"/>
              <a:buFont typeface="Cabin"/>
              <a:buNone/>
            </a:pPr>
            <a:r>
              <a:rPr b="0" baseline="0" i="0" lang="en-US" sz="2600" u="none" cap="none" strike="noStrike">
                <a:solidFill>
                  <a:srgbClr val="FFFF00"/>
                </a:solidFill>
                <a:latin typeface="Courier New"/>
                <a:ea typeface="Courier New"/>
                <a:cs typeface="Courier New"/>
                <a:sym typeface="Courier New"/>
              </a:rPr>
              <a:t>5</a:t>
            </a:r>
          </a:p>
          <a:p>
            <a:pPr indent="0" lvl="0" marL="0" marR="0" rtl="0" algn="l">
              <a:lnSpc>
                <a:spcPct val="100000"/>
              </a:lnSpc>
              <a:spcBef>
                <a:spcPts val="0"/>
              </a:spcBef>
              <a:spcAft>
                <a:spcPts val="0"/>
              </a:spcAft>
              <a:buClr>
                <a:srgbClr val="FFFF00"/>
              </a:buClr>
              <a:buSzPct val="25000"/>
              <a:buFont typeface="Cabin"/>
              <a:buNone/>
            </a:pPr>
            <a:r>
              <a:rPr b="0" baseline="0" i="0" lang="en-US" sz="2600" u="none" cap="none" strike="noStrike">
                <a:solidFill>
                  <a:srgbClr val="FFFF00"/>
                </a:solidFill>
                <a:latin typeface="Courier New"/>
                <a:ea typeface="Courier New"/>
                <a:cs typeface="Courier New"/>
                <a:sym typeface="Courier New"/>
              </a:rPr>
              <a:t>&gt;&gt;&gt; eee = 'hello ' + 'there'</a:t>
            </a:r>
          </a:p>
          <a:p>
            <a:pPr indent="0" lvl="0" marL="0" marR="0" rtl="0" algn="l">
              <a:lnSpc>
                <a:spcPct val="100000"/>
              </a:lnSpc>
              <a:spcBef>
                <a:spcPts val="0"/>
              </a:spcBef>
              <a:spcAft>
                <a:spcPts val="0"/>
              </a:spcAft>
              <a:buClr>
                <a:srgbClr val="FFFF00"/>
              </a:buClr>
              <a:buSzPct val="25000"/>
              <a:buFont typeface="Cabin"/>
              <a:buNone/>
            </a:pPr>
            <a:r>
              <a:rPr b="0" baseline="0" i="0" lang="en-US" sz="2600" u="none" cap="none" strike="noStrike">
                <a:solidFill>
                  <a:srgbClr val="FFFF00"/>
                </a:solidFill>
                <a:latin typeface="Courier New"/>
                <a:ea typeface="Courier New"/>
                <a:cs typeface="Courier New"/>
                <a:sym typeface="Courier New"/>
              </a:rPr>
              <a:t>&gt;&gt;&gt; print eee</a:t>
            </a:r>
          </a:p>
          <a:p>
            <a:pPr indent="0" lvl="0" marL="0" marR="0" rtl="0" algn="l">
              <a:lnSpc>
                <a:spcPct val="100000"/>
              </a:lnSpc>
              <a:spcBef>
                <a:spcPts val="0"/>
              </a:spcBef>
              <a:spcAft>
                <a:spcPts val="0"/>
              </a:spcAft>
              <a:buClr>
                <a:srgbClr val="FFFF00"/>
              </a:buClr>
              <a:buSzPct val="25000"/>
              <a:buFont typeface="Cabin"/>
              <a:buNone/>
            </a:pPr>
            <a:r>
              <a:rPr b="0" baseline="0" i="0" lang="en-US" sz="2600" u="none" cap="none" strike="noStrike">
                <a:solidFill>
                  <a:srgbClr val="FFFF00"/>
                </a:solidFill>
                <a:latin typeface="Courier New"/>
                <a:ea typeface="Courier New"/>
                <a:cs typeface="Courier New"/>
                <a:sym typeface="Courier New"/>
              </a:rPr>
              <a:t>hello there</a:t>
            </a:r>
          </a:p>
        </p:txBody>
      </p:sp>
      <p:sp>
        <p:nvSpPr>
          <p:cNvPr id="356" name="Shape 356"/>
          <p:cNvSpPr txBox="1"/>
          <p:nvPr/>
        </p:nvSpPr>
        <p:spPr>
          <a:xfrm>
            <a:off x="9141125" y="7785100"/>
            <a:ext cx="62145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concatenate = put together</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1282700" y="241300"/>
            <a:ext cx="13233299" cy="2286000"/>
          </a:xfrm>
          <a:prstGeom prst="rect">
            <a:avLst/>
          </a:prstGeom>
          <a:no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7800" u="none" cap="none" strike="noStrike">
                <a:solidFill>
                  <a:srgbClr val="FFFF00"/>
                </a:solidFill>
                <a:latin typeface="Cabin"/>
                <a:ea typeface="Cabin"/>
                <a:cs typeface="Cabin"/>
                <a:sym typeface="Cabin"/>
              </a:rPr>
              <a:t>Constants</a:t>
            </a:r>
          </a:p>
        </p:txBody>
      </p:sp>
      <p:sp>
        <p:nvSpPr>
          <p:cNvPr id="93" name="Shape 93"/>
          <p:cNvSpPr txBox="1"/>
          <p:nvPr>
            <p:ph idx="1" type="body"/>
          </p:nvPr>
        </p:nvSpPr>
        <p:spPr>
          <a:xfrm>
            <a:off x="977900" y="2590800"/>
            <a:ext cx="13233299" cy="4521299"/>
          </a:xfrm>
          <a:prstGeom prst="rect">
            <a:avLst/>
          </a:prstGeom>
          <a:noFill/>
          <a:ln>
            <a:noFill/>
          </a:ln>
        </p:spPr>
        <p:txBody>
          <a:bodyPr anchorCtr="0" anchor="ctr" bIns="50800" lIns="50800" rIns="50800" tIns="50800">
            <a:noAutofit/>
          </a:bodyPr>
          <a:lstStyle/>
          <a:p>
            <a:pPr indent="-603377" lvl="0" marL="1104900" marR="0" rtl="0" algn="l">
              <a:lnSpc>
                <a:spcPct val="100000"/>
              </a:lnSpc>
              <a:spcBef>
                <a:spcPts val="0"/>
              </a:spcBef>
              <a:spcAft>
                <a:spcPts val="0"/>
              </a:spcAft>
              <a:buClr>
                <a:srgbClr val="FF9900"/>
              </a:buClr>
              <a:buSzPct val="100000"/>
              <a:buFont typeface="Cabin"/>
              <a:buChar char="•"/>
            </a:pPr>
            <a:r>
              <a:rPr b="0" baseline="0" i="0" lang="en-US" sz="3600" u="none" cap="none" strike="noStrike">
                <a:solidFill>
                  <a:srgbClr val="FF9900"/>
                </a:solidFill>
                <a:latin typeface="Cabin"/>
                <a:ea typeface="Cabin"/>
                <a:cs typeface="Cabin"/>
                <a:sym typeface="Cabin"/>
              </a:rPr>
              <a:t>Fixed values </a:t>
            </a:r>
            <a:r>
              <a:rPr b="0" baseline="0" i="0" lang="en-US" sz="3600" u="none" cap="none" strike="noStrike">
                <a:solidFill>
                  <a:srgbClr val="FFFFFF"/>
                </a:solidFill>
                <a:latin typeface="Cabin"/>
                <a:ea typeface="Cabin"/>
                <a:cs typeface="Cabin"/>
                <a:sym typeface="Cabin"/>
              </a:rPr>
              <a:t>such as numbers, letters, and strings are called </a:t>
            </a:r>
            <a:r>
              <a:rPr b="0" baseline="0" i="0" lang="en-US" sz="3600" u="none" cap="none" strike="noStrike">
                <a:solidFill>
                  <a:srgbClr val="FF9900"/>
                </a:solidFill>
                <a:latin typeface="Arial"/>
                <a:ea typeface="Arial"/>
                <a:cs typeface="Arial"/>
                <a:sym typeface="Arial"/>
              </a:rPr>
              <a:t>“</a:t>
            </a:r>
            <a:r>
              <a:rPr b="0" baseline="0" i="0" lang="en-US" sz="3600" u="none" cap="none" strike="noStrike">
                <a:solidFill>
                  <a:srgbClr val="FF9900"/>
                </a:solidFill>
                <a:latin typeface="Cabin"/>
                <a:ea typeface="Cabin"/>
                <a:cs typeface="Cabin"/>
                <a:sym typeface="Cabin"/>
              </a:rPr>
              <a:t>constants</a:t>
            </a:r>
            <a:r>
              <a:rPr b="0" baseline="0" i="0" lang="en-US" sz="3600" u="none" cap="none" strike="noStrike">
                <a:solidFill>
                  <a:srgbClr val="FF9900"/>
                </a:solidFill>
                <a:latin typeface="Arial"/>
                <a:ea typeface="Arial"/>
                <a:cs typeface="Arial"/>
                <a:sym typeface="Arial"/>
              </a:rPr>
              <a:t>”</a:t>
            </a:r>
            <a:r>
              <a:rPr b="0" baseline="0" i="0" lang="en-US" sz="3600" u="none" cap="none" strike="noStrike">
                <a:solidFill>
                  <a:srgbClr val="FF9900"/>
                </a:solidFill>
                <a:latin typeface="Cabin"/>
                <a:ea typeface="Cabin"/>
                <a:cs typeface="Cabin"/>
                <a:sym typeface="Cabin"/>
              </a:rPr>
              <a:t> </a:t>
            </a:r>
            <a:r>
              <a:rPr b="0" baseline="0" i="0" lang="en-US" sz="3600" u="none" cap="none" strike="noStrike">
                <a:solidFill>
                  <a:srgbClr val="FFFFFF"/>
                </a:solidFill>
                <a:latin typeface="Cabin"/>
                <a:ea typeface="Cabin"/>
                <a:cs typeface="Cabin"/>
                <a:sym typeface="Cabin"/>
              </a:rPr>
              <a:t>because their value does not change</a:t>
            </a:r>
          </a:p>
          <a:p>
            <a:pPr indent="-603377" lvl="0" marL="1104900" marR="0" rtl="0" algn="l">
              <a:lnSpc>
                <a:spcPct val="100000"/>
              </a:lnSpc>
              <a:spcBef>
                <a:spcPts val="23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Numeric </a:t>
            </a:r>
            <a:r>
              <a:rPr b="0" baseline="0" i="0" lang="en-US" sz="3600" u="none" cap="none" strike="noStrike">
                <a:solidFill>
                  <a:srgbClr val="FF9900"/>
                </a:solidFill>
                <a:latin typeface="Cabin"/>
                <a:ea typeface="Cabin"/>
                <a:cs typeface="Cabin"/>
                <a:sym typeface="Cabin"/>
              </a:rPr>
              <a:t>constants</a:t>
            </a:r>
            <a:r>
              <a:rPr b="0" baseline="0" i="0" lang="en-US" sz="3600" u="none" cap="none" strike="noStrike">
                <a:solidFill>
                  <a:schemeClr val="lt1"/>
                </a:solidFill>
                <a:latin typeface="Cabin"/>
                <a:ea typeface="Cabin"/>
                <a:cs typeface="Cabin"/>
                <a:sym typeface="Cabin"/>
              </a:rPr>
              <a:t> are as you expect</a:t>
            </a:r>
          </a:p>
          <a:p>
            <a:pPr indent="-603377" lvl="0" marL="1104900" marR="0" rtl="0" algn="l">
              <a:lnSpc>
                <a:spcPct val="100000"/>
              </a:lnSpc>
              <a:spcBef>
                <a:spcPts val="23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String </a:t>
            </a:r>
            <a:r>
              <a:rPr b="0" baseline="0" i="0" lang="en-US" sz="3600" u="none" cap="none" strike="noStrike">
                <a:solidFill>
                  <a:srgbClr val="FF9900"/>
                </a:solidFill>
                <a:latin typeface="Cabin"/>
                <a:ea typeface="Cabin"/>
                <a:cs typeface="Cabin"/>
                <a:sym typeface="Cabin"/>
              </a:rPr>
              <a:t>constants</a:t>
            </a:r>
            <a:r>
              <a:rPr b="0" baseline="0" i="0" lang="en-US" sz="3600" u="none" cap="none" strike="noStrike">
                <a:solidFill>
                  <a:schemeClr val="lt1"/>
                </a:solidFill>
                <a:latin typeface="Cabin"/>
                <a:ea typeface="Cabin"/>
                <a:cs typeface="Cabin"/>
                <a:sym typeface="Cabin"/>
              </a:rPr>
              <a:t> use single</a:t>
            </a:r>
            <a:r>
              <a:rPr lang="en-US" sz="3600">
                <a:solidFill>
                  <a:schemeClr val="lt1"/>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quotes (')</a:t>
            </a:r>
            <a:br>
              <a:rPr b="0" baseline="0" i="0" lang="en-US" sz="3600" u="none" cap="none" strike="noStrike">
                <a:solidFill>
                  <a:schemeClr val="lt1"/>
                </a:solidFill>
                <a:latin typeface="Cabin"/>
                <a:ea typeface="Cabin"/>
                <a:cs typeface="Cabin"/>
                <a:sym typeface="Cabin"/>
              </a:rPr>
            </a:br>
            <a:r>
              <a:rPr b="0" baseline="0" i="0" lang="en-US" sz="3600" u="none" cap="none" strike="noStrike">
                <a:solidFill>
                  <a:schemeClr val="lt1"/>
                </a:solidFill>
                <a:latin typeface="Cabin"/>
                <a:ea typeface="Cabin"/>
                <a:cs typeface="Cabin"/>
                <a:sym typeface="Cabin"/>
              </a:rPr>
              <a:t>or double</a:t>
            </a:r>
            <a:r>
              <a:rPr lang="en-US" sz="3600">
                <a:solidFill>
                  <a:schemeClr val="lt1"/>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quotes (")</a:t>
            </a:r>
            <a:br>
              <a:rPr b="0" baseline="0" i="0" lang="en-US" sz="3600" u="none" cap="none" strike="noStrike">
                <a:solidFill>
                  <a:schemeClr val="lt1"/>
                </a:solidFill>
                <a:latin typeface="Cabin"/>
                <a:ea typeface="Cabin"/>
                <a:cs typeface="Cabin"/>
                <a:sym typeface="Cabin"/>
              </a:rPr>
            </a:br>
          </a:p>
        </p:txBody>
      </p:sp>
      <p:sp>
        <p:nvSpPr>
          <p:cNvPr id="94" name="Shape 94"/>
          <p:cNvSpPr txBox="1"/>
          <p:nvPr/>
        </p:nvSpPr>
        <p:spPr>
          <a:xfrm>
            <a:off x="10326050" y="5041900"/>
            <a:ext cx="5320199" cy="34544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&gt;&gt;&gt; </a:t>
            </a:r>
            <a:r>
              <a:rPr b="0" baseline="0" i="0" lang="en-US" sz="3000" u="none" cap="none" strike="noStrike">
                <a:solidFill>
                  <a:srgbClr val="FFFF00"/>
                </a:solidFill>
                <a:latin typeface="Courier New"/>
                <a:ea typeface="Courier New"/>
                <a:cs typeface="Courier New"/>
                <a:sym typeface="Courier New"/>
              </a:rPr>
              <a:t>print</a:t>
            </a:r>
            <a:r>
              <a:rPr b="0" baseline="0" i="0" lang="en-US" sz="3000" u="none" cap="none" strike="noStrike">
                <a:solidFill>
                  <a:srgbClr val="FF7F00"/>
                </a:solidFill>
                <a:latin typeface="Courier New"/>
                <a:ea typeface="Courier New"/>
                <a:cs typeface="Courier New"/>
                <a:sym typeface="Courier New"/>
              </a:rPr>
              <a:t> </a:t>
            </a:r>
            <a:r>
              <a:rPr b="0" baseline="0" i="0" lang="en-US" sz="3000" u="none" cap="none" strike="noStrike">
                <a:solidFill>
                  <a:srgbClr val="FF9900"/>
                </a:solidFill>
                <a:latin typeface="Courier New"/>
                <a:ea typeface="Courier New"/>
                <a:cs typeface="Courier New"/>
                <a:sym typeface="Courier New"/>
              </a:rPr>
              <a:t>123</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123</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&gt;&gt;&gt; </a:t>
            </a:r>
            <a:r>
              <a:rPr b="0" baseline="0" i="0" lang="en-US" sz="3000" u="none" cap="none" strike="noStrike">
                <a:solidFill>
                  <a:srgbClr val="FFFF00"/>
                </a:solidFill>
                <a:latin typeface="Courier New"/>
                <a:ea typeface="Courier New"/>
                <a:cs typeface="Courier New"/>
                <a:sym typeface="Courier New"/>
              </a:rPr>
              <a:t>print</a:t>
            </a:r>
            <a:r>
              <a:rPr b="0" baseline="0" i="0" lang="en-US" sz="3000" u="none" cap="none" strike="noStrike">
                <a:solidFill>
                  <a:srgbClr val="FF7F00"/>
                </a:solidFill>
                <a:latin typeface="Courier New"/>
                <a:ea typeface="Courier New"/>
                <a:cs typeface="Courier New"/>
                <a:sym typeface="Courier New"/>
              </a:rPr>
              <a:t> </a:t>
            </a:r>
            <a:r>
              <a:rPr b="0" baseline="0" i="0" lang="en-US" sz="3000" u="none" cap="none" strike="noStrike">
                <a:solidFill>
                  <a:srgbClr val="FF9900"/>
                </a:solidFill>
                <a:latin typeface="Courier New"/>
                <a:ea typeface="Courier New"/>
                <a:cs typeface="Courier New"/>
                <a:sym typeface="Courier New"/>
              </a:rPr>
              <a:t>98.6</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98.6</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&gt;&gt;&gt;</a:t>
            </a:r>
            <a:r>
              <a:rPr b="0" baseline="0" i="0" lang="en-US" sz="3000" u="none" cap="none" strike="noStrike">
                <a:solidFill>
                  <a:srgbClr val="FFFF00"/>
                </a:solidFill>
                <a:latin typeface="Courier New"/>
                <a:ea typeface="Courier New"/>
                <a:cs typeface="Courier New"/>
                <a:sym typeface="Courier New"/>
              </a:rPr>
              <a:t> print</a:t>
            </a:r>
            <a:r>
              <a:rPr b="0" baseline="0" i="0" lang="en-US" sz="3000" u="none" cap="none" strike="noStrike">
                <a:solidFill>
                  <a:schemeClr val="lt1"/>
                </a:solidFill>
                <a:latin typeface="Courier New"/>
                <a:ea typeface="Courier New"/>
                <a:cs typeface="Courier New"/>
                <a:sym typeface="Courier New"/>
              </a:rPr>
              <a:t> </a:t>
            </a:r>
            <a:r>
              <a:rPr b="0" baseline="0" i="0" lang="en-US" sz="3000" u="none" cap="none" strike="noStrike">
                <a:solidFill>
                  <a:srgbClr val="FF9900"/>
                </a:solidFill>
                <a:latin typeface="Courier New"/>
                <a:ea typeface="Courier New"/>
                <a:cs typeface="Courier New"/>
                <a:sym typeface="Courier New"/>
              </a:rPr>
              <a:t>'Hello world'</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Hello world</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0" name="Shape 360"/>
        <p:cNvGrpSpPr/>
        <p:nvPr/>
      </p:nvGrpSpPr>
      <p:grpSpPr>
        <a:xfrm>
          <a:off x="0" y="0"/>
          <a:ext cx="0" cy="0"/>
          <a:chOff x="0" y="0"/>
          <a:chExt cx="0" cy="0"/>
        </a:xfrm>
      </p:grpSpPr>
      <p:sp>
        <p:nvSpPr>
          <p:cNvPr id="361" name="Shape 361"/>
          <p:cNvSpPr txBox="1"/>
          <p:nvPr>
            <p:ph type="title"/>
          </p:nvPr>
        </p:nvSpPr>
        <p:spPr>
          <a:xfrm>
            <a:off x="3387675" y="83275"/>
            <a:ext cx="73152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FFFF00"/>
                </a:solidFill>
                <a:latin typeface="Cabin"/>
                <a:ea typeface="Cabin"/>
                <a:cs typeface="Cabin"/>
                <a:sym typeface="Cabin"/>
              </a:rPr>
              <a:t>Type Matters</a:t>
            </a:r>
          </a:p>
        </p:txBody>
      </p:sp>
      <p:sp>
        <p:nvSpPr>
          <p:cNvPr id="362" name="Shape 362"/>
          <p:cNvSpPr txBox="1"/>
          <p:nvPr>
            <p:ph idx="1" type="body"/>
          </p:nvPr>
        </p:nvSpPr>
        <p:spPr>
          <a:xfrm>
            <a:off x="774700" y="2603500"/>
            <a:ext cx="7467600" cy="57023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Python knows what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rgbClr val="00FF00"/>
                </a:solidFill>
                <a:latin typeface="Cabin"/>
                <a:ea typeface="Cabin"/>
                <a:cs typeface="Cabin"/>
                <a:sym typeface="Cabin"/>
              </a:rPr>
              <a:t>type</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 everything is </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Some operations are prohibited</a:t>
            </a:r>
          </a:p>
          <a:p>
            <a:pPr indent="-371094" lvl="0" marL="749300" marR="0" rtl="0" algn="l">
              <a:lnSpc>
                <a:spcPct val="100000"/>
              </a:lnSpc>
              <a:spcBef>
                <a:spcPts val="3500"/>
              </a:spcBef>
              <a:spcAft>
                <a:spcPts val="0"/>
              </a:spcAft>
              <a:buClr>
                <a:srgbClr val="00FFFF"/>
              </a:buClr>
              <a:buSzPct val="100000"/>
              <a:buFont typeface="Cabin"/>
              <a:buChar char="•"/>
            </a:pPr>
            <a:r>
              <a:rPr b="0" baseline="0" i="0" lang="en-US" sz="3600" u="none" cap="none" strike="noStrike">
                <a:solidFill>
                  <a:srgbClr val="00FFFF"/>
                </a:solidFill>
                <a:latin typeface="Cabin"/>
                <a:ea typeface="Cabin"/>
                <a:cs typeface="Cabin"/>
                <a:sym typeface="Cabin"/>
              </a:rPr>
              <a:t>You cannot </a:t>
            </a:r>
            <a:r>
              <a:rPr b="0" baseline="0" i="0" lang="en-US" sz="3600" u="none" cap="none" strike="noStrike">
                <a:solidFill>
                  <a:srgbClr val="00FFFF"/>
                </a:solidFill>
                <a:latin typeface="Arial"/>
                <a:ea typeface="Arial"/>
                <a:cs typeface="Arial"/>
                <a:sym typeface="Arial"/>
              </a:rPr>
              <a:t>“</a:t>
            </a:r>
            <a:r>
              <a:rPr b="0" baseline="0" i="0" lang="en-US" sz="3600" u="none" cap="none" strike="noStrike">
                <a:solidFill>
                  <a:srgbClr val="00FFFF"/>
                </a:solidFill>
                <a:latin typeface="Cabin"/>
                <a:ea typeface="Cabin"/>
                <a:cs typeface="Cabin"/>
                <a:sym typeface="Cabin"/>
              </a:rPr>
              <a:t>add 1</a:t>
            </a:r>
            <a:r>
              <a:rPr b="0" baseline="0" i="0" lang="en-US" sz="3600" u="none" cap="none" strike="noStrike">
                <a:solidFill>
                  <a:srgbClr val="00FFFF"/>
                </a:solidFill>
                <a:latin typeface="Arial"/>
                <a:ea typeface="Arial"/>
                <a:cs typeface="Arial"/>
                <a:sym typeface="Arial"/>
              </a:rPr>
              <a:t>”</a:t>
            </a:r>
            <a:r>
              <a:rPr b="0" baseline="0" i="0" lang="en-US" sz="3600" u="none" cap="none" strike="noStrike">
                <a:solidFill>
                  <a:srgbClr val="00FFFF"/>
                </a:solidFill>
                <a:latin typeface="Cabin"/>
                <a:ea typeface="Cabin"/>
                <a:cs typeface="Cabin"/>
                <a:sym typeface="Cabin"/>
              </a:rPr>
              <a:t> to a string</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We can ask Python what type something is by using the </a:t>
            </a:r>
            <a:r>
              <a:rPr b="0" baseline="0" i="0" lang="en-US" sz="3600" u="none" cap="none" strike="noStrike">
                <a:solidFill>
                  <a:srgbClr val="00FF00"/>
                </a:solidFill>
                <a:latin typeface="Cabin"/>
                <a:ea typeface="Cabin"/>
                <a:cs typeface="Cabin"/>
                <a:sym typeface="Cabin"/>
              </a:rPr>
              <a:t>type()</a:t>
            </a:r>
            <a:r>
              <a:rPr b="0" baseline="0" i="0" lang="en-US" sz="3600" u="none" cap="none" strike="noStrike">
                <a:solidFill>
                  <a:schemeClr val="lt1"/>
                </a:solidFill>
                <a:latin typeface="Cabin"/>
                <a:ea typeface="Cabin"/>
                <a:cs typeface="Cabin"/>
                <a:sym typeface="Cabin"/>
              </a:rPr>
              <a:t> function</a:t>
            </a:r>
          </a:p>
        </p:txBody>
      </p:sp>
      <p:sp>
        <p:nvSpPr>
          <p:cNvPr id="363" name="Shape 363"/>
          <p:cNvSpPr txBox="1"/>
          <p:nvPr/>
        </p:nvSpPr>
        <p:spPr>
          <a:xfrm>
            <a:off x="8778875" y="2120900"/>
            <a:ext cx="7315200" cy="6403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baseline="0" i="0" lang="en-US" sz="2800" u="none" cap="none" strike="noStrike">
                <a:solidFill>
                  <a:srgbClr val="FFFF00"/>
                </a:solidFill>
                <a:latin typeface="Courier New"/>
                <a:ea typeface="Courier New"/>
                <a:cs typeface="Courier New"/>
                <a:sym typeface="Courier New"/>
              </a:rPr>
              <a:t>&gt;&gt;&gt; eee = 'hello ' + 'there'</a:t>
            </a:r>
          </a:p>
          <a:p>
            <a:pPr indent="0" lvl="0" marL="0" marR="0" rtl="0" algn="l">
              <a:lnSpc>
                <a:spcPct val="100000"/>
              </a:lnSpc>
              <a:spcBef>
                <a:spcPts val="0"/>
              </a:spcBef>
              <a:spcAft>
                <a:spcPts val="0"/>
              </a:spcAft>
              <a:buClr>
                <a:srgbClr val="FFFF00"/>
              </a:buClr>
              <a:buSzPct val="25000"/>
              <a:buFont typeface="Cabin"/>
              <a:buNone/>
            </a:pPr>
            <a:r>
              <a:rPr b="0" baseline="0" i="0" lang="en-US" sz="2800" u="none" cap="none" strike="noStrike">
                <a:solidFill>
                  <a:srgbClr val="FFFF00"/>
                </a:solidFill>
                <a:latin typeface="Courier New"/>
                <a:ea typeface="Courier New"/>
                <a:cs typeface="Courier New"/>
                <a:sym typeface="Courier New"/>
              </a:rPr>
              <a:t>&gt;&gt;&gt; </a:t>
            </a:r>
            <a:r>
              <a:rPr b="0" baseline="0" i="0" lang="en-US" sz="2800" u="none" cap="none" strike="noStrike">
                <a:solidFill>
                  <a:srgbClr val="00FFFF"/>
                </a:solidFill>
                <a:latin typeface="Courier New"/>
                <a:ea typeface="Courier New"/>
                <a:cs typeface="Courier New"/>
                <a:sym typeface="Courier New"/>
              </a:rPr>
              <a:t>eee = eee + 1</a:t>
            </a:r>
          </a:p>
          <a:p>
            <a:pPr indent="0" lvl="0" marL="0" marR="0" rtl="0" algn="l">
              <a:lnSpc>
                <a:spcPct val="100000"/>
              </a:lnSpc>
              <a:spcBef>
                <a:spcPts val="0"/>
              </a:spcBef>
              <a:spcAft>
                <a:spcPts val="0"/>
              </a:spcAft>
              <a:buClr>
                <a:srgbClr val="FF0000"/>
              </a:buClr>
              <a:buSzPct val="25000"/>
              <a:buFont typeface="Cabin"/>
              <a:buNone/>
            </a:pPr>
            <a:r>
              <a:rPr b="0" baseline="0" i="0" lang="en-US" sz="2800" u="none" cap="none" strike="noStrike">
                <a:solidFill>
                  <a:srgbClr val="E06666"/>
                </a:solidFill>
                <a:latin typeface="Courier New"/>
                <a:ea typeface="Courier New"/>
                <a:cs typeface="Courier New"/>
                <a:sym typeface="Courier New"/>
              </a:rPr>
              <a:t>Traceback (most recent call last):</a:t>
            </a:r>
          </a:p>
          <a:p>
            <a:pPr indent="0" lvl="0" marL="0" marR="0" rtl="0" algn="l">
              <a:lnSpc>
                <a:spcPct val="100000"/>
              </a:lnSpc>
              <a:spcBef>
                <a:spcPts val="0"/>
              </a:spcBef>
              <a:spcAft>
                <a:spcPts val="0"/>
              </a:spcAft>
              <a:buClr>
                <a:srgbClr val="FF0000"/>
              </a:buClr>
              <a:buSzPct val="25000"/>
              <a:buFont typeface="Cabin"/>
              <a:buNone/>
            </a:pPr>
            <a:r>
              <a:rPr b="0" baseline="0" i="0" lang="en-US" sz="2800" u="none" cap="none" strike="noStrike">
                <a:solidFill>
                  <a:srgbClr val="E06666"/>
                </a:solidFill>
                <a:latin typeface="Courier New"/>
                <a:ea typeface="Courier New"/>
                <a:cs typeface="Courier New"/>
                <a:sym typeface="Courier New"/>
              </a:rPr>
              <a:t>  File "&lt;stdin&gt;", line 1, in &lt;module&gt;</a:t>
            </a:r>
          </a:p>
          <a:p>
            <a:pPr indent="0" lvl="0" marL="0" marR="0" rtl="0" algn="l">
              <a:lnSpc>
                <a:spcPct val="100000"/>
              </a:lnSpc>
              <a:spcBef>
                <a:spcPts val="0"/>
              </a:spcBef>
              <a:spcAft>
                <a:spcPts val="0"/>
              </a:spcAft>
              <a:buClr>
                <a:srgbClr val="FF0000"/>
              </a:buClr>
              <a:buSzPct val="25000"/>
              <a:buFont typeface="Cabin"/>
              <a:buNone/>
            </a:pPr>
            <a:r>
              <a:rPr b="0" baseline="0" i="0" lang="en-US" sz="2800" u="none" cap="none" strike="noStrike">
                <a:solidFill>
                  <a:srgbClr val="E06666"/>
                </a:solidFill>
                <a:latin typeface="Courier New"/>
                <a:ea typeface="Courier New"/>
                <a:cs typeface="Courier New"/>
                <a:sym typeface="Courier New"/>
              </a:rPr>
              <a:t>TypeError: cannot concatenate 'str' and 'int' objects</a:t>
            </a:r>
          </a:p>
          <a:p>
            <a:pPr indent="0" lvl="0" marL="0" marR="0" rtl="0" algn="l">
              <a:lnSpc>
                <a:spcPct val="100000"/>
              </a:lnSpc>
              <a:spcBef>
                <a:spcPts val="0"/>
              </a:spcBef>
              <a:spcAft>
                <a:spcPts val="0"/>
              </a:spcAft>
              <a:buClr>
                <a:srgbClr val="FFFF00"/>
              </a:buClr>
              <a:buSzPct val="25000"/>
              <a:buFont typeface="Cabin"/>
              <a:buNone/>
            </a:pPr>
            <a:r>
              <a:rPr b="0" baseline="0" i="0" lang="en-US" sz="2800" u="none" cap="none" strike="noStrike">
                <a:solidFill>
                  <a:srgbClr val="FFFF00"/>
                </a:solidFill>
                <a:latin typeface="Courier New"/>
                <a:ea typeface="Courier New"/>
                <a:cs typeface="Courier New"/>
                <a:sym typeface="Courier New"/>
              </a:rPr>
              <a:t>&gt;&gt;&gt; </a:t>
            </a:r>
            <a:r>
              <a:rPr b="0" baseline="0" i="0" lang="en-US" sz="2800" u="none" cap="none" strike="noStrike">
                <a:solidFill>
                  <a:srgbClr val="00FF00"/>
                </a:solidFill>
                <a:latin typeface="Courier New"/>
                <a:ea typeface="Courier New"/>
                <a:cs typeface="Courier New"/>
                <a:sym typeface="Courier New"/>
              </a:rPr>
              <a:t>type</a:t>
            </a:r>
            <a:r>
              <a:rPr b="0" baseline="0" i="0" lang="en-US" sz="2800" u="none" cap="none" strike="noStrike">
                <a:solidFill>
                  <a:srgbClr val="FFFF00"/>
                </a:solidFill>
                <a:latin typeface="Courier New"/>
                <a:ea typeface="Courier New"/>
                <a:cs typeface="Courier New"/>
                <a:sym typeface="Courier New"/>
              </a:rPr>
              <a:t>(eee)</a:t>
            </a:r>
          </a:p>
          <a:p>
            <a:pPr indent="0" lvl="0" marL="0" marR="0" rtl="0" algn="l">
              <a:lnSpc>
                <a:spcPct val="100000"/>
              </a:lnSpc>
              <a:spcBef>
                <a:spcPts val="0"/>
              </a:spcBef>
              <a:spcAft>
                <a:spcPts val="0"/>
              </a:spcAft>
              <a:buClr>
                <a:srgbClr val="FFFF00"/>
              </a:buClr>
              <a:buSzPct val="25000"/>
              <a:buFont typeface="Cabin"/>
              <a:buNone/>
            </a:pPr>
            <a:r>
              <a:rPr b="0" baseline="0" i="0" lang="en-US" sz="2800" u="none" cap="none" strike="noStrike">
                <a:solidFill>
                  <a:srgbClr val="FFFF00"/>
                </a:solidFill>
                <a:latin typeface="Courier New"/>
                <a:ea typeface="Courier New"/>
                <a:cs typeface="Courier New"/>
                <a:sym typeface="Courier New"/>
              </a:rPr>
              <a:t>&lt;type 'str'&gt;</a:t>
            </a:r>
          </a:p>
          <a:p>
            <a:pPr indent="0" lvl="0" marL="0" marR="0" rtl="0" algn="l">
              <a:lnSpc>
                <a:spcPct val="100000"/>
              </a:lnSpc>
              <a:spcBef>
                <a:spcPts val="0"/>
              </a:spcBef>
              <a:spcAft>
                <a:spcPts val="0"/>
              </a:spcAft>
              <a:buClr>
                <a:srgbClr val="FFFF00"/>
              </a:buClr>
              <a:buSzPct val="25000"/>
              <a:buFont typeface="Cabin"/>
              <a:buNone/>
            </a:pPr>
            <a:r>
              <a:rPr b="0" baseline="0" i="0" lang="en-US" sz="2800" u="none" cap="none" strike="noStrike">
                <a:solidFill>
                  <a:srgbClr val="FFFF00"/>
                </a:solidFill>
                <a:latin typeface="Courier New"/>
                <a:ea typeface="Courier New"/>
                <a:cs typeface="Courier New"/>
                <a:sym typeface="Courier New"/>
              </a:rPr>
              <a:t>&gt;&gt;&gt; </a:t>
            </a:r>
            <a:r>
              <a:rPr b="0" baseline="0" i="0" lang="en-US" sz="2800" u="none" cap="none" strike="noStrike">
                <a:solidFill>
                  <a:srgbClr val="00FF00"/>
                </a:solidFill>
                <a:latin typeface="Courier New"/>
                <a:ea typeface="Courier New"/>
                <a:cs typeface="Courier New"/>
                <a:sym typeface="Courier New"/>
              </a:rPr>
              <a:t>type</a:t>
            </a:r>
            <a:r>
              <a:rPr b="0" baseline="0" i="0" lang="en-US" sz="2800" u="none" cap="none" strike="noStrike">
                <a:solidFill>
                  <a:srgbClr val="FFFF00"/>
                </a:solidFill>
                <a:latin typeface="Courier New"/>
                <a:ea typeface="Courier New"/>
                <a:cs typeface="Courier New"/>
                <a:sym typeface="Courier New"/>
              </a:rPr>
              <a:t>('hello')</a:t>
            </a:r>
          </a:p>
          <a:p>
            <a:pPr indent="0" lvl="0" marL="0" marR="0" rtl="0" algn="l">
              <a:lnSpc>
                <a:spcPct val="100000"/>
              </a:lnSpc>
              <a:spcBef>
                <a:spcPts val="0"/>
              </a:spcBef>
              <a:spcAft>
                <a:spcPts val="0"/>
              </a:spcAft>
              <a:buClr>
                <a:srgbClr val="FFFF00"/>
              </a:buClr>
              <a:buSzPct val="25000"/>
              <a:buFont typeface="Cabin"/>
              <a:buNone/>
            </a:pPr>
            <a:r>
              <a:rPr b="0" baseline="0" i="0" lang="en-US" sz="2800" u="none" cap="none" strike="noStrike">
                <a:solidFill>
                  <a:srgbClr val="FFFF00"/>
                </a:solidFill>
                <a:latin typeface="Courier New"/>
                <a:ea typeface="Courier New"/>
                <a:cs typeface="Courier New"/>
                <a:sym typeface="Courier New"/>
              </a:rPr>
              <a:t>&lt;type 'str'&gt;</a:t>
            </a:r>
          </a:p>
          <a:p>
            <a:pPr indent="0" lvl="0" marL="0" marR="0" rtl="0" algn="l">
              <a:lnSpc>
                <a:spcPct val="100000"/>
              </a:lnSpc>
              <a:spcBef>
                <a:spcPts val="0"/>
              </a:spcBef>
              <a:spcAft>
                <a:spcPts val="0"/>
              </a:spcAft>
              <a:buClr>
                <a:srgbClr val="FFFF00"/>
              </a:buClr>
              <a:buSzPct val="25000"/>
              <a:buFont typeface="Cabin"/>
              <a:buNone/>
            </a:pPr>
            <a:r>
              <a:rPr b="0" baseline="0" i="0" lang="en-US" sz="2800" u="none" cap="none" strike="noStrike">
                <a:solidFill>
                  <a:srgbClr val="FFFF00"/>
                </a:solidFill>
                <a:latin typeface="Courier New"/>
                <a:ea typeface="Courier New"/>
                <a:cs typeface="Courier New"/>
                <a:sym typeface="Courier New"/>
              </a:rPr>
              <a:t>&gt;&gt;&gt; </a:t>
            </a:r>
            <a:r>
              <a:rPr b="0" baseline="0" i="0" lang="en-US" sz="2800" u="none" cap="none" strike="noStrike">
                <a:solidFill>
                  <a:srgbClr val="00FF00"/>
                </a:solidFill>
                <a:latin typeface="Courier New"/>
                <a:ea typeface="Courier New"/>
                <a:cs typeface="Courier New"/>
                <a:sym typeface="Courier New"/>
              </a:rPr>
              <a:t>type</a:t>
            </a:r>
            <a:r>
              <a:rPr b="0" baseline="0" i="0" lang="en-US" sz="2800" u="none" cap="none" strike="noStrike">
                <a:solidFill>
                  <a:srgbClr val="FFFF00"/>
                </a:solidFill>
                <a:latin typeface="Courier New"/>
                <a:ea typeface="Courier New"/>
                <a:cs typeface="Courier New"/>
                <a:sym typeface="Courier New"/>
              </a:rPr>
              <a:t>(1)</a:t>
            </a:r>
          </a:p>
          <a:p>
            <a:pPr indent="0" lvl="0" marL="0" marR="0" rtl="0" algn="l">
              <a:lnSpc>
                <a:spcPct val="100000"/>
              </a:lnSpc>
              <a:spcBef>
                <a:spcPts val="0"/>
              </a:spcBef>
              <a:spcAft>
                <a:spcPts val="0"/>
              </a:spcAft>
              <a:buClr>
                <a:srgbClr val="FFFF00"/>
              </a:buClr>
              <a:buSzPct val="25000"/>
              <a:buFont typeface="Cabin"/>
              <a:buNone/>
            </a:pPr>
            <a:r>
              <a:rPr b="0" baseline="0" i="0" lang="en-US" sz="2800" u="none" cap="none" strike="noStrike">
                <a:solidFill>
                  <a:srgbClr val="FFFF00"/>
                </a:solidFill>
                <a:latin typeface="Courier New"/>
                <a:ea typeface="Courier New"/>
                <a:cs typeface="Courier New"/>
                <a:sym typeface="Courier New"/>
              </a:rPr>
              <a:t>&lt;type 'int'&gt;</a:t>
            </a:r>
          </a:p>
          <a:p>
            <a:pPr indent="0" lvl="0" marL="0" marR="0" rtl="0" algn="l">
              <a:lnSpc>
                <a:spcPct val="100000"/>
              </a:lnSpc>
              <a:spcBef>
                <a:spcPts val="0"/>
              </a:spcBef>
              <a:spcAft>
                <a:spcPts val="0"/>
              </a:spcAft>
              <a:buClr>
                <a:srgbClr val="FFFF00"/>
              </a:buClr>
              <a:buSzPct val="25000"/>
              <a:buFont typeface="Cabin"/>
              <a:buNone/>
            </a:pPr>
            <a:r>
              <a:rPr b="0" baseline="0" i="0" lang="en-US" sz="2800" u="none" cap="none" strike="noStrike">
                <a:solidFill>
                  <a:srgbClr val="FFFF00"/>
                </a:solidFill>
                <a:latin typeface="Courier New"/>
                <a:ea typeface="Courier New"/>
                <a:cs typeface="Courier New"/>
                <a:sym typeface="Courier New"/>
              </a:rPr>
              <a:t>&gt;&gt;&gt; </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7" name="Shape 367"/>
        <p:cNvGrpSpPr/>
        <p:nvPr/>
      </p:nvGrpSpPr>
      <p:grpSpPr>
        <a:xfrm>
          <a:off x="0" y="0"/>
          <a:ext cx="0" cy="0"/>
          <a:chOff x="0" y="0"/>
          <a:chExt cx="0" cy="0"/>
        </a:xfrm>
      </p:grpSpPr>
      <p:sp>
        <p:nvSpPr>
          <p:cNvPr id="368" name="Shape 36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7600" u="none" cap="none" strike="noStrike">
                <a:solidFill>
                  <a:srgbClr val="FFFF00"/>
                </a:solidFill>
                <a:latin typeface="Cabin"/>
                <a:ea typeface="Cabin"/>
                <a:cs typeface="Cabin"/>
                <a:sym typeface="Cabin"/>
              </a:rPr>
              <a:t>Several Types of Numbers</a:t>
            </a:r>
          </a:p>
        </p:txBody>
      </p:sp>
      <p:sp>
        <p:nvSpPr>
          <p:cNvPr id="369" name="Shape 369"/>
          <p:cNvSpPr txBox="1"/>
          <p:nvPr>
            <p:ph idx="1" type="body"/>
          </p:nvPr>
        </p:nvSpPr>
        <p:spPr>
          <a:xfrm>
            <a:off x="1155700" y="2603500"/>
            <a:ext cx="8407399"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Numbers have two main types</a:t>
            </a:r>
          </a:p>
          <a:p>
            <a:pPr indent="-142494" lvl="1" marL="1041400" marR="0" rtl="0" algn="l">
              <a:lnSpc>
                <a:spcPct val="100000"/>
              </a:lnSpc>
              <a:spcBef>
                <a:spcPts val="3500"/>
              </a:spcBef>
              <a:spcAft>
                <a:spcPts val="0"/>
              </a:spcAft>
              <a:buClr>
                <a:schemeClr val="lt1"/>
              </a:buClr>
              <a:buSzPct val="100000"/>
              <a:buFont typeface="Cabin"/>
            </a:pPr>
            <a:r>
              <a:rPr b="0" baseline="0" i="0" lang="en-US" sz="3600" u="none" cap="none" strike="noStrike">
                <a:solidFill>
                  <a:srgbClr val="FFFF00"/>
                </a:solidFill>
                <a:latin typeface="Cabin"/>
                <a:ea typeface="Cabin"/>
                <a:cs typeface="Cabin"/>
                <a:sym typeface="Cabin"/>
              </a:rPr>
              <a:t>Integers</a:t>
            </a:r>
            <a:r>
              <a:rPr b="0" baseline="0" i="0" lang="en-US" sz="3600" u="none" cap="none" strike="noStrike">
                <a:solidFill>
                  <a:schemeClr val="lt1"/>
                </a:solidFill>
                <a:latin typeface="Cabin"/>
                <a:ea typeface="Cabin"/>
                <a:cs typeface="Cabin"/>
                <a:sym typeface="Cabin"/>
              </a:rPr>
              <a:t> are whole numbers: </a:t>
            </a:r>
            <a:br>
              <a:rPr b="0" baseline="0" i="0" lang="en-US" sz="3600" u="none" cap="none" strike="noStrike">
                <a:solidFill>
                  <a:schemeClr val="lt1"/>
                </a:solidFill>
                <a:latin typeface="Cabin"/>
                <a:ea typeface="Cabin"/>
                <a:cs typeface="Cabin"/>
                <a:sym typeface="Cabin"/>
              </a:rPr>
            </a:br>
            <a:r>
              <a:rPr b="0" baseline="0" i="0" lang="en-US" sz="3600" u="none" cap="none" strike="noStrike">
                <a:solidFill>
                  <a:schemeClr val="lt1"/>
                </a:solidFill>
                <a:latin typeface="Cabin"/>
                <a:ea typeface="Cabin"/>
                <a:cs typeface="Cabin"/>
                <a:sym typeface="Cabin"/>
              </a:rPr>
              <a:t>-14, -2, 0, 1, 100, 401233</a:t>
            </a:r>
          </a:p>
          <a:p>
            <a:pPr indent="-142494" lvl="1" marL="1041400" marR="0" rtl="0" algn="l">
              <a:lnSpc>
                <a:spcPct val="100000"/>
              </a:lnSpc>
              <a:spcBef>
                <a:spcPts val="3500"/>
              </a:spcBef>
              <a:spcAft>
                <a:spcPts val="0"/>
              </a:spcAft>
              <a:buClr>
                <a:schemeClr val="lt1"/>
              </a:buClr>
              <a:buSzPct val="100000"/>
              <a:buFont typeface="Cabin"/>
            </a:pPr>
            <a:r>
              <a:rPr b="0" baseline="0" i="0" lang="en-US" sz="3600" u="none" cap="none" strike="noStrike">
                <a:solidFill>
                  <a:srgbClr val="FFFF00"/>
                </a:solidFill>
                <a:latin typeface="Cabin"/>
                <a:ea typeface="Cabin"/>
                <a:cs typeface="Cabin"/>
                <a:sym typeface="Cabin"/>
              </a:rPr>
              <a:t>Floating Point Numbers</a:t>
            </a:r>
            <a:r>
              <a:rPr b="0" baseline="0" i="0" lang="en-US" sz="3600" u="none" cap="none" strike="noStrike">
                <a:solidFill>
                  <a:schemeClr val="lt1"/>
                </a:solidFill>
                <a:latin typeface="Cabin"/>
                <a:ea typeface="Cabin"/>
                <a:cs typeface="Cabin"/>
                <a:sym typeface="Cabin"/>
              </a:rPr>
              <a:t> have decimal parts:  -2.5 , 0.0, 98.6, 14.0</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There are other number types - they are variations on float and integer</a:t>
            </a:r>
          </a:p>
        </p:txBody>
      </p:sp>
      <p:sp>
        <p:nvSpPr>
          <p:cNvPr id="370" name="Shape 370"/>
          <p:cNvSpPr txBox="1"/>
          <p:nvPr/>
        </p:nvSpPr>
        <p:spPr>
          <a:xfrm>
            <a:off x="10902900" y="2533650"/>
            <a:ext cx="5238599" cy="58292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400" u="none" cap="none" strike="noStrike">
                <a:solidFill>
                  <a:schemeClr val="lt1"/>
                </a:solidFill>
                <a:latin typeface="Courier New"/>
                <a:ea typeface="Courier New"/>
                <a:cs typeface="Courier New"/>
                <a:sym typeface="Courier New"/>
              </a:rPr>
              <a:t>&gt;&gt;&gt; </a:t>
            </a:r>
            <a:r>
              <a:rPr b="0" baseline="0" i="0" lang="en-US" sz="3400" u="none" cap="none" strike="noStrike">
                <a:solidFill>
                  <a:srgbClr val="00FF00"/>
                </a:solidFill>
                <a:latin typeface="Courier New"/>
                <a:ea typeface="Courier New"/>
                <a:cs typeface="Courier New"/>
                <a:sym typeface="Courier New"/>
              </a:rPr>
              <a:t>xx</a:t>
            </a:r>
            <a:r>
              <a:rPr b="0" baseline="0" i="0" lang="en-US" sz="3400" u="none" cap="none" strike="noStrike">
                <a:solidFill>
                  <a:schemeClr val="lt1"/>
                </a:solidFill>
                <a:latin typeface="Courier New"/>
                <a:ea typeface="Courier New"/>
                <a:cs typeface="Courier New"/>
                <a:sym typeface="Courier New"/>
              </a:rPr>
              <a:t> = 1</a:t>
            </a:r>
          </a:p>
          <a:p>
            <a:pPr indent="0" lvl="0" marL="0" marR="0" rtl="0" algn="l">
              <a:lnSpc>
                <a:spcPct val="100000"/>
              </a:lnSpc>
              <a:spcBef>
                <a:spcPts val="0"/>
              </a:spcBef>
              <a:spcAft>
                <a:spcPts val="0"/>
              </a:spcAft>
              <a:buClr>
                <a:schemeClr val="lt1"/>
              </a:buClr>
              <a:buSzPct val="25000"/>
              <a:buFont typeface="Cabin"/>
              <a:buNone/>
            </a:pPr>
            <a:r>
              <a:rPr b="0" baseline="0" i="0" lang="en-US" sz="3400" u="none" cap="none" strike="noStrike">
                <a:solidFill>
                  <a:schemeClr val="lt1"/>
                </a:solidFill>
                <a:latin typeface="Courier New"/>
                <a:ea typeface="Courier New"/>
                <a:cs typeface="Courier New"/>
                <a:sym typeface="Courier New"/>
              </a:rPr>
              <a:t>&gt;&gt;&gt; </a:t>
            </a:r>
            <a:r>
              <a:rPr b="0" baseline="0" i="0" lang="en-US" sz="3400" u="none" cap="none" strike="noStrike">
                <a:solidFill>
                  <a:srgbClr val="FFFF00"/>
                </a:solidFill>
                <a:latin typeface="Courier New"/>
                <a:ea typeface="Courier New"/>
                <a:cs typeface="Courier New"/>
                <a:sym typeface="Courier New"/>
              </a:rPr>
              <a:t>type</a:t>
            </a:r>
            <a:r>
              <a:rPr b="0" baseline="0" i="0" lang="en-US" sz="3400" u="none" cap="none" strike="noStrike">
                <a:solidFill>
                  <a:schemeClr val="lt1"/>
                </a:solidFill>
                <a:latin typeface="Courier New"/>
                <a:ea typeface="Courier New"/>
                <a:cs typeface="Courier New"/>
                <a:sym typeface="Courier New"/>
              </a:rPr>
              <a:t> (</a:t>
            </a:r>
            <a:r>
              <a:rPr b="0" baseline="0" i="0" lang="en-US" sz="3400" u="none" cap="none" strike="noStrike">
                <a:solidFill>
                  <a:srgbClr val="00FF00"/>
                </a:solidFill>
                <a:latin typeface="Courier New"/>
                <a:ea typeface="Courier New"/>
                <a:cs typeface="Courier New"/>
                <a:sym typeface="Courier New"/>
              </a:rPr>
              <a:t>xx</a:t>
            </a:r>
            <a:r>
              <a:rPr b="0" baseline="0" i="0" lang="en-US" sz="34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baseline="0" i="0" lang="en-US" sz="3400" u="none" cap="none" strike="noStrike">
                <a:solidFill>
                  <a:schemeClr val="lt1"/>
                </a:solidFill>
                <a:latin typeface="Courier New"/>
                <a:ea typeface="Courier New"/>
                <a:cs typeface="Courier New"/>
                <a:sym typeface="Courier New"/>
              </a:rPr>
              <a:t>&lt;type 'int'&gt;</a:t>
            </a:r>
          </a:p>
          <a:p>
            <a:pPr indent="0" lvl="0" marL="0" marR="0" rtl="0" algn="l">
              <a:lnSpc>
                <a:spcPct val="100000"/>
              </a:lnSpc>
              <a:spcBef>
                <a:spcPts val="0"/>
              </a:spcBef>
              <a:spcAft>
                <a:spcPts val="0"/>
              </a:spcAft>
              <a:buClr>
                <a:schemeClr val="lt1"/>
              </a:buClr>
              <a:buSzPct val="25000"/>
              <a:buFont typeface="Cabin"/>
              <a:buNone/>
            </a:pPr>
            <a:r>
              <a:rPr b="0" baseline="0" i="0" lang="en-US" sz="3400" u="none" cap="none" strike="noStrike">
                <a:solidFill>
                  <a:schemeClr val="lt1"/>
                </a:solidFill>
                <a:latin typeface="Courier New"/>
                <a:ea typeface="Courier New"/>
                <a:cs typeface="Courier New"/>
                <a:sym typeface="Courier New"/>
              </a:rPr>
              <a:t>&gt;&gt;&gt; </a:t>
            </a:r>
            <a:r>
              <a:rPr b="0" baseline="0" i="0" lang="en-US" sz="3400" u="none" cap="none" strike="noStrike">
                <a:solidFill>
                  <a:srgbClr val="00FF00"/>
                </a:solidFill>
                <a:latin typeface="Courier New"/>
                <a:ea typeface="Courier New"/>
                <a:cs typeface="Courier New"/>
                <a:sym typeface="Courier New"/>
              </a:rPr>
              <a:t>temp</a:t>
            </a:r>
            <a:r>
              <a:rPr b="0" baseline="0" i="0" lang="en-US" sz="3400" u="none" cap="none" strike="noStrike">
                <a:solidFill>
                  <a:schemeClr val="lt1"/>
                </a:solidFill>
                <a:latin typeface="Courier New"/>
                <a:ea typeface="Courier New"/>
                <a:cs typeface="Courier New"/>
                <a:sym typeface="Courier New"/>
              </a:rPr>
              <a:t> = 98.6</a:t>
            </a:r>
          </a:p>
          <a:p>
            <a:pPr indent="0" lvl="0" marL="0" marR="0" rtl="0" algn="l">
              <a:lnSpc>
                <a:spcPct val="100000"/>
              </a:lnSpc>
              <a:spcBef>
                <a:spcPts val="0"/>
              </a:spcBef>
              <a:spcAft>
                <a:spcPts val="0"/>
              </a:spcAft>
              <a:buClr>
                <a:schemeClr val="lt1"/>
              </a:buClr>
              <a:buSzPct val="25000"/>
              <a:buFont typeface="Cabin"/>
              <a:buNone/>
            </a:pPr>
            <a:r>
              <a:rPr b="0" baseline="0" i="0" lang="en-US" sz="3400" u="none" cap="none" strike="noStrike">
                <a:solidFill>
                  <a:schemeClr val="lt1"/>
                </a:solidFill>
                <a:latin typeface="Courier New"/>
                <a:ea typeface="Courier New"/>
                <a:cs typeface="Courier New"/>
                <a:sym typeface="Courier New"/>
              </a:rPr>
              <a:t>&gt;&gt;&gt; </a:t>
            </a:r>
            <a:r>
              <a:rPr b="0" baseline="0" i="0" lang="en-US" sz="3400" u="none" cap="none" strike="noStrike">
                <a:solidFill>
                  <a:srgbClr val="FFFF00"/>
                </a:solidFill>
                <a:latin typeface="Courier New"/>
                <a:ea typeface="Courier New"/>
                <a:cs typeface="Courier New"/>
                <a:sym typeface="Courier New"/>
              </a:rPr>
              <a:t>type</a:t>
            </a:r>
            <a:r>
              <a:rPr b="0" baseline="0" i="0" lang="en-US" sz="3400" u="none" cap="none" strike="noStrike">
                <a:solidFill>
                  <a:schemeClr val="lt1"/>
                </a:solidFill>
                <a:latin typeface="Courier New"/>
                <a:ea typeface="Courier New"/>
                <a:cs typeface="Courier New"/>
                <a:sym typeface="Courier New"/>
              </a:rPr>
              <a:t>(</a:t>
            </a:r>
            <a:r>
              <a:rPr b="0" baseline="0" i="0" lang="en-US" sz="3400" u="none" cap="none" strike="noStrike">
                <a:solidFill>
                  <a:srgbClr val="00FF00"/>
                </a:solidFill>
                <a:latin typeface="Courier New"/>
                <a:ea typeface="Courier New"/>
                <a:cs typeface="Courier New"/>
                <a:sym typeface="Courier New"/>
              </a:rPr>
              <a:t>temp</a:t>
            </a:r>
            <a:r>
              <a:rPr b="0" baseline="0" i="0" lang="en-US" sz="34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baseline="0" i="0" lang="en-US" sz="3400" u="none" cap="none" strike="noStrike">
                <a:solidFill>
                  <a:schemeClr val="lt1"/>
                </a:solidFill>
                <a:latin typeface="Courier New"/>
                <a:ea typeface="Courier New"/>
                <a:cs typeface="Courier New"/>
                <a:sym typeface="Courier New"/>
              </a:rPr>
              <a:t>&lt;type 'float'&gt;</a:t>
            </a:r>
          </a:p>
          <a:p>
            <a:pPr indent="0" lvl="0" marL="0" marR="0" rtl="0" algn="l">
              <a:lnSpc>
                <a:spcPct val="100000"/>
              </a:lnSpc>
              <a:spcBef>
                <a:spcPts val="0"/>
              </a:spcBef>
              <a:spcAft>
                <a:spcPts val="0"/>
              </a:spcAft>
              <a:buClr>
                <a:schemeClr val="lt1"/>
              </a:buClr>
              <a:buSzPct val="25000"/>
              <a:buFont typeface="Cabin"/>
              <a:buNone/>
            </a:pPr>
            <a:r>
              <a:rPr b="0" baseline="0" i="0" lang="en-US" sz="3400" u="none" cap="none" strike="noStrike">
                <a:solidFill>
                  <a:schemeClr val="lt1"/>
                </a:solidFill>
                <a:latin typeface="Courier New"/>
                <a:ea typeface="Courier New"/>
                <a:cs typeface="Courier New"/>
                <a:sym typeface="Courier New"/>
              </a:rPr>
              <a:t>&gt;&gt;&gt; </a:t>
            </a:r>
            <a:r>
              <a:rPr b="0" baseline="0" i="0" lang="en-US" sz="3400" u="none" cap="none" strike="noStrike">
                <a:solidFill>
                  <a:srgbClr val="FFFF00"/>
                </a:solidFill>
                <a:latin typeface="Courier New"/>
                <a:ea typeface="Courier New"/>
                <a:cs typeface="Courier New"/>
                <a:sym typeface="Courier New"/>
              </a:rPr>
              <a:t>type</a:t>
            </a:r>
            <a:r>
              <a:rPr b="0" baseline="0" i="0" lang="en-US" sz="3400" u="none" cap="none" strike="noStrike">
                <a:solidFill>
                  <a:schemeClr val="lt1"/>
                </a:solidFill>
                <a:latin typeface="Courier New"/>
                <a:ea typeface="Courier New"/>
                <a:cs typeface="Courier New"/>
                <a:sym typeface="Courier New"/>
              </a:rPr>
              <a:t>(1)</a:t>
            </a:r>
          </a:p>
          <a:p>
            <a:pPr indent="0" lvl="0" marL="0" marR="0" rtl="0" algn="l">
              <a:lnSpc>
                <a:spcPct val="100000"/>
              </a:lnSpc>
              <a:spcBef>
                <a:spcPts val="0"/>
              </a:spcBef>
              <a:spcAft>
                <a:spcPts val="0"/>
              </a:spcAft>
              <a:buClr>
                <a:schemeClr val="lt1"/>
              </a:buClr>
              <a:buSzPct val="25000"/>
              <a:buFont typeface="Cabin"/>
              <a:buNone/>
            </a:pPr>
            <a:r>
              <a:rPr b="0" baseline="0" i="0" lang="en-US" sz="3400" u="none" cap="none" strike="noStrike">
                <a:solidFill>
                  <a:schemeClr val="lt1"/>
                </a:solidFill>
                <a:latin typeface="Courier New"/>
                <a:ea typeface="Courier New"/>
                <a:cs typeface="Courier New"/>
                <a:sym typeface="Courier New"/>
              </a:rPr>
              <a:t>&lt;type 'int'&gt;</a:t>
            </a:r>
          </a:p>
          <a:p>
            <a:pPr indent="0" lvl="0" marL="0" marR="0" rtl="0" algn="l">
              <a:lnSpc>
                <a:spcPct val="100000"/>
              </a:lnSpc>
              <a:spcBef>
                <a:spcPts val="0"/>
              </a:spcBef>
              <a:spcAft>
                <a:spcPts val="0"/>
              </a:spcAft>
              <a:buClr>
                <a:schemeClr val="lt1"/>
              </a:buClr>
              <a:buSzPct val="25000"/>
              <a:buFont typeface="Cabin"/>
              <a:buNone/>
            </a:pPr>
            <a:r>
              <a:rPr b="0" baseline="0" i="0" lang="en-US" sz="3400" u="none" cap="none" strike="noStrike">
                <a:solidFill>
                  <a:schemeClr val="lt1"/>
                </a:solidFill>
                <a:latin typeface="Courier New"/>
                <a:ea typeface="Courier New"/>
                <a:cs typeface="Courier New"/>
                <a:sym typeface="Courier New"/>
              </a:rPr>
              <a:t>&gt;&gt;&gt; </a:t>
            </a:r>
            <a:r>
              <a:rPr b="0" baseline="0" i="0" lang="en-US" sz="3400" u="none" cap="none" strike="noStrike">
                <a:solidFill>
                  <a:srgbClr val="FFFF00"/>
                </a:solidFill>
                <a:latin typeface="Courier New"/>
                <a:ea typeface="Courier New"/>
                <a:cs typeface="Courier New"/>
                <a:sym typeface="Courier New"/>
              </a:rPr>
              <a:t>type</a:t>
            </a:r>
            <a:r>
              <a:rPr b="0" baseline="0" i="0" lang="en-US" sz="3400" u="none" cap="none" strike="noStrike">
                <a:solidFill>
                  <a:schemeClr val="lt1"/>
                </a:solidFill>
                <a:latin typeface="Courier New"/>
                <a:ea typeface="Courier New"/>
                <a:cs typeface="Courier New"/>
                <a:sym typeface="Courier New"/>
              </a:rPr>
              <a:t>(1.0)</a:t>
            </a:r>
          </a:p>
          <a:p>
            <a:pPr indent="0" lvl="0" marL="0" marR="0" rtl="0" algn="l">
              <a:lnSpc>
                <a:spcPct val="100000"/>
              </a:lnSpc>
              <a:spcBef>
                <a:spcPts val="0"/>
              </a:spcBef>
              <a:spcAft>
                <a:spcPts val="0"/>
              </a:spcAft>
              <a:buClr>
                <a:schemeClr val="lt1"/>
              </a:buClr>
              <a:buSzPct val="25000"/>
              <a:buFont typeface="Cabin"/>
              <a:buNone/>
            </a:pPr>
            <a:r>
              <a:rPr b="0" baseline="0" i="0" lang="en-US" sz="3400" u="none" cap="none" strike="noStrike">
                <a:solidFill>
                  <a:schemeClr val="lt1"/>
                </a:solidFill>
                <a:latin typeface="Courier New"/>
                <a:ea typeface="Courier New"/>
                <a:cs typeface="Courier New"/>
                <a:sym typeface="Courier New"/>
              </a:rPr>
              <a:t>&lt;type 'float'&gt;</a:t>
            </a:r>
          </a:p>
          <a:p>
            <a:pPr indent="0" lvl="0" marL="0" marR="0" rtl="0" algn="l">
              <a:lnSpc>
                <a:spcPct val="100000"/>
              </a:lnSpc>
              <a:spcBef>
                <a:spcPts val="0"/>
              </a:spcBef>
              <a:spcAft>
                <a:spcPts val="0"/>
              </a:spcAft>
              <a:buClr>
                <a:schemeClr val="lt1"/>
              </a:buClr>
              <a:buSzPct val="25000"/>
              <a:buFont typeface="Cabin"/>
              <a:buNone/>
            </a:pPr>
            <a:r>
              <a:rPr b="0" baseline="0" i="0" lang="en-US" sz="3400" u="none" cap="none" strike="noStrike">
                <a:solidFill>
                  <a:schemeClr val="lt1"/>
                </a:solidFill>
                <a:latin typeface="Courier New"/>
                <a:ea typeface="Courier New"/>
                <a:cs typeface="Courier New"/>
                <a:sym typeface="Courier New"/>
              </a:rPr>
              <a:t>&gt;&gt;&gt; </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x="0" y="0"/>
          <a:ext cx="0" cy="0"/>
          <a:chOff x="0" y="0"/>
          <a:chExt cx="0" cy="0"/>
        </a:xfrm>
      </p:grpSpPr>
      <p:sp>
        <p:nvSpPr>
          <p:cNvPr id="375" name="Shape 375"/>
          <p:cNvSpPr txBox="1"/>
          <p:nvPr>
            <p:ph type="title"/>
          </p:nvPr>
        </p:nvSpPr>
        <p:spPr>
          <a:xfrm>
            <a:off x="1155700" y="241300"/>
            <a:ext cx="7988300" cy="2298699"/>
          </a:xfrm>
          <a:prstGeom prst="rect">
            <a:avLst/>
          </a:prstGeom>
          <a:noFill/>
          <a:ln>
            <a:noFill/>
          </a:ln>
        </p:spPr>
        <p:txBody>
          <a:bodyPr anchorCtr="0" anchor="ctr" bIns="38100" lIns="38100" rIns="38100" tIns="38100">
            <a:noAutofit/>
          </a:bodyPr>
          <a:lstStyle/>
          <a:p>
            <a:pPr indent="0" lvl="0" marL="0" marR="0" rtl="0" algn="l">
              <a:lnSpc>
                <a:spcPct val="100000"/>
              </a:lnSpc>
              <a:spcBef>
                <a:spcPts val="0"/>
              </a:spcBef>
              <a:spcAft>
                <a:spcPts val="0"/>
              </a:spcAft>
              <a:buClr>
                <a:srgbClr val="FF00FF"/>
              </a:buClr>
              <a:buSzPct val="25000"/>
              <a:buFont typeface="Cabin"/>
              <a:buNone/>
            </a:pPr>
            <a:r>
              <a:rPr b="0" baseline="0" i="0" lang="en-US" sz="7600" u="none" cap="none" strike="noStrike">
                <a:solidFill>
                  <a:srgbClr val="FFFF00"/>
                </a:solidFill>
                <a:latin typeface="Cabin"/>
                <a:ea typeface="Cabin"/>
                <a:cs typeface="Cabin"/>
                <a:sym typeface="Cabin"/>
              </a:rPr>
              <a:t>Type Conversions</a:t>
            </a:r>
          </a:p>
        </p:txBody>
      </p:sp>
      <p:sp>
        <p:nvSpPr>
          <p:cNvPr id="376" name="Shape 376"/>
          <p:cNvSpPr txBox="1"/>
          <p:nvPr>
            <p:ph idx="1" type="body"/>
          </p:nvPr>
        </p:nvSpPr>
        <p:spPr>
          <a:xfrm>
            <a:off x="1155700" y="2298700"/>
            <a:ext cx="6921599" cy="57023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baseline="0" i="0" lang="en-US" sz="3600" u="none" cap="none" strike="noStrike">
                <a:solidFill>
                  <a:schemeClr val="lt1"/>
                </a:solidFill>
                <a:latin typeface="Cabin"/>
                <a:ea typeface="Cabin"/>
                <a:cs typeface="Cabin"/>
                <a:sym typeface="Cabin"/>
              </a:rPr>
              <a:t>When you put an integer and floating point in an expression, the integer is </a:t>
            </a:r>
            <a:r>
              <a:rPr b="0" baseline="0" i="0" lang="en-US" sz="3600" u="none" cap="none" strike="noStrike">
                <a:solidFill>
                  <a:srgbClr val="FFFF00"/>
                </a:solidFill>
                <a:latin typeface="Cabin"/>
                <a:ea typeface="Cabin"/>
                <a:cs typeface="Cabin"/>
                <a:sym typeface="Cabin"/>
              </a:rPr>
              <a:t>implicitly </a:t>
            </a:r>
            <a:r>
              <a:rPr b="0" baseline="0" i="0" lang="en-US" sz="3600" u="none" cap="none" strike="noStrike">
                <a:solidFill>
                  <a:schemeClr val="lt1"/>
                </a:solidFill>
                <a:latin typeface="Cabin"/>
                <a:ea typeface="Cabin"/>
                <a:cs typeface="Cabin"/>
                <a:sym typeface="Cabin"/>
              </a:rPr>
              <a:t>converted to a float</a:t>
            </a:r>
          </a:p>
          <a:p>
            <a:pPr indent="-533400" lvl="0" marL="749300" marR="0" rtl="0" algn="l">
              <a:lnSpc>
                <a:spcPct val="100000"/>
              </a:lnSpc>
              <a:spcBef>
                <a:spcPts val="3500"/>
              </a:spcBef>
              <a:spcAft>
                <a:spcPts val="0"/>
              </a:spcAft>
              <a:buClr>
                <a:schemeClr val="lt1"/>
              </a:buClr>
              <a:buSzPct val="171000"/>
              <a:buFont typeface="Cabin"/>
              <a:buChar char="•"/>
            </a:pPr>
            <a:r>
              <a:rPr b="0" baseline="0" i="0" lang="en-US" sz="3600" u="none" cap="none" strike="noStrike">
                <a:solidFill>
                  <a:schemeClr val="lt1"/>
                </a:solidFill>
                <a:latin typeface="Cabin"/>
                <a:ea typeface="Cabin"/>
                <a:cs typeface="Cabin"/>
                <a:sym typeface="Cabin"/>
              </a:rPr>
              <a:t>You can control this with the built</a:t>
            </a:r>
            <a:r>
              <a:rPr lang="en-US" sz="3600">
                <a:solidFill>
                  <a:schemeClr val="lt1"/>
                </a:solidFill>
                <a:latin typeface="Cabin"/>
                <a:ea typeface="Cabin"/>
                <a:cs typeface="Cabin"/>
                <a:sym typeface="Cabin"/>
              </a:rPr>
              <a:t>-</a:t>
            </a:r>
            <a:r>
              <a:rPr b="0" baseline="0" i="0" lang="en-US" sz="3600" u="none" cap="none" strike="noStrike">
                <a:solidFill>
                  <a:schemeClr val="lt1"/>
                </a:solidFill>
                <a:latin typeface="Cabin"/>
                <a:ea typeface="Cabin"/>
                <a:cs typeface="Cabin"/>
                <a:sym typeface="Cabin"/>
              </a:rPr>
              <a:t>in functions int() and float()</a:t>
            </a:r>
          </a:p>
        </p:txBody>
      </p:sp>
      <p:sp>
        <p:nvSpPr>
          <p:cNvPr id="377" name="Shape 377"/>
          <p:cNvSpPr txBox="1"/>
          <p:nvPr/>
        </p:nvSpPr>
        <p:spPr>
          <a:xfrm>
            <a:off x="8780475" y="1714600"/>
            <a:ext cx="6921599" cy="6870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&gt;&gt;&gt; </a:t>
            </a:r>
            <a:r>
              <a:rPr b="0" baseline="0" i="0" lang="en-US" sz="2600" u="none" cap="none" strike="noStrike">
                <a:solidFill>
                  <a:srgbClr val="FFFF00"/>
                </a:solidFill>
                <a:latin typeface="Courier New"/>
                <a:ea typeface="Courier New"/>
                <a:cs typeface="Courier New"/>
                <a:sym typeface="Courier New"/>
              </a:rPr>
              <a:t>print</a:t>
            </a:r>
            <a:r>
              <a:rPr b="0" baseline="0" i="0" lang="en-US" sz="2600" u="none" cap="none" strike="noStrike">
                <a:solidFill>
                  <a:schemeClr val="lt1"/>
                </a:solidFill>
                <a:latin typeface="Courier New"/>
                <a:ea typeface="Courier New"/>
                <a:cs typeface="Courier New"/>
                <a:sym typeface="Courier New"/>
              </a:rPr>
              <a:t> </a:t>
            </a:r>
            <a:r>
              <a:rPr b="0" baseline="0" i="0" lang="en-US" sz="2600" u="none" cap="none" strike="noStrike">
                <a:solidFill>
                  <a:srgbClr val="00FF00"/>
                </a:solidFill>
                <a:latin typeface="Courier New"/>
                <a:ea typeface="Courier New"/>
                <a:cs typeface="Courier New"/>
                <a:sym typeface="Courier New"/>
              </a:rPr>
              <a:t>float</a:t>
            </a:r>
            <a:r>
              <a:rPr b="0" baseline="0" i="0" lang="en-US" sz="2600" u="none" cap="none" strike="noStrike">
                <a:solidFill>
                  <a:schemeClr val="lt1"/>
                </a:solidFill>
                <a:latin typeface="Courier New"/>
                <a:ea typeface="Courier New"/>
                <a:cs typeface="Courier New"/>
                <a:sym typeface="Courier New"/>
              </a:rPr>
              <a:t>(99) </a:t>
            </a:r>
            <a:r>
              <a:rPr b="0" baseline="0" i="0" lang="en-US" sz="2600" u="none" cap="none" strike="noStrike">
                <a:solidFill>
                  <a:srgbClr val="00FFFF"/>
                </a:solidFill>
                <a:latin typeface="Courier New"/>
                <a:ea typeface="Courier New"/>
                <a:cs typeface="Courier New"/>
                <a:sym typeface="Courier New"/>
              </a:rPr>
              <a:t>/</a:t>
            </a:r>
            <a:r>
              <a:rPr b="0" baseline="0" i="0" lang="en-US" sz="2600" u="none" cap="none" strike="noStrike">
                <a:solidFill>
                  <a:schemeClr val="lt1"/>
                </a:solidFill>
                <a:latin typeface="Courier New"/>
                <a:ea typeface="Courier New"/>
                <a:cs typeface="Courier New"/>
                <a:sym typeface="Courier New"/>
              </a:rPr>
              <a:t> 100</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0.99</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&gt;&gt;&gt; i = 42</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&gt;&gt;&gt; </a:t>
            </a:r>
            <a:r>
              <a:rPr b="0" baseline="0" i="0" lang="en-US" sz="2600" u="none" cap="none" strike="noStrike">
                <a:solidFill>
                  <a:srgbClr val="00FF00"/>
                </a:solidFill>
                <a:latin typeface="Courier New"/>
                <a:ea typeface="Courier New"/>
                <a:cs typeface="Courier New"/>
                <a:sym typeface="Courier New"/>
              </a:rPr>
              <a:t>type</a:t>
            </a:r>
            <a:r>
              <a:rPr b="0" baseline="0" i="0" lang="en-US" sz="2600" u="none" cap="none" strike="noStrike">
                <a:solidFill>
                  <a:schemeClr val="lt1"/>
                </a:solidFill>
                <a:latin typeface="Courier New"/>
                <a:ea typeface="Courier New"/>
                <a:cs typeface="Courier New"/>
                <a:sym typeface="Courier New"/>
              </a:rPr>
              <a:t>(i)</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&lt;type 'int'&gt;</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&gt;&gt;&gt; f = </a:t>
            </a:r>
            <a:r>
              <a:rPr b="0" baseline="0" i="0" lang="en-US" sz="2600" u="none" cap="none" strike="noStrike">
                <a:solidFill>
                  <a:srgbClr val="00FF00"/>
                </a:solidFill>
                <a:latin typeface="Courier New"/>
                <a:ea typeface="Courier New"/>
                <a:cs typeface="Courier New"/>
                <a:sym typeface="Courier New"/>
              </a:rPr>
              <a:t>float</a:t>
            </a:r>
            <a:r>
              <a:rPr b="0" baseline="0" i="0" lang="en-US" sz="2600" u="none" cap="none" strike="noStrike">
                <a:solidFill>
                  <a:schemeClr val="lt1"/>
                </a:solidFill>
                <a:latin typeface="Courier New"/>
                <a:ea typeface="Courier New"/>
                <a:cs typeface="Courier New"/>
                <a:sym typeface="Courier New"/>
              </a:rPr>
              <a:t>(i)</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&gt;&gt;&gt; </a:t>
            </a:r>
            <a:r>
              <a:rPr b="0" baseline="0" i="0" lang="en-US" sz="2600" u="none" cap="none" strike="noStrike">
                <a:solidFill>
                  <a:srgbClr val="FFFF00"/>
                </a:solidFill>
                <a:latin typeface="Courier New"/>
                <a:ea typeface="Courier New"/>
                <a:cs typeface="Courier New"/>
                <a:sym typeface="Courier New"/>
              </a:rPr>
              <a:t>print</a:t>
            </a:r>
            <a:r>
              <a:rPr b="0" baseline="0" i="0" lang="en-US" sz="2600" u="none" cap="none" strike="noStrike">
                <a:solidFill>
                  <a:schemeClr val="lt1"/>
                </a:solidFill>
                <a:latin typeface="Courier New"/>
                <a:ea typeface="Courier New"/>
                <a:cs typeface="Courier New"/>
                <a:sym typeface="Courier New"/>
              </a:rPr>
              <a:t> f</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42.0</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&gt;&gt;&gt; </a:t>
            </a:r>
            <a:r>
              <a:rPr b="0" baseline="0" i="0" lang="en-US" sz="2600" u="none" cap="none" strike="noStrike">
                <a:solidFill>
                  <a:srgbClr val="00FF00"/>
                </a:solidFill>
                <a:latin typeface="Courier New"/>
                <a:ea typeface="Courier New"/>
                <a:cs typeface="Courier New"/>
                <a:sym typeface="Courier New"/>
              </a:rPr>
              <a:t>type</a:t>
            </a:r>
            <a:r>
              <a:rPr b="0" baseline="0" i="0" lang="en-US" sz="2600" u="none" cap="none" strike="noStrike">
                <a:solidFill>
                  <a:schemeClr val="lt1"/>
                </a:solidFill>
                <a:latin typeface="Courier New"/>
                <a:ea typeface="Courier New"/>
                <a:cs typeface="Courier New"/>
                <a:sym typeface="Courier New"/>
              </a:rPr>
              <a:t>(f)</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&lt;type 'float'&gt;</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&gt;&gt;&gt; </a:t>
            </a:r>
            <a:r>
              <a:rPr b="0" baseline="0" i="0" lang="en-US" sz="2600" u="none" cap="none" strike="noStrike">
                <a:solidFill>
                  <a:srgbClr val="FFFF00"/>
                </a:solidFill>
                <a:latin typeface="Courier New"/>
                <a:ea typeface="Courier New"/>
                <a:cs typeface="Courier New"/>
                <a:sym typeface="Courier New"/>
              </a:rPr>
              <a:t>print</a:t>
            </a:r>
            <a:r>
              <a:rPr b="0" baseline="0" i="0" lang="en-US" sz="2600" u="none" cap="none" strike="noStrike">
                <a:solidFill>
                  <a:schemeClr val="lt1"/>
                </a:solidFill>
                <a:latin typeface="Courier New"/>
                <a:ea typeface="Courier New"/>
                <a:cs typeface="Courier New"/>
                <a:sym typeface="Courier New"/>
              </a:rPr>
              <a:t> 1 </a:t>
            </a:r>
            <a:r>
              <a:rPr b="0" baseline="0" i="0" lang="en-US" sz="2600" u="none" cap="none" strike="noStrike">
                <a:solidFill>
                  <a:srgbClr val="00FFFF"/>
                </a:solidFill>
                <a:latin typeface="Courier New"/>
                <a:ea typeface="Courier New"/>
                <a:cs typeface="Courier New"/>
                <a:sym typeface="Courier New"/>
              </a:rPr>
              <a:t>+</a:t>
            </a:r>
            <a:r>
              <a:rPr b="0" baseline="0" i="0" lang="en-US" sz="2600" u="none" cap="none" strike="noStrike">
                <a:solidFill>
                  <a:schemeClr val="lt1"/>
                </a:solidFill>
                <a:latin typeface="Courier New"/>
                <a:ea typeface="Courier New"/>
                <a:cs typeface="Courier New"/>
                <a:sym typeface="Courier New"/>
              </a:rPr>
              <a:t> 2 </a:t>
            </a:r>
            <a:r>
              <a:rPr b="0" baseline="0" i="0" lang="en-US" sz="2600" u="none" cap="none" strike="noStrike">
                <a:solidFill>
                  <a:srgbClr val="00FFFF"/>
                </a:solidFill>
                <a:latin typeface="Courier New"/>
                <a:ea typeface="Courier New"/>
                <a:cs typeface="Courier New"/>
                <a:sym typeface="Courier New"/>
              </a:rPr>
              <a:t>*</a:t>
            </a:r>
            <a:r>
              <a:rPr b="0" baseline="0" i="0" lang="en-US" sz="2600" u="none" cap="none" strike="noStrike">
                <a:solidFill>
                  <a:schemeClr val="lt1"/>
                </a:solidFill>
                <a:latin typeface="Courier New"/>
                <a:ea typeface="Courier New"/>
                <a:cs typeface="Courier New"/>
                <a:sym typeface="Courier New"/>
              </a:rPr>
              <a:t> </a:t>
            </a:r>
            <a:r>
              <a:rPr b="0" baseline="0" i="0" lang="en-US" sz="2600" u="none" cap="none" strike="noStrike">
                <a:solidFill>
                  <a:srgbClr val="00FF00"/>
                </a:solidFill>
                <a:latin typeface="Courier New"/>
                <a:ea typeface="Courier New"/>
                <a:cs typeface="Courier New"/>
                <a:sym typeface="Courier New"/>
              </a:rPr>
              <a:t>float</a:t>
            </a:r>
            <a:r>
              <a:rPr b="0" baseline="0" i="0" lang="en-US" sz="2600" u="none" cap="none" strike="noStrike">
                <a:solidFill>
                  <a:schemeClr val="lt1"/>
                </a:solidFill>
                <a:latin typeface="Courier New"/>
                <a:ea typeface="Courier New"/>
                <a:cs typeface="Courier New"/>
                <a:sym typeface="Courier New"/>
              </a:rPr>
              <a:t>(3) </a:t>
            </a:r>
            <a:r>
              <a:rPr b="0" baseline="0" i="0" lang="en-US" sz="2600" u="none" cap="none" strike="noStrike">
                <a:solidFill>
                  <a:srgbClr val="00FFFF"/>
                </a:solidFill>
                <a:latin typeface="Courier New"/>
                <a:ea typeface="Courier New"/>
                <a:cs typeface="Courier New"/>
                <a:sym typeface="Courier New"/>
              </a:rPr>
              <a:t>/</a:t>
            </a:r>
            <a:r>
              <a:rPr b="0" baseline="0" i="0" lang="en-US" sz="2600" u="none" cap="none" strike="noStrike">
                <a:solidFill>
                  <a:schemeClr val="lt1"/>
                </a:solidFill>
                <a:latin typeface="Courier New"/>
                <a:ea typeface="Courier New"/>
                <a:cs typeface="Courier New"/>
                <a:sym typeface="Courier New"/>
              </a:rPr>
              <a:t> 4 </a:t>
            </a:r>
            <a:r>
              <a:rPr b="0" baseline="0" i="0" lang="en-US" sz="2600" u="none" cap="none" strike="noStrike">
                <a:solidFill>
                  <a:srgbClr val="00FFFF"/>
                </a:solidFill>
                <a:latin typeface="Courier New"/>
                <a:ea typeface="Courier New"/>
                <a:cs typeface="Courier New"/>
                <a:sym typeface="Courier New"/>
              </a:rPr>
              <a:t>-</a:t>
            </a:r>
            <a:r>
              <a:rPr b="0" baseline="0" i="0" lang="en-US" sz="2600" u="none" cap="none" strike="noStrike">
                <a:solidFill>
                  <a:schemeClr val="lt1"/>
                </a:solidFill>
                <a:latin typeface="Courier New"/>
                <a:ea typeface="Courier New"/>
                <a:cs typeface="Courier New"/>
                <a:sym typeface="Courier New"/>
              </a:rPr>
              <a:t> 5</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-2.5</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&gt;&gt;&gt; </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1" name="Shape 381"/>
        <p:cNvGrpSpPr/>
        <p:nvPr/>
      </p:nvGrpSpPr>
      <p:grpSpPr>
        <a:xfrm>
          <a:off x="0" y="0"/>
          <a:ext cx="0" cy="0"/>
          <a:chOff x="0" y="0"/>
          <a:chExt cx="0" cy="0"/>
        </a:xfrm>
      </p:grpSpPr>
      <p:sp>
        <p:nvSpPr>
          <p:cNvPr id="382" name="Shape 382"/>
          <p:cNvSpPr txBox="1"/>
          <p:nvPr>
            <p:ph type="title"/>
          </p:nvPr>
        </p:nvSpPr>
        <p:spPr>
          <a:xfrm>
            <a:off x="1155700" y="393700"/>
            <a:ext cx="6032399"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7600" u="none" cap="none" strike="noStrike">
                <a:solidFill>
                  <a:srgbClr val="FFFF00"/>
                </a:solidFill>
                <a:latin typeface="Cabin"/>
                <a:ea typeface="Cabin"/>
                <a:cs typeface="Cabin"/>
                <a:sym typeface="Cabin"/>
              </a:rPr>
              <a:t>String Conversions</a:t>
            </a:r>
          </a:p>
        </p:txBody>
      </p:sp>
      <p:sp>
        <p:nvSpPr>
          <p:cNvPr id="383" name="Shape 383"/>
          <p:cNvSpPr txBox="1"/>
          <p:nvPr>
            <p:ph idx="1" type="body"/>
          </p:nvPr>
        </p:nvSpPr>
        <p:spPr>
          <a:xfrm>
            <a:off x="1155700" y="2603500"/>
            <a:ext cx="6159600" cy="57023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baseline="0" i="0" lang="en-US" sz="3600" u="none" cap="none" strike="noStrike">
                <a:solidFill>
                  <a:schemeClr val="lt1"/>
                </a:solidFill>
                <a:latin typeface="Cabin"/>
                <a:ea typeface="Cabin"/>
                <a:cs typeface="Cabin"/>
                <a:sym typeface="Cabin"/>
              </a:rPr>
              <a:t>You can also use </a:t>
            </a:r>
            <a:r>
              <a:rPr b="0" baseline="0" i="0" lang="en-US" sz="3600" u="none" cap="none" strike="noStrike">
                <a:solidFill>
                  <a:srgbClr val="FFFF00"/>
                </a:solidFill>
                <a:latin typeface="Cabin"/>
                <a:ea typeface="Cabin"/>
                <a:cs typeface="Cabin"/>
                <a:sym typeface="Cabin"/>
              </a:rPr>
              <a:t>int()</a:t>
            </a:r>
            <a:r>
              <a:rPr b="0" baseline="0" i="0" lang="en-US" sz="3600" u="none" cap="none" strike="noStrike">
                <a:solidFill>
                  <a:schemeClr val="lt1"/>
                </a:solidFill>
                <a:latin typeface="Cabin"/>
                <a:ea typeface="Cabin"/>
                <a:cs typeface="Cabin"/>
                <a:sym typeface="Cabin"/>
              </a:rPr>
              <a:t> and </a:t>
            </a:r>
            <a:r>
              <a:rPr b="0" baseline="0" i="0" lang="en-US" sz="3600" u="none" cap="none" strike="noStrike">
                <a:solidFill>
                  <a:srgbClr val="FFFF00"/>
                </a:solidFill>
                <a:latin typeface="Cabin"/>
                <a:ea typeface="Cabin"/>
                <a:cs typeface="Cabin"/>
                <a:sym typeface="Cabin"/>
              </a:rPr>
              <a:t>float()</a:t>
            </a:r>
            <a:r>
              <a:rPr b="0" baseline="0" i="0" lang="en-US" sz="3600" u="none" cap="none" strike="noStrike">
                <a:solidFill>
                  <a:schemeClr val="lt1"/>
                </a:solidFill>
                <a:latin typeface="Cabin"/>
                <a:ea typeface="Cabin"/>
                <a:cs typeface="Cabin"/>
                <a:sym typeface="Cabin"/>
              </a:rPr>
              <a:t> to convert between strings and integers</a:t>
            </a:r>
          </a:p>
          <a:p>
            <a:pPr indent="-533400" lvl="0" marL="749300" marR="0" rtl="0" algn="l">
              <a:lnSpc>
                <a:spcPct val="100000"/>
              </a:lnSpc>
              <a:spcBef>
                <a:spcPts val="3500"/>
              </a:spcBef>
              <a:spcAft>
                <a:spcPts val="0"/>
              </a:spcAft>
              <a:buClr>
                <a:schemeClr val="lt1"/>
              </a:buClr>
              <a:buSzPct val="171000"/>
              <a:buFont typeface="Cabin"/>
              <a:buChar char="•"/>
            </a:pPr>
            <a:r>
              <a:rPr b="0" baseline="0" i="0" lang="en-US" sz="3600" u="none" cap="none" strike="noStrike">
                <a:solidFill>
                  <a:schemeClr val="lt1"/>
                </a:solidFill>
                <a:latin typeface="Cabin"/>
                <a:ea typeface="Cabin"/>
                <a:cs typeface="Cabin"/>
                <a:sym typeface="Cabin"/>
              </a:rPr>
              <a:t>You will get an </a:t>
            </a:r>
            <a:r>
              <a:rPr b="0" baseline="0" i="0" lang="en-US" sz="3600" u="none" cap="none" strike="noStrike">
                <a:solidFill>
                  <a:srgbClr val="E06666"/>
                </a:solidFill>
                <a:latin typeface="Cabin"/>
                <a:ea typeface="Cabin"/>
                <a:cs typeface="Cabin"/>
                <a:sym typeface="Cabin"/>
              </a:rPr>
              <a:t>error</a:t>
            </a:r>
            <a:r>
              <a:rPr b="0" baseline="0" i="0" lang="en-US" sz="3600" u="none" cap="none" strike="noStrike">
                <a:solidFill>
                  <a:schemeClr val="lt1"/>
                </a:solidFill>
                <a:latin typeface="Cabin"/>
                <a:ea typeface="Cabin"/>
                <a:cs typeface="Cabin"/>
                <a:sym typeface="Cabin"/>
              </a:rPr>
              <a:t> if the string does not contain numeric characters</a:t>
            </a:r>
          </a:p>
        </p:txBody>
      </p:sp>
      <p:sp>
        <p:nvSpPr>
          <p:cNvPr id="384" name="Shape 384"/>
          <p:cNvSpPr txBox="1"/>
          <p:nvPr/>
        </p:nvSpPr>
        <p:spPr>
          <a:xfrm>
            <a:off x="8470900" y="730250"/>
            <a:ext cx="7340600" cy="7658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2400" u="none" cap="none" strike="noStrike">
                <a:solidFill>
                  <a:schemeClr val="lt1"/>
                </a:solidFill>
                <a:latin typeface="Courier New"/>
                <a:ea typeface="Courier New"/>
                <a:cs typeface="Courier New"/>
                <a:sym typeface="Courier New"/>
              </a:rPr>
              <a:t>&gt;</a:t>
            </a:r>
            <a:r>
              <a:rPr b="0" baseline="0" i="0" lang="en-US" sz="2600" u="none" cap="none" strike="noStrike">
                <a:solidFill>
                  <a:schemeClr val="lt1"/>
                </a:solidFill>
                <a:latin typeface="Courier New"/>
                <a:ea typeface="Courier New"/>
                <a:cs typeface="Courier New"/>
                <a:sym typeface="Courier New"/>
              </a:rPr>
              <a:t>&gt;&gt; </a:t>
            </a:r>
            <a:r>
              <a:rPr b="0" baseline="0" i="0" lang="en-US" sz="2600" u="none" cap="none" strike="noStrike">
                <a:solidFill>
                  <a:srgbClr val="00FF00"/>
                </a:solidFill>
                <a:latin typeface="Courier New"/>
                <a:ea typeface="Courier New"/>
                <a:cs typeface="Courier New"/>
                <a:sym typeface="Courier New"/>
              </a:rPr>
              <a:t>sval</a:t>
            </a:r>
            <a:r>
              <a:rPr b="0" baseline="0" i="0" lang="en-US" sz="2600" u="none" cap="none" strike="noStrike">
                <a:solidFill>
                  <a:schemeClr val="lt1"/>
                </a:solidFill>
                <a:latin typeface="Courier New"/>
                <a:ea typeface="Courier New"/>
                <a:cs typeface="Courier New"/>
                <a:sym typeface="Courier New"/>
              </a:rPr>
              <a:t> = '123'</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&gt;&gt;&gt; </a:t>
            </a:r>
            <a:r>
              <a:rPr b="0" baseline="0" i="0" lang="en-US" sz="2600" u="none" cap="none" strike="noStrike">
                <a:solidFill>
                  <a:srgbClr val="FFFF00"/>
                </a:solidFill>
                <a:latin typeface="Courier New"/>
                <a:ea typeface="Courier New"/>
                <a:cs typeface="Courier New"/>
                <a:sym typeface="Courier New"/>
              </a:rPr>
              <a:t>type</a:t>
            </a:r>
            <a:r>
              <a:rPr b="0" baseline="0" i="0" lang="en-US" sz="2600" u="none" cap="none" strike="noStrike">
                <a:solidFill>
                  <a:schemeClr val="lt1"/>
                </a:solidFill>
                <a:latin typeface="Courier New"/>
                <a:ea typeface="Courier New"/>
                <a:cs typeface="Courier New"/>
                <a:sym typeface="Courier New"/>
              </a:rPr>
              <a:t>(</a:t>
            </a:r>
            <a:r>
              <a:rPr b="0" baseline="0" i="0" lang="en-US" sz="2600" u="none" cap="none" strike="noStrike">
                <a:solidFill>
                  <a:srgbClr val="00FF00"/>
                </a:solidFill>
                <a:latin typeface="Courier New"/>
                <a:ea typeface="Courier New"/>
                <a:cs typeface="Courier New"/>
                <a:sym typeface="Courier New"/>
              </a:rPr>
              <a:t>sval</a:t>
            </a:r>
            <a:r>
              <a:rPr b="0" baseline="0" i="0" lang="en-US" sz="26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&lt;type 'str'&gt;</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&gt;&gt;&gt; </a:t>
            </a:r>
            <a:r>
              <a:rPr b="0" baseline="0" i="0" lang="en-US" sz="2600" u="none" cap="none" strike="noStrike">
                <a:solidFill>
                  <a:srgbClr val="FFFF00"/>
                </a:solidFill>
                <a:latin typeface="Courier New"/>
                <a:ea typeface="Courier New"/>
                <a:cs typeface="Courier New"/>
                <a:sym typeface="Courier New"/>
              </a:rPr>
              <a:t>print</a:t>
            </a:r>
            <a:r>
              <a:rPr b="0" baseline="0" i="0" lang="en-US" sz="2600" u="none" cap="none" strike="noStrike">
                <a:solidFill>
                  <a:schemeClr val="lt1"/>
                </a:solidFill>
                <a:latin typeface="Courier New"/>
                <a:ea typeface="Courier New"/>
                <a:cs typeface="Courier New"/>
                <a:sym typeface="Courier New"/>
              </a:rPr>
              <a:t> </a:t>
            </a:r>
            <a:r>
              <a:rPr b="0" baseline="0" i="0" lang="en-US" sz="2600" u="none" cap="none" strike="noStrike">
                <a:solidFill>
                  <a:srgbClr val="00FF00"/>
                </a:solidFill>
                <a:latin typeface="Courier New"/>
                <a:ea typeface="Courier New"/>
                <a:cs typeface="Courier New"/>
                <a:sym typeface="Courier New"/>
              </a:rPr>
              <a:t>sval</a:t>
            </a:r>
            <a:r>
              <a:rPr b="0" baseline="0" i="0" lang="en-US" sz="2600" u="none" cap="none" strike="noStrike">
                <a:solidFill>
                  <a:schemeClr val="lt1"/>
                </a:solidFill>
                <a:latin typeface="Courier New"/>
                <a:ea typeface="Courier New"/>
                <a:cs typeface="Courier New"/>
                <a:sym typeface="Courier New"/>
              </a:rPr>
              <a:t> </a:t>
            </a:r>
            <a:r>
              <a:rPr b="0" baseline="0" i="0" lang="en-US" sz="2600" u="none" cap="none" strike="noStrike">
                <a:solidFill>
                  <a:srgbClr val="00FFFF"/>
                </a:solidFill>
                <a:latin typeface="Courier New"/>
                <a:ea typeface="Courier New"/>
                <a:cs typeface="Courier New"/>
                <a:sym typeface="Courier New"/>
              </a:rPr>
              <a:t>+</a:t>
            </a:r>
            <a:r>
              <a:rPr b="0" baseline="0" i="0" lang="en-US" sz="2600" u="none" cap="none" strike="noStrike">
                <a:solidFill>
                  <a:schemeClr val="lt1"/>
                </a:solidFill>
                <a:latin typeface="Courier New"/>
                <a:ea typeface="Courier New"/>
                <a:cs typeface="Courier New"/>
                <a:sym typeface="Courier New"/>
              </a:rPr>
              <a:t> 1</a:t>
            </a:r>
          </a:p>
          <a:p>
            <a:pPr indent="0" lvl="0" marL="0" marR="0" rtl="0" algn="l">
              <a:lnSpc>
                <a:spcPct val="100000"/>
              </a:lnSpc>
              <a:spcBef>
                <a:spcPts val="0"/>
              </a:spcBef>
              <a:spcAft>
                <a:spcPts val="0"/>
              </a:spcAft>
              <a:buClr>
                <a:srgbClr val="FF0000"/>
              </a:buClr>
              <a:buSzPct val="25000"/>
              <a:buFont typeface="Cabin"/>
              <a:buNone/>
            </a:pPr>
            <a:r>
              <a:rPr b="0" baseline="0" i="0" lang="en-US" sz="2600" u="none" cap="none" strike="noStrike">
                <a:solidFill>
                  <a:srgbClr val="E06666"/>
                </a:solidFill>
                <a:latin typeface="Courier New"/>
                <a:ea typeface="Courier New"/>
                <a:cs typeface="Courier New"/>
                <a:sym typeface="Courier New"/>
              </a:rPr>
              <a:t>Traceback (most recent call last):</a:t>
            </a:r>
          </a:p>
          <a:p>
            <a:pPr indent="0" lvl="0" marL="0" marR="0" rtl="0" algn="l">
              <a:lnSpc>
                <a:spcPct val="100000"/>
              </a:lnSpc>
              <a:spcBef>
                <a:spcPts val="0"/>
              </a:spcBef>
              <a:spcAft>
                <a:spcPts val="0"/>
              </a:spcAft>
              <a:buClr>
                <a:srgbClr val="FF0000"/>
              </a:buClr>
              <a:buSzPct val="25000"/>
              <a:buFont typeface="Cabin"/>
              <a:buNone/>
            </a:pPr>
            <a:r>
              <a:rPr b="0" baseline="0" i="0" lang="en-US" sz="2600" u="none" cap="none" strike="noStrike">
                <a:solidFill>
                  <a:srgbClr val="E06666"/>
                </a:solidFill>
                <a:latin typeface="Courier New"/>
                <a:ea typeface="Courier New"/>
                <a:cs typeface="Courier New"/>
                <a:sym typeface="Courier New"/>
              </a:rPr>
              <a:t>  File "&lt;stdin&gt;", line 1, in &lt;module&gt;</a:t>
            </a:r>
          </a:p>
          <a:p>
            <a:pPr indent="0" lvl="0" marL="0" marR="0" rtl="0" algn="l">
              <a:lnSpc>
                <a:spcPct val="100000"/>
              </a:lnSpc>
              <a:spcBef>
                <a:spcPts val="0"/>
              </a:spcBef>
              <a:spcAft>
                <a:spcPts val="0"/>
              </a:spcAft>
              <a:buClr>
                <a:srgbClr val="FF0000"/>
              </a:buClr>
              <a:buSzPct val="25000"/>
              <a:buFont typeface="Cabin"/>
              <a:buNone/>
            </a:pPr>
            <a:r>
              <a:rPr b="0" baseline="0" i="0" lang="en-US" sz="2600" u="none" cap="none" strike="noStrike">
                <a:solidFill>
                  <a:srgbClr val="E06666"/>
                </a:solidFill>
                <a:latin typeface="Courier New"/>
                <a:ea typeface="Courier New"/>
                <a:cs typeface="Courier New"/>
                <a:sym typeface="Courier New"/>
              </a:rPr>
              <a:t>TypeError: cannot concatenate 'str' and 'int'</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&gt;&gt;&gt; </a:t>
            </a:r>
            <a:r>
              <a:rPr b="0" baseline="0" i="0" lang="en-US" sz="2600" u="none" cap="none" strike="noStrike">
                <a:solidFill>
                  <a:srgbClr val="00FF00"/>
                </a:solidFill>
                <a:latin typeface="Courier New"/>
                <a:ea typeface="Courier New"/>
                <a:cs typeface="Courier New"/>
                <a:sym typeface="Courier New"/>
              </a:rPr>
              <a:t>ival</a:t>
            </a:r>
            <a:r>
              <a:rPr b="0" baseline="0" i="0" lang="en-US" sz="2600" u="none" cap="none" strike="noStrike">
                <a:solidFill>
                  <a:schemeClr val="lt1"/>
                </a:solidFill>
                <a:latin typeface="Courier New"/>
                <a:ea typeface="Courier New"/>
                <a:cs typeface="Courier New"/>
                <a:sym typeface="Courier New"/>
              </a:rPr>
              <a:t> = </a:t>
            </a:r>
            <a:r>
              <a:rPr b="0" baseline="0" i="0" lang="en-US" sz="2600" u="none" cap="none" strike="noStrike">
                <a:solidFill>
                  <a:srgbClr val="FFFF00"/>
                </a:solidFill>
                <a:latin typeface="Courier New"/>
                <a:ea typeface="Courier New"/>
                <a:cs typeface="Courier New"/>
                <a:sym typeface="Courier New"/>
              </a:rPr>
              <a:t>int</a:t>
            </a:r>
            <a:r>
              <a:rPr b="0" baseline="0" i="0" lang="en-US" sz="2600" u="none" cap="none" strike="noStrike">
                <a:solidFill>
                  <a:schemeClr val="lt1"/>
                </a:solidFill>
                <a:latin typeface="Courier New"/>
                <a:ea typeface="Courier New"/>
                <a:cs typeface="Courier New"/>
                <a:sym typeface="Courier New"/>
              </a:rPr>
              <a:t>(</a:t>
            </a:r>
            <a:r>
              <a:rPr b="0" baseline="0" i="0" lang="en-US" sz="2600" u="none" cap="none" strike="noStrike">
                <a:solidFill>
                  <a:srgbClr val="00FF00"/>
                </a:solidFill>
                <a:latin typeface="Courier New"/>
                <a:ea typeface="Courier New"/>
                <a:cs typeface="Courier New"/>
                <a:sym typeface="Courier New"/>
              </a:rPr>
              <a:t>sval</a:t>
            </a:r>
            <a:r>
              <a:rPr b="0" baseline="0" i="0" lang="en-US" sz="26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&gt;&gt;&gt; </a:t>
            </a:r>
            <a:r>
              <a:rPr b="0" baseline="0" i="0" lang="en-US" sz="2600" u="none" cap="none" strike="noStrike">
                <a:solidFill>
                  <a:srgbClr val="FFFF00"/>
                </a:solidFill>
                <a:latin typeface="Courier New"/>
                <a:ea typeface="Courier New"/>
                <a:cs typeface="Courier New"/>
                <a:sym typeface="Courier New"/>
              </a:rPr>
              <a:t>type</a:t>
            </a:r>
            <a:r>
              <a:rPr b="0" baseline="0" i="0" lang="en-US" sz="2600" u="none" cap="none" strike="noStrike">
                <a:solidFill>
                  <a:schemeClr val="lt1"/>
                </a:solidFill>
                <a:latin typeface="Courier New"/>
                <a:ea typeface="Courier New"/>
                <a:cs typeface="Courier New"/>
                <a:sym typeface="Courier New"/>
              </a:rPr>
              <a:t>(</a:t>
            </a:r>
            <a:r>
              <a:rPr b="0" baseline="0" i="0" lang="en-US" sz="2600" u="none" cap="none" strike="noStrike">
                <a:solidFill>
                  <a:srgbClr val="00FF00"/>
                </a:solidFill>
                <a:latin typeface="Courier New"/>
                <a:ea typeface="Courier New"/>
                <a:cs typeface="Courier New"/>
                <a:sym typeface="Courier New"/>
              </a:rPr>
              <a:t>ival</a:t>
            </a:r>
            <a:r>
              <a:rPr b="0" baseline="0" i="0" lang="en-US" sz="26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&lt;type 'int'&gt;</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&gt;&gt;&gt; </a:t>
            </a:r>
            <a:r>
              <a:rPr b="0" baseline="0" i="0" lang="en-US" sz="2600" u="none" cap="none" strike="noStrike">
                <a:solidFill>
                  <a:srgbClr val="FFFF00"/>
                </a:solidFill>
                <a:latin typeface="Courier New"/>
                <a:ea typeface="Courier New"/>
                <a:cs typeface="Courier New"/>
                <a:sym typeface="Courier New"/>
              </a:rPr>
              <a:t>print</a:t>
            </a:r>
            <a:r>
              <a:rPr b="0" baseline="0" i="0" lang="en-US" sz="2600" u="none" cap="none" strike="noStrike">
                <a:solidFill>
                  <a:schemeClr val="lt1"/>
                </a:solidFill>
                <a:latin typeface="Courier New"/>
                <a:ea typeface="Courier New"/>
                <a:cs typeface="Courier New"/>
                <a:sym typeface="Courier New"/>
              </a:rPr>
              <a:t> </a:t>
            </a:r>
            <a:r>
              <a:rPr b="0" baseline="0" i="0" lang="en-US" sz="2600" u="none" cap="none" strike="noStrike">
                <a:solidFill>
                  <a:srgbClr val="00FF00"/>
                </a:solidFill>
                <a:latin typeface="Courier New"/>
                <a:ea typeface="Courier New"/>
                <a:cs typeface="Courier New"/>
                <a:sym typeface="Courier New"/>
              </a:rPr>
              <a:t>ival</a:t>
            </a:r>
            <a:r>
              <a:rPr b="0" baseline="0" i="0" lang="en-US" sz="2600" u="none" cap="none" strike="noStrike">
                <a:solidFill>
                  <a:schemeClr val="lt1"/>
                </a:solidFill>
                <a:latin typeface="Courier New"/>
                <a:ea typeface="Courier New"/>
                <a:cs typeface="Courier New"/>
                <a:sym typeface="Courier New"/>
              </a:rPr>
              <a:t> + 1</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124</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&gt;&gt;&gt; </a:t>
            </a:r>
            <a:r>
              <a:rPr b="0" baseline="0" i="0" lang="en-US" sz="2600" u="none" cap="none" strike="noStrike">
                <a:solidFill>
                  <a:srgbClr val="00FF00"/>
                </a:solidFill>
                <a:latin typeface="Courier New"/>
                <a:ea typeface="Courier New"/>
                <a:cs typeface="Courier New"/>
                <a:sym typeface="Courier New"/>
              </a:rPr>
              <a:t>nsv</a:t>
            </a:r>
            <a:r>
              <a:rPr b="0" baseline="0" i="0" lang="en-US" sz="2600" u="none" cap="none" strike="noStrike">
                <a:solidFill>
                  <a:schemeClr val="lt1"/>
                </a:solidFill>
                <a:latin typeface="Courier New"/>
                <a:ea typeface="Courier New"/>
                <a:cs typeface="Courier New"/>
                <a:sym typeface="Courier New"/>
              </a:rPr>
              <a:t> = 'hello bob'</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&gt;&gt;&gt; </a:t>
            </a:r>
            <a:r>
              <a:rPr b="0" baseline="0" i="0" lang="en-US" sz="2600" u="none" cap="none" strike="noStrike">
                <a:solidFill>
                  <a:srgbClr val="00FF00"/>
                </a:solidFill>
                <a:latin typeface="Courier New"/>
                <a:ea typeface="Courier New"/>
                <a:cs typeface="Courier New"/>
                <a:sym typeface="Courier New"/>
              </a:rPr>
              <a:t>niv</a:t>
            </a:r>
            <a:r>
              <a:rPr b="0" baseline="0" i="0" lang="en-US" sz="2600" u="none" cap="none" strike="noStrike">
                <a:solidFill>
                  <a:schemeClr val="lt1"/>
                </a:solidFill>
                <a:latin typeface="Courier New"/>
                <a:ea typeface="Courier New"/>
                <a:cs typeface="Courier New"/>
                <a:sym typeface="Courier New"/>
              </a:rPr>
              <a:t> = </a:t>
            </a:r>
            <a:r>
              <a:rPr b="0" baseline="0" i="0" lang="en-US" sz="2600" u="none" cap="none" strike="noStrike">
                <a:solidFill>
                  <a:srgbClr val="FFFF00"/>
                </a:solidFill>
                <a:latin typeface="Courier New"/>
                <a:ea typeface="Courier New"/>
                <a:cs typeface="Courier New"/>
                <a:sym typeface="Courier New"/>
              </a:rPr>
              <a:t>int</a:t>
            </a:r>
            <a:r>
              <a:rPr b="0" baseline="0" i="0" lang="en-US" sz="2600" u="none" cap="none" strike="noStrike">
                <a:solidFill>
                  <a:schemeClr val="lt1"/>
                </a:solidFill>
                <a:latin typeface="Courier New"/>
                <a:ea typeface="Courier New"/>
                <a:cs typeface="Courier New"/>
                <a:sym typeface="Courier New"/>
              </a:rPr>
              <a:t>(</a:t>
            </a:r>
            <a:r>
              <a:rPr b="0" baseline="0" i="0" lang="en-US" sz="2600" u="none" cap="none" strike="noStrike">
                <a:solidFill>
                  <a:srgbClr val="00FF00"/>
                </a:solidFill>
                <a:latin typeface="Courier New"/>
                <a:ea typeface="Courier New"/>
                <a:cs typeface="Courier New"/>
                <a:sym typeface="Courier New"/>
              </a:rPr>
              <a:t>nsv</a:t>
            </a:r>
            <a:r>
              <a:rPr b="0" baseline="0" i="0" lang="en-US" sz="26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0000"/>
              </a:buClr>
              <a:buSzPct val="25000"/>
              <a:buFont typeface="Cabin"/>
              <a:buNone/>
            </a:pPr>
            <a:r>
              <a:rPr b="0" baseline="0" i="0" lang="en-US" sz="2600" u="none" cap="none" strike="noStrike">
                <a:solidFill>
                  <a:srgbClr val="E06666"/>
                </a:solidFill>
                <a:latin typeface="Courier New"/>
                <a:ea typeface="Courier New"/>
                <a:cs typeface="Courier New"/>
                <a:sym typeface="Courier New"/>
              </a:rPr>
              <a:t>Traceback (most recent call last):</a:t>
            </a:r>
          </a:p>
          <a:p>
            <a:pPr indent="0" lvl="0" marL="0" marR="0" rtl="0" algn="l">
              <a:lnSpc>
                <a:spcPct val="100000"/>
              </a:lnSpc>
              <a:spcBef>
                <a:spcPts val="0"/>
              </a:spcBef>
              <a:spcAft>
                <a:spcPts val="0"/>
              </a:spcAft>
              <a:buClr>
                <a:srgbClr val="FF0000"/>
              </a:buClr>
              <a:buSzPct val="25000"/>
              <a:buFont typeface="Cabin"/>
              <a:buNone/>
            </a:pPr>
            <a:r>
              <a:rPr b="0" baseline="0" i="0" lang="en-US" sz="2600" u="none" cap="none" strike="noStrike">
                <a:solidFill>
                  <a:srgbClr val="E06666"/>
                </a:solidFill>
                <a:latin typeface="Courier New"/>
                <a:ea typeface="Courier New"/>
                <a:cs typeface="Courier New"/>
                <a:sym typeface="Courier New"/>
              </a:rPr>
              <a:t>  File "&lt;stdin&gt;", line 1, in &lt;module&gt;</a:t>
            </a:r>
          </a:p>
          <a:p>
            <a:pPr indent="0" lvl="0" marL="0" marR="0" rtl="0" algn="l">
              <a:lnSpc>
                <a:spcPct val="100000"/>
              </a:lnSpc>
              <a:spcBef>
                <a:spcPts val="0"/>
              </a:spcBef>
              <a:spcAft>
                <a:spcPts val="0"/>
              </a:spcAft>
              <a:buClr>
                <a:srgbClr val="FF0000"/>
              </a:buClr>
              <a:buSzPct val="25000"/>
              <a:buFont typeface="Cabin"/>
              <a:buNone/>
            </a:pPr>
            <a:r>
              <a:rPr b="0" baseline="0" i="0" lang="en-US" sz="2600" u="none" cap="none" strike="noStrike">
                <a:solidFill>
                  <a:srgbClr val="E06666"/>
                </a:solidFill>
                <a:latin typeface="Courier New"/>
                <a:ea typeface="Courier New"/>
                <a:cs typeface="Courier New"/>
                <a:sym typeface="Courier New"/>
              </a:rPr>
              <a:t>ValueError: invalid literal for int() </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x="0" y="0"/>
          <a:ext cx="0" cy="0"/>
          <a:chOff x="0" y="0"/>
          <a:chExt cx="0" cy="0"/>
        </a:xfrm>
      </p:grpSpPr>
      <p:sp>
        <p:nvSpPr>
          <p:cNvPr id="389" name="Shape 389"/>
          <p:cNvSpPr txBox="1"/>
          <p:nvPr>
            <p:ph type="title"/>
          </p:nvPr>
        </p:nvSpPr>
        <p:spPr>
          <a:xfrm>
            <a:off x="1511300" y="241300"/>
            <a:ext cx="13233399" cy="2286000"/>
          </a:xfrm>
          <a:prstGeom prst="rect">
            <a:avLst/>
          </a:prstGeom>
          <a:no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7800" u="none" cap="none" strike="noStrike">
                <a:solidFill>
                  <a:srgbClr val="FFFF00"/>
                </a:solidFill>
                <a:latin typeface="Cabin"/>
                <a:ea typeface="Cabin"/>
                <a:cs typeface="Cabin"/>
                <a:sym typeface="Cabin"/>
              </a:rPr>
              <a:t>User Input</a:t>
            </a:r>
          </a:p>
        </p:txBody>
      </p:sp>
      <p:sp>
        <p:nvSpPr>
          <p:cNvPr id="390" name="Shape 390"/>
          <p:cNvSpPr txBox="1"/>
          <p:nvPr>
            <p:ph idx="1" type="body"/>
          </p:nvPr>
        </p:nvSpPr>
        <p:spPr>
          <a:xfrm>
            <a:off x="1130300" y="2590800"/>
            <a:ext cx="6400799" cy="5359499"/>
          </a:xfrm>
          <a:prstGeom prst="rect">
            <a:avLst/>
          </a:prstGeom>
          <a:noFill/>
          <a:ln>
            <a:noFill/>
          </a:ln>
        </p:spPr>
        <p:txBody>
          <a:bodyPr anchorCtr="0" anchor="ctr" bIns="50800" lIns="50800" rIns="50800" tIns="50800">
            <a:noAutofit/>
          </a:bodyPr>
          <a:lstStyle/>
          <a:p>
            <a:pPr indent="-787400" lvl="0" marL="1104900" marR="0" rtl="0" algn="l">
              <a:lnSpc>
                <a:spcPct val="100000"/>
              </a:lnSpc>
              <a:spcBef>
                <a:spcPts val="0"/>
              </a:spcBef>
              <a:spcAft>
                <a:spcPts val="0"/>
              </a:spcAft>
              <a:buClr>
                <a:schemeClr val="lt1"/>
              </a:buClr>
              <a:buSzPct val="171000"/>
              <a:buFont typeface="Cabin"/>
              <a:buChar char="•"/>
            </a:pPr>
            <a:r>
              <a:rPr b="0" baseline="0" i="0" lang="en-US" sz="3800" u="none" cap="none" strike="noStrike">
                <a:solidFill>
                  <a:schemeClr val="lt1"/>
                </a:solidFill>
                <a:latin typeface="Cabin"/>
                <a:ea typeface="Cabin"/>
                <a:cs typeface="Cabin"/>
                <a:sym typeface="Cabin"/>
              </a:rPr>
              <a:t>We can instruct Python to pause and read data from the user using the </a:t>
            </a:r>
            <a:r>
              <a:rPr b="0" baseline="0" i="0" lang="en-US" sz="3800" u="none" cap="none" strike="noStrike">
                <a:solidFill>
                  <a:srgbClr val="FFFF00"/>
                </a:solidFill>
                <a:latin typeface="Cabin"/>
                <a:ea typeface="Cabin"/>
                <a:cs typeface="Cabin"/>
                <a:sym typeface="Cabin"/>
              </a:rPr>
              <a:t>raw_input()</a:t>
            </a:r>
            <a:r>
              <a:rPr b="0" baseline="0" i="0" lang="en-US" sz="3800" u="none" cap="none" strike="noStrike">
                <a:solidFill>
                  <a:srgbClr val="FF00FF"/>
                </a:solidFill>
                <a:latin typeface="Cabin"/>
                <a:ea typeface="Cabin"/>
                <a:cs typeface="Cabin"/>
                <a:sym typeface="Cabin"/>
              </a:rPr>
              <a:t> </a:t>
            </a:r>
            <a:r>
              <a:rPr b="0" baseline="0" i="0" lang="en-US" sz="3800" u="none" cap="none" strike="noStrike">
                <a:solidFill>
                  <a:schemeClr val="lt1"/>
                </a:solidFill>
                <a:latin typeface="Cabin"/>
                <a:ea typeface="Cabin"/>
                <a:cs typeface="Cabin"/>
                <a:sym typeface="Cabin"/>
              </a:rPr>
              <a:t> function</a:t>
            </a:r>
          </a:p>
          <a:p>
            <a:pPr indent="-787400" lvl="0" marL="1104900" marR="0" rtl="0" algn="l">
              <a:lnSpc>
                <a:spcPct val="100000"/>
              </a:lnSpc>
              <a:spcBef>
                <a:spcPts val="2300"/>
              </a:spcBef>
              <a:spcAft>
                <a:spcPts val="0"/>
              </a:spcAft>
              <a:buClr>
                <a:schemeClr val="lt1"/>
              </a:buClr>
              <a:buSzPct val="171000"/>
              <a:buFont typeface="Cabin"/>
              <a:buChar char="•"/>
            </a:pPr>
            <a:r>
              <a:rPr b="0" baseline="0" i="0" lang="en-US" sz="3800" u="none" cap="none" strike="noStrike">
                <a:solidFill>
                  <a:schemeClr val="lt1"/>
                </a:solidFill>
                <a:latin typeface="Cabin"/>
                <a:ea typeface="Cabin"/>
                <a:cs typeface="Cabin"/>
                <a:sym typeface="Cabin"/>
              </a:rPr>
              <a:t>The </a:t>
            </a:r>
            <a:r>
              <a:rPr b="0" baseline="0" i="0" lang="en-US" sz="3800" u="none" cap="none" strike="noStrike">
                <a:solidFill>
                  <a:srgbClr val="FFFF00"/>
                </a:solidFill>
                <a:latin typeface="Cabin"/>
                <a:ea typeface="Cabin"/>
                <a:cs typeface="Cabin"/>
                <a:sym typeface="Cabin"/>
              </a:rPr>
              <a:t>raw_input()</a:t>
            </a:r>
            <a:r>
              <a:rPr b="0" baseline="0" i="0" lang="en-US" sz="3800" u="none" cap="none" strike="noStrike">
                <a:solidFill>
                  <a:srgbClr val="FF00FF"/>
                </a:solidFill>
                <a:latin typeface="Cabin"/>
                <a:ea typeface="Cabin"/>
                <a:cs typeface="Cabin"/>
                <a:sym typeface="Cabin"/>
              </a:rPr>
              <a:t> </a:t>
            </a:r>
            <a:r>
              <a:rPr b="0" baseline="0" i="0" lang="en-US" sz="3800" u="none" cap="none" strike="noStrike">
                <a:solidFill>
                  <a:schemeClr val="lt1"/>
                </a:solidFill>
                <a:latin typeface="Cabin"/>
                <a:ea typeface="Cabin"/>
                <a:cs typeface="Cabin"/>
                <a:sym typeface="Cabin"/>
              </a:rPr>
              <a:t> function returns a string</a:t>
            </a:r>
          </a:p>
        </p:txBody>
      </p:sp>
      <p:sp>
        <p:nvSpPr>
          <p:cNvPr id="391" name="Shape 391"/>
          <p:cNvSpPr txBox="1"/>
          <p:nvPr/>
        </p:nvSpPr>
        <p:spPr>
          <a:xfrm>
            <a:off x="8365473" y="4330700"/>
            <a:ext cx="7460399" cy="1219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nam</a:t>
            </a:r>
            <a:r>
              <a:rPr b="0" baseline="0" i="0" lang="en-US" sz="3000" u="none" cap="none" strike="noStrike">
                <a:solidFill>
                  <a:schemeClr val="lt1"/>
                </a:solidFill>
                <a:latin typeface="Courier New"/>
                <a:ea typeface="Courier New"/>
                <a:cs typeface="Courier New"/>
                <a:sym typeface="Courier New"/>
              </a:rPr>
              <a:t> = </a:t>
            </a:r>
            <a:r>
              <a:rPr b="0" baseline="0" i="0" lang="en-US" sz="3000" u="none" cap="none" strike="noStrike">
                <a:solidFill>
                  <a:srgbClr val="FFFF00"/>
                </a:solidFill>
                <a:latin typeface="Courier New"/>
                <a:ea typeface="Courier New"/>
                <a:cs typeface="Courier New"/>
                <a:sym typeface="Courier New"/>
              </a:rPr>
              <a:t>raw_input</a:t>
            </a:r>
            <a:r>
              <a:rPr b="0" baseline="0" i="0" lang="en-US" sz="3000" u="none" cap="none" strike="noStrike">
                <a:solidFill>
                  <a:schemeClr val="lt1"/>
                </a:solidFill>
                <a:latin typeface="Courier New"/>
                <a:ea typeface="Courier New"/>
                <a:cs typeface="Courier New"/>
                <a:sym typeface="Courier New"/>
              </a:rPr>
              <a:t>(</a:t>
            </a:r>
            <a:r>
              <a:rPr lang="en-US" sz="3000">
                <a:solidFill>
                  <a:schemeClr val="lt1"/>
                </a:solidFill>
                <a:latin typeface="Courier New"/>
                <a:ea typeface="Courier New"/>
                <a:cs typeface="Courier New"/>
                <a:sym typeface="Courier New"/>
              </a:rPr>
              <a:t>'</a:t>
            </a:r>
            <a:r>
              <a:rPr b="0" baseline="0" i="0" lang="en-US" sz="3000" u="none" cap="none" strike="noStrike">
                <a:solidFill>
                  <a:schemeClr val="lt1"/>
                </a:solidFill>
                <a:latin typeface="Courier New"/>
                <a:ea typeface="Courier New"/>
                <a:cs typeface="Courier New"/>
                <a:sym typeface="Courier New"/>
              </a:rPr>
              <a:t>Who are you?</a:t>
            </a:r>
            <a:r>
              <a:rPr lang="en-US" sz="3000">
                <a:solidFill>
                  <a:schemeClr val="lt1"/>
                </a:solidFill>
                <a:latin typeface="Courier New"/>
                <a:ea typeface="Courier New"/>
                <a:cs typeface="Courier New"/>
                <a:sym typeface="Courier New"/>
              </a:rPr>
              <a:t>'</a:t>
            </a:r>
            <a:r>
              <a:rPr b="0" baseline="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FF00"/>
              </a:buClr>
              <a:buSzPct val="25000"/>
              <a:buFont typeface="Cabin"/>
              <a:buNone/>
            </a:pPr>
            <a:r>
              <a:rPr b="0" baseline="0" i="0" lang="en-US" sz="3000" u="none" cap="none" strike="noStrike">
                <a:solidFill>
                  <a:srgbClr val="FFFF00"/>
                </a:solidFill>
                <a:latin typeface="Courier New"/>
                <a:ea typeface="Courier New"/>
                <a:cs typeface="Courier New"/>
                <a:sym typeface="Courier New"/>
              </a:rPr>
              <a:t>print</a:t>
            </a:r>
            <a:r>
              <a:rPr b="0" baseline="0" i="0" lang="en-US" sz="3000" u="none" cap="none" strike="noStrike">
                <a:solidFill>
                  <a:schemeClr val="lt1"/>
                </a:solidFill>
                <a:latin typeface="Courier New"/>
                <a:ea typeface="Courier New"/>
                <a:cs typeface="Courier New"/>
                <a:sym typeface="Courier New"/>
              </a:rPr>
              <a:t> 'Welcome', </a:t>
            </a:r>
            <a:r>
              <a:rPr b="0" baseline="0" i="0" lang="en-US" sz="3000" u="none" cap="none" strike="noStrike">
                <a:solidFill>
                  <a:srgbClr val="00FF00"/>
                </a:solidFill>
                <a:latin typeface="Courier New"/>
                <a:ea typeface="Courier New"/>
                <a:cs typeface="Courier New"/>
                <a:sym typeface="Courier New"/>
              </a:rPr>
              <a:t>nam</a:t>
            </a:r>
          </a:p>
        </p:txBody>
      </p:sp>
      <p:sp>
        <p:nvSpPr>
          <p:cNvPr id="392" name="Shape 392"/>
          <p:cNvSpPr txBox="1"/>
          <p:nvPr/>
        </p:nvSpPr>
        <p:spPr>
          <a:xfrm>
            <a:off x="9726900" y="6474225"/>
            <a:ext cx="4281599" cy="1219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800" u="none" cap="none" strike="noStrike">
                <a:solidFill>
                  <a:schemeClr val="lt1"/>
                </a:solidFill>
                <a:latin typeface="Cabin"/>
                <a:ea typeface="Cabin"/>
                <a:cs typeface="Cabin"/>
                <a:sym typeface="Cabin"/>
              </a:rPr>
              <a:t>Who are you? </a:t>
            </a:r>
            <a:r>
              <a:rPr b="0" baseline="0" i="0" lang="en-US" sz="3800" u="none" cap="none" strike="noStrike">
                <a:solidFill>
                  <a:srgbClr val="FFFF00"/>
                </a:solidFill>
                <a:latin typeface="Cabin"/>
                <a:ea typeface="Cabin"/>
                <a:cs typeface="Cabin"/>
                <a:sym typeface="Cabin"/>
              </a:rPr>
              <a:t>Chuck</a:t>
            </a:r>
          </a:p>
          <a:p>
            <a:pPr indent="0" lvl="0" marL="0" marR="0" rtl="0" algn="l">
              <a:lnSpc>
                <a:spcPct val="100000"/>
              </a:lnSpc>
              <a:spcBef>
                <a:spcPts val="0"/>
              </a:spcBef>
              <a:spcAft>
                <a:spcPts val="0"/>
              </a:spcAft>
              <a:buClr>
                <a:schemeClr val="lt1"/>
              </a:buClr>
              <a:buSzPct val="25000"/>
              <a:buFont typeface="Cabin"/>
              <a:buNone/>
            </a:pPr>
            <a:r>
              <a:rPr b="0" baseline="0" i="0" lang="en-US" sz="3800" u="none" cap="none" strike="noStrike">
                <a:solidFill>
                  <a:schemeClr val="lt1"/>
                </a:solidFill>
                <a:latin typeface="Cabin"/>
                <a:ea typeface="Cabin"/>
                <a:cs typeface="Cabin"/>
                <a:sym typeface="Cabin"/>
              </a:rPr>
              <a:t>Welcome Chuck</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6" name="Shape 396"/>
        <p:cNvGrpSpPr/>
        <p:nvPr/>
      </p:nvGrpSpPr>
      <p:grpSpPr>
        <a:xfrm>
          <a:off x="0" y="0"/>
          <a:ext cx="0" cy="0"/>
          <a:chOff x="0" y="0"/>
          <a:chExt cx="0" cy="0"/>
        </a:xfrm>
      </p:grpSpPr>
      <p:sp>
        <p:nvSpPr>
          <p:cNvPr id="397" name="Shape 397"/>
          <p:cNvSpPr txBox="1"/>
          <p:nvPr>
            <p:ph type="title"/>
          </p:nvPr>
        </p:nvSpPr>
        <p:spPr>
          <a:xfrm>
            <a:off x="1511300" y="241300"/>
            <a:ext cx="9791700" cy="2286000"/>
          </a:xfrm>
          <a:prstGeom prst="rect">
            <a:avLst/>
          </a:prstGeom>
          <a:no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7800" u="none" cap="none" strike="noStrike">
                <a:solidFill>
                  <a:srgbClr val="FFFF00"/>
                </a:solidFill>
                <a:latin typeface="Cabin"/>
                <a:ea typeface="Cabin"/>
                <a:cs typeface="Cabin"/>
                <a:sym typeface="Cabin"/>
              </a:rPr>
              <a:t>Converting User Input</a:t>
            </a:r>
          </a:p>
        </p:txBody>
      </p:sp>
      <p:sp>
        <p:nvSpPr>
          <p:cNvPr id="398" name="Shape 398"/>
          <p:cNvSpPr txBox="1"/>
          <p:nvPr>
            <p:ph idx="1" type="body"/>
          </p:nvPr>
        </p:nvSpPr>
        <p:spPr>
          <a:xfrm>
            <a:off x="1257300" y="2489200"/>
            <a:ext cx="6400799" cy="5359499"/>
          </a:xfrm>
          <a:prstGeom prst="rect">
            <a:avLst/>
          </a:prstGeom>
          <a:noFill/>
          <a:ln>
            <a:noFill/>
          </a:ln>
        </p:spPr>
        <p:txBody>
          <a:bodyPr anchorCtr="0" anchor="ctr" bIns="50800" lIns="50800" rIns="50800" tIns="50800">
            <a:noAutofit/>
          </a:bodyPr>
          <a:lstStyle/>
          <a:p>
            <a:pPr indent="-787400" lvl="0" marL="1104900" marR="0" rtl="0" algn="l">
              <a:lnSpc>
                <a:spcPct val="100000"/>
              </a:lnSpc>
              <a:spcBef>
                <a:spcPts val="0"/>
              </a:spcBef>
              <a:spcAft>
                <a:spcPts val="0"/>
              </a:spcAft>
              <a:buClr>
                <a:schemeClr val="lt1"/>
              </a:buClr>
              <a:buSzPct val="171000"/>
              <a:buFont typeface="Cabin"/>
              <a:buChar char="•"/>
            </a:pPr>
            <a:r>
              <a:rPr b="0" baseline="0" i="0" lang="en-US" sz="3800" u="none" cap="none" strike="noStrike">
                <a:solidFill>
                  <a:schemeClr val="lt1"/>
                </a:solidFill>
                <a:latin typeface="Cabin"/>
                <a:ea typeface="Cabin"/>
                <a:cs typeface="Cabin"/>
                <a:sym typeface="Cabin"/>
              </a:rPr>
              <a:t>If we want to read a number from the user, we must convert it from a string to a number using a type conversion function</a:t>
            </a:r>
          </a:p>
          <a:p>
            <a:pPr indent="-787400" lvl="0" marL="1104900" marR="0" rtl="0" algn="l">
              <a:lnSpc>
                <a:spcPct val="100000"/>
              </a:lnSpc>
              <a:spcBef>
                <a:spcPts val="2300"/>
              </a:spcBef>
              <a:spcAft>
                <a:spcPts val="0"/>
              </a:spcAft>
              <a:buClr>
                <a:schemeClr val="lt1"/>
              </a:buClr>
              <a:buSzPct val="171000"/>
              <a:buFont typeface="Cabin"/>
              <a:buChar char="•"/>
            </a:pPr>
            <a:r>
              <a:rPr b="0" baseline="0" i="0" lang="en-US" sz="3800" u="none" cap="none" strike="noStrike">
                <a:solidFill>
                  <a:schemeClr val="lt1"/>
                </a:solidFill>
                <a:latin typeface="Cabin"/>
                <a:ea typeface="Cabin"/>
                <a:cs typeface="Cabin"/>
                <a:sym typeface="Cabin"/>
              </a:rPr>
              <a:t>Later we will deal with bad input data</a:t>
            </a:r>
          </a:p>
        </p:txBody>
      </p:sp>
      <p:sp>
        <p:nvSpPr>
          <p:cNvPr id="399" name="Shape 399"/>
          <p:cNvSpPr txBox="1"/>
          <p:nvPr/>
        </p:nvSpPr>
        <p:spPr>
          <a:xfrm>
            <a:off x="8862999" y="3683000"/>
            <a:ext cx="6831899" cy="1778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baseline="0" i="0" lang="en-US" sz="2800" u="none" cap="none" strike="noStrike">
                <a:solidFill>
                  <a:srgbClr val="00FF00"/>
                </a:solidFill>
                <a:latin typeface="Courier New"/>
                <a:ea typeface="Courier New"/>
                <a:cs typeface="Courier New"/>
                <a:sym typeface="Courier New"/>
              </a:rPr>
              <a:t>inp</a:t>
            </a:r>
            <a:r>
              <a:rPr b="0" baseline="0" i="0" lang="en-US" sz="2800" u="none" cap="none" strike="noStrike">
                <a:solidFill>
                  <a:schemeClr val="lt1"/>
                </a:solidFill>
                <a:latin typeface="Courier New"/>
                <a:ea typeface="Courier New"/>
                <a:cs typeface="Courier New"/>
                <a:sym typeface="Courier New"/>
              </a:rPr>
              <a:t> = </a:t>
            </a:r>
            <a:r>
              <a:rPr b="0" baseline="0" i="0" lang="en-US" sz="2800" u="none" cap="none" strike="noStrike">
                <a:solidFill>
                  <a:srgbClr val="FFFF00"/>
                </a:solidFill>
                <a:latin typeface="Courier New"/>
                <a:ea typeface="Courier New"/>
                <a:cs typeface="Courier New"/>
                <a:sym typeface="Courier New"/>
              </a:rPr>
              <a:t>raw_input</a:t>
            </a:r>
            <a:r>
              <a:rPr b="0" baseline="0" i="0" lang="en-US" sz="2800" u="none" cap="none" strike="noStrike">
                <a:solidFill>
                  <a:schemeClr val="lt1"/>
                </a:solidFill>
                <a:latin typeface="Courier New"/>
                <a:ea typeface="Courier New"/>
                <a:cs typeface="Courier New"/>
                <a:sym typeface="Courier New"/>
              </a:rPr>
              <a:t>(</a:t>
            </a:r>
            <a:r>
              <a:rPr lang="en-US" sz="2800">
                <a:solidFill>
                  <a:schemeClr val="lt1"/>
                </a:solidFill>
                <a:latin typeface="Courier New"/>
                <a:ea typeface="Courier New"/>
                <a:cs typeface="Courier New"/>
                <a:sym typeface="Courier New"/>
              </a:rPr>
              <a:t>'</a:t>
            </a:r>
            <a:r>
              <a:rPr b="0" baseline="0" i="0" lang="en-US" sz="2800" u="none" cap="none" strike="noStrike">
                <a:solidFill>
                  <a:schemeClr val="lt1"/>
                </a:solidFill>
                <a:latin typeface="Courier New"/>
                <a:ea typeface="Courier New"/>
                <a:cs typeface="Courier New"/>
                <a:sym typeface="Courier New"/>
              </a:rPr>
              <a:t>Europe floor?</a:t>
            </a:r>
            <a:r>
              <a:rPr lang="en-US" sz="2800">
                <a:solidFill>
                  <a:schemeClr val="lt1"/>
                </a:solidFill>
                <a:latin typeface="Courier New"/>
                <a:ea typeface="Courier New"/>
                <a:cs typeface="Courier New"/>
                <a:sym typeface="Courier New"/>
              </a:rPr>
              <a:t>'</a:t>
            </a:r>
            <a:r>
              <a:rPr b="0" baseline="0" i="0" lang="en-US" sz="28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0" baseline="0" i="0" lang="en-US" sz="2800" u="none" cap="none" strike="noStrike">
                <a:solidFill>
                  <a:srgbClr val="00FF00"/>
                </a:solidFill>
                <a:latin typeface="Courier New"/>
                <a:ea typeface="Courier New"/>
                <a:cs typeface="Courier New"/>
                <a:sym typeface="Courier New"/>
              </a:rPr>
              <a:t>usf</a:t>
            </a:r>
            <a:r>
              <a:rPr b="0" baseline="0" i="0" lang="en-US" sz="2800" u="none" cap="none" strike="noStrike">
                <a:solidFill>
                  <a:schemeClr val="lt1"/>
                </a:solidFill>
                <a:latin typeface="Courier New"/>
                <a:ea typeface="Courier New"/>
                <a:cs typeface="Courier New"/>
                <a:sym typeface="Courier New"/>
              </a:rPr>
              <a:t> = </a:t>
            </a:r>
            <a:r>
              <a:rPr b="0" baseline="0" i="0" lang="en-US" sz="2800" u="none" cap="none" strike="noStrike">
                <a:solidFill>
                  <a:srgbClr val="FFFF00"/>
                </a:solidFill>
                <a:latin typeface="Courier New"/>
                <a:ea typeface="Courier New"/>
                <a:cs typeface="Courier New"/>
                <a:sym typeface="Courier New"/>
              </a:rPr>
              <a:t>int</a:t>
            </a:r>
            <a:r>
              <a:rPr b="0" baseline="0" i="0" lang="en-US" sz="2800" u="none" cap="none" strike="noStrike">
                <a:solidFill>
                  <a:schemeClr val="lt1"/>
                </a:solidFill>
                <a:latin typeface="Courier New"/>
                <a:ea typeface="Courier New"/>
                <a:cs typeface="Courier New"/>
                <a:sym typeface="Courier New"/>
              </a:rPr>
              <a:t>(</a:t>
            </a:r>
            <a:r>
              <a:rPr b="0" baseline="0" i="0" lang="en-US" sz="2800" u="none" cap="none" strike="noStrike">
                <a:solidFill>
                  <a:srgbClr val="00FF00"/>
                </a:solidFill>
                <a:latin typeface="Courier New"/>
                <a:ea typeface="Courier New"/>
                <a:cs typeface="Courier New"/>
                <a:sym typeface="Courier New"/>
              </a:rPr>
              <a:t>inp</a:t>
            </a:r>
            <a:r>
              <a:rPr b="0" baseline="0" i="0" lang="en-US" sz="2800" u="none" cap="none" strike="noStrike">
                <a:solidFill>
                  <a:schemeClr val="lt1"/>
                </a:solidFill>
                <a:latin typeface="Courier New"/>
                <a:ea typeface="Courier New"/>
                <a:cs typeface="Courier New"/>
                <a:sym typeface="Courier New"/>
              </a:rPr>
              <a:t>) </a:t>
            </a:r>
            <a:r>
              <a:rPr b="0" baseline="0" i="0" lang="en-US" sz="2800" u="none" cap="none" strike="noStrike">
                <a:solidFill>
                  <a:srgbClr val="00FFFF"/>
                </a:solidFill>
                <a:latin typeface="Courier New"/>
                <a:ea typeface="Courier New"/>
                <a:cs typeface="Courier New"/>
                <a:sym typeface="Courier New"/>
              </a:rPr>
              <a:t>+</a:t>
            </a:r>
            <a:r>
              <a:rPr b="0" baseline="0" i="0" lang="en-US" sz="2800" u="none" cap="none" strike="noStrike">
                <a:solidFill>
                  <a:schemeClr val="lt1"/>
                </a:solidFill>
                <a:latin typeface="Courier New"/>
                <a:ea typeface="Courier New"/>
                <a:cs typeface="Courier New"/>
                <a:sym typeface="Courier New"/>
              </a:rPr>
              <a:t> 1</a:t>
            </a:r>
          </a:p>
          <a:p>
            <a:pPr indent="0" lvl="0" marL="0" marR="0" rtl="0" algn="l">
              <a:lnSpc>
                <a:spcPct val="100000"/>
              </a:lnSpc>
              <a:spcBef>
                <a:spcPts val="0"/>
              </a:spcBef>
              <a:spcAft>
                <a:spcPts val="0"/>
              </a:spcAft>
              <a:buClr>
                <a:srgbClr val="FFFF00"/>
              </a:buClr>
              <a:buSzPct val="25000"/>
              <a:buFont typeface="Cabin"/>
              <a:buNone/>
            </a:pPr>
            <a:r>
              <a:rPr b="0" baseline="0" i="0" lang="en-US" sz="2800" u="none" cap="none" strike="noStrike">
                <a:solidFill>
                  <a:srgbClr val="FFFF00"/>
                </a:solidFill>
                <a:latin typeface="Courier New"/>
                <a:ea typeface="Courier New"/>
                <a:cs typeface="Courier New"/>
                <a:sym typeface="Courier New"/>
              </a:rPr>
              <a:t>print</a:t>
            </a:r>
            <a:r>
              <a:rPr b="0" baseline="0" i="0" lang="en-US" sz="2800" u="none" cap="none" strike="noStrike">
                <a:solidFill>
                  <a:schemeClr val="lt1"/>
                </a:solidFill>
                <a:latin typeface="Courier New"/>
                <a:ea typeface="Courier New"/>
                <a:cs typeface="Courier New"/>
                <a:sym typeface="Courier New"/>
              </a:rPr>
              <a:t> 'US floor', </a:t>
            </a:r>
            <a:r>
              <a:rPr b="0" baseline="0" i="0" lang="en-US" sz="2800" u="none" cap="none" strike="noStrike">
                <a:solidFill>
                  <a:srgbClr val="00FF00"/>
                </a:solidFill>
                <a:latin typeface="Courier New"/>
                <a:ea typeface="Courier New"/>
                <a:cs typeface="Courier New"/>
                <a:sym typeface="Courier New"/>
              </a:rPr>
              <a:t>usf</a:t>
            </a:r>
          </a:p>
        </p:txBody>
      </p:sp>
      <p:sp>
        <p:nvSpPr>
          <p:cNvPr id="400" name="Shape 400"/>
          <p:cNvSpPr txBox="1"/>
          <p:nvPr/>
        </p:nvSpPr>
        <p:spPr>
          <a:xfrm>
            <a:off x="10198100" y="6515100"/>
            <a:ext cx="4569900" cy="1219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800" u="none" cap="none" strike="noStrike">
                <a:solidFill>
                  <a:schemeClr val="lt1"/>
                </a:solidFill>
                <a:latin typeface="Cabin"/>
                <a:ea typeface="Cabin"/>
                <a:cs typeface="Cabin"/>
                <a:sym typeface="Cabin"/>
              </a:rPr>
              <a:t>Europe floor? </a:t>
            </a:r>
            <a:r>
              <a:rPr b="0" baseline="0" i="0" lang="en-US" sz="3800" u="none" cap="none" strike="noStrike">
                <a:solidFill>
                  <a:srgbClr val="FFFF00"/>
                </a:solidFill>
                <a:latin typeface="Cabin"/>
                <a:ea typeface="Cabin"/>
                <a:cs typeface="Cabin"/>
                <a:sym typeface="Cabin"/>
              </a:rPr>
              <a:t>0</a:t>
            </a:r>
          </a:p>
          <a:p>
            <a:pPr indent="0" lvl="0" marL="0" marR="0" rtl="0" algn="l">
              <a:lnSpc>
                <a:spcPct val="100000"/>
              </a:lnSpc>
              <a:spcBef>
                <a:spcPts val="0"/>
              </a:spcBef>
              <a:spcAft>
                <a:spcPts val="0"/>
              </a:spcAft>
              <a:buClr>
                <a:schemeClr val="lt1"/>
              </a:buClr>
              <a:buSzPct val="25000"/>
              <a:buFont typeface="Cabin"/>
              <a:buNone/>
            </a:pPr>
            <a:r>
              <a:rPr b="0" baseline="0" i="0" lang="en-US" sz="3800" u="none" cap="none" strike="noStrike">
                <a:solidFill>
                  <a:schemeClr val="lt1"/>
                </a:solidFill>
                <a:latin typeface="Cabin"/>
                <a:ea typeface="Cabin"/>
                <a:cs typeface="Cabin"/>
                <a:sym typeface="Cabin"/>
              </a:rPr>
              <a:t>US floor 1</a:t>
            </a:r>
          </a:p>
        </p:txBody>
      </p:sp>
      <p:pic>
        <p:nvPicPr>
          <p:cNvPr id="401" name="Shape 401"/>
          <p:cNvPicPr preferRelativeResize="0"/>
          <p:nvPr/>
        </p:nvPicPr>
        <p:blipFill rotWithShape="1">
          <a:blip r:embed="rId3">
            <a:alphaModFix/>
          </a:blip>
          <a:srcRect b="0" l="0" r="0" t="0"/>
          <a:stretch/>
        </p:blipFill>
        <p:spPr>
          <a:xfrm>
            <a:off x="12153875" y="660400"/>
            <a:ext cx="3174900" cy="2121000"/>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5" name="Shape 405"/>
        <p:cNvGrpSpPr/>
        <p:nvPr/>
      </p:nvGrpSpPr>
      <p:grpSpPr>
        <a:xfrm>
          <a:off x="0" y="0"/>
          <a:ext cx="0" cy="0"/>
          <a:chOff x="0" y="0"/>
          <a:chExt cx="0" cy="0"/>
        </a:xfrm>
      </p:grpSpPr>
      <p:sp>
        <p:nvSpPr>
          <p:cNvPr id="406" name="Shape 406"/>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7600" u="none" cap="none" strike="noStrike">
                <a:solidFill>
                  <a:srgbClr val="FFFF00"/>
                </a:solidFill>
                <a:latin typeface="Cabin"/>
                <a:ea typeface="Cabin"/>
                <a:cs typeface="Cabin"/>
                <a:sym typeface="Cabin"/>
              </a:rPr>
              <a:t>Comments in Python</a:t>
            </a:r>
          </a:p>
        </p:txBody>
      </p:sp>
      <p:sp>
        <p:nvSpPr>
          <p:cNvPr id="407" name="Shape 407"/>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Anything after a </a:t>
            </a:r>
            <a:r>
              <a:rPr b="0" baseline="0" i="0" lang="en-US" sz="3600" u="none" cap="none" strike="noStrike">
                <a:solidFill>
                  <a:srgbClr val="FFFF00"/>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is ignored by Python</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Why comment?</a:t>
            </a:r>
          </a:p>
          <a:p>
            <a:pPr indent="-142494" lvl="1" marL="1041400" marR="0" rtl="0" algn="l">
              <a:lnSpc>
                <a:spcPct val="100000"/>
              </a:lnSpc>
              <a:spcBef>
                <a:spcPts val="3500"/>
              </a:spcBef>
              <a:spcAft>
                <a:spcPts val="0"/>
              </a:spcAft>
              <a:buClr>
                <a:schemeClr val="lt1"/>
              </a:buClr>
              <a:buSzPct val="100000"/>
              <a:buFont typeface="Cabin"/>
            </a:pPr>
            <a:r>
              <a:rPr b="0" baseline="0" i="0" lang="en-US" sz="3600" u="none" cap="none" strike="noStrike">
                <a:solidFill>
                  <a:schemeClr val="lt1"/>
                </a:solidFill>
                <a:latin typeface="Cabin"/>
                <a:ea typeface="Cabin"/>
                <a:cs typeface="Cabin"/>
                <a:sym typeface="Cabin"/>
              </a:rPr>
              <a:t>Describe what is going to happen in a sequence of code</a:t>
            </a:r>
          </a:p>
          <a:p>
            <a:pPr indent="-142494" lvl="1" marL="1041400" marR="0" rtl="0" algn="l">
              <a:lnSpc>
                <a:spcPct val="100000"/>
              </a:lnSpc>
              <a:spcBef>
                <a:spcPts val="3500"/>
              </a:spcBef>
              <a:spcAft>
                <a:spcPts val="0"/>
              </a:spcAft>
              <a:buClr>
                <a:schemeClr val="lt1"/>
              </a:buClr>
              <a:buSzPct val="100000"/>
              <a:buFont typeface="Cabin"/>
            </a:pPr>
            <a:r>
              <a:rPr b="0" baseline="0" i="0" lang="en-US" sz="3600" u="none" cap="none" strike="noStrike">
                <a:solidFill>
                  <a:schemeClr val="lt1"/>
                </a:solidFill>
                <a:latin typeface="Cabin"/>
                <a:ea typeface="Cabin"/>
                <a:cs typeface="Cabin"/>
                <a:sym typeface="Cabin"/>
              </a:rPr>
              <a:t>Document who wrote the code or other ancillary information</a:t>
            </a:r>
          </a:p>
          <a:p>
            <a:pPr indent="-142494" lvl="1" marL="1041400" marR="0" rtl="0" algn="l">
              <a:lnSpc>
                <a:spcPct val="100000"/>
              </a:lnSpc>
              <a:spcBef>
                <a:spcPts val="3500"/>
              </a:spcBef>
              <a:spcAft>
                <a:spcPts val="0"/>
              </a:spcAft>
              <a:buClr>
                <a:schemeClr val="lt1"/>
              </a:buClr>
              <a:buSzPct val="100000"/>
              <a:buFont typeface="Cabin"/>
            </a:pPr>
            <a:r>
              <a:rPr b="0" baseline="0" i="0" lang="en-US" sz="3600" u="none" cap="none" strike="noStrike">
                <a:solidFill>
                  <a:schemeClr val="lt1"/>
                </a:solidFill>
                <a:latin typeface="Cabin"/>
                <a:ea typeface="Cabin"/>
                <a:cs typeface="Cabin"/>
                <a:sym typeface="Cabin"/>
              </a:rPr>
              <a:t>Turn off a line of code - perhaps temporarily</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1" name="Shape 411"/>
        <p:cNvGrpSpPr/>
        <p:nvPr/>
      </p:nvGrpSpPr>
      <p:grpSpPr>
        <a:xfrm>
          <a:off x="0" y="0"/>
          <a:ext cx="0" cy="0"/>
          <a:chOff x="0" y="0"/>
          <a:chExt cx="0" cy="0"/>
        </a:xfrm>
      </p:grpSpPr>
      <p:sp>
        <p:nvSpPr>
          <p:cNvPr id="412" name="Shape 412"/>
          <p:cNvSpPr txBox="1"/>
          <p:nvPr/>
        </p:nvSpPr>
        <p:spPr>
          <a:xfrm>
            <a:off x="4241800" y="203200"/>
            <a:ext cx="8234400" cy="87248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baseline="0" i="0" lang="en-US" sz="2400" u="none" cap="none" strike="noStrike">
                <a:solidFill>
                  <a:srgbClr val="FFFF00"/>
                </a:solidFill>
                <a:latin typeface="Courier New"/>
                <a:ea typeface="Courier New"/>
                <a:cs typeface="Courier New"/>
                <a:sym typeface="Courier New"/>
              </a:rPr>
              <a:t># Get the name of the file and open it</a:t>
            </a:r>
          </a:p>
          <a:p>
            <a:pPr indent="0" lvl="0" marL="0" marR="0" rtl="0" algn="l">
              <a:lnSpc>
                <a:spcPct val="100000"/>
              </a:lnSpc>
              <a:spcBef>
                <a:spcPts val="0"/>
              </a:spcBef>
              <a:spcAft>
                <a:spcPts val="0"/>
              </a:spcAft>
              <a:buClr>
                <a:schemeClr val="lt1"/>
              </a:buClr>
              <a:buSzPct val="25000"/>
              <a:buFont typeface="Cabin"/>
              <a:buNone/>
            </a:pPr>
            <a:r>
              <a:rPr b="0" baseline="0" i="0" lang="en-US" sz="2400" u="none" cap="none" strike="noStrike">
                <a:solidFill>
                  <a:schemeClr val="lt1"/>
                </a:solidFill>
                <a:latin typeface="Courier New"/>
                <a:ea typeface="Courier New"/>
                <a:cs typeface="Courier New"/>
                <a:sym typeface="Courier New"/>
              </a:rPr>
              <a:t>name = raw_input('Enter file:')</a:t>
            </a:r>
          </a:p>
          <a:p>
            <a:pPr indent="0" lvl="0" marL="0" marR="0" rtl="0" algn="l">
              <a:lnSpc>
                <a:spcPct val="100000"/>
              </a:lnSpc>
              <a:spcBef>
                <a:spcPts val="0"/>
              </a:spcBef>
              <a:spcAft>
                <a:spcPts val="0"/>
              </a:spcAft>
              <a:buClr>
                <a:schemeClr val="lt1"/>
              </a:buClr>
              <a:buSzPct val="25000"/>
              <a:buFont typeface="Cabin"/>
              <a:buNone/>
            </a:pPr>
            <a:r>
              <a:rPr b="0" baseline="0" i="0" lang="en-US" sz="2400" u="none" cap="none" strike="noStrike">
                <a:solidFill>
                  <a:schemeClr val="lt1"/>
                </a:solidFill>
                <a:latin typeface="Courier New"/>
                <a:ea typeface="Courier New"/>
                <a:cs typeface="Courier New"/>
                <a:sym typeface="Courier New"/>
              </a:rPr>
              <a:t>handle = open(name, 'r')</a:t>
            </a:r>
          </a:p>
          <a:p>
            <a:pPr indent="0" lvl="0" marL="0" marR="0" rtl="0" algn="l">
              <a:lnSpc>
                <a:spcPct val="100000"/>
              </a:lnSpc>
              <a:spcBef>
                <a:spcPts val="0"/>
              </a:spcBef>
              <a:spcAft>
                <a:spcPts val="0"/>
              </a:spcAft>
              <a:buClr>
                <a:schemeClr val="lt1"/>
              </a:buClr>
              <a:buSzPct val="25000"/>
              <a:buFont typeface="Cabin"/>
              <a:buNone/>
            </a:pPr>
            <a:r>
              <a:rPr b="0" baseline="0" i="0" lang="en-US" sz="2400" u="none" cap="none" strike="noStrike">
                <a:solidFill>
                  <a:schemeClr val="lt1"/>
                </a:solidFill>
                <a:latin typeface="Courier New"/>
                <a:ea typeface="Courier New"/>
                <a:cs typeface="Courier New"/>
                <a:sym typeface="Courier New"/>
              </a:rPr>
              <a:t>text = handle.read()</a:t>
            </a:r>
          </a:p>
          <a:p>
            <a:pPr indent="0" lvl="0" marL="0" marR="0" rtl="0" algn="l">
              <a:lnSpc>
                <a:spcPct val="100000"/>
              </a:lnSpc>
              <a:spcBef>
                <a:spcPts val="0"/>
              </a:spcBef>
              <a:spcAft>
                <a:spcPts val="0"/>
              </a:spcAft>
              <a:buClr>
                <a:schemeClr val="lt1"/>
              </a:buClr>
              <a:buSzPct val="25000"/>
              <a:buFont typeface="Cabin"/>
              <a:buNone/>
            </a:pPr>
            <a:r>
              <a:rPr b="0" baseline="0" i="0" lang="en-US" sz="2400" u="none" cap="none" strike="noStrike">
                <a:solidFill>
                  <a:schemeClr val="lt1"/>
                </a:solidFill>
                <a:latin typeface="Courier New"/>
                <a:ea typeface="Courier New"/>
                <a:cs typeface="Courier New"/>
                <a:sym typeface="Courier New"/>
              </a:rPr>
              <a:t>words = text.split()</a:t>
            </a:r>
          </a:p>
          <a:p>
            <a:pPr indent="0" lvl="0" marL="0" marR="0" rtl="0" algn="ctr">
              <a:lnSpc>
                <a:spcPct val="100000"/>
              </a:lnSpc>
              <a:spcBef>
                <a:spcPts val="0"/>
              </a:spcBef>
              <a:spcAft>
                <a:spcPts val="0"/>
              </a:spcAft>
              <a:buNone/>
            </a:pPr>
            <a:r>
              <a:t/>
            </a:r>
            <a:endParaRPr b="0" baseline="0" i="0" sz="2400" u="none" cap="none" strike="noStrike">
              <a:solidFill>
                <a:srgbClr val="FF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abin"/>
              <a:buNone/>
            </a:pPr>
            <a:r>
              <a:rPr b="0" baseline="0" i="0" lang="en-US" sz="2400" u="none" cap="none" strike="noStrike">
                <a:solidFill>
                  <a:srgbClr val="FFFF00"/>
                </a:solidFill>
                <a:latin typeface="Courier New"/>
                <a:ea typeface="Courier New"/>
                <a:cs typeface="Courier New"/>
                <a:sym typeface="Courier New"/>
              </a:rPr>
              <a:t># Count word frequency</a:t>
            </a:r>
          </a:p>
          <a:p>
            <a:pPr indent="0" lvl="0" marL="0" marR="0" rtl="0" algn="l">
              <a:lnSpc>
                <a:spcPct val="100000"/>
              </a:lnSpc>
              <a:spcBef>
                <a:spcPts val="0"/>
              </a:spcBef>
              <a:spcAft>
                <a:spcPts val="0"/>
              </a:spcAft>
              <a:buClr>
                <a:srgbClr val="FFFFFF"/>
              </a:buClr>
              <a:buSzPct val="25000"/>
              <a:buFont typeface="Cabin"/>
              <a:buNone/>
            </a:pPr>
            <a:r>
              <a:rPr b="0" baseline="0" i="0" lang="en-US" sz="2400" u="none" cap="none" strike="noStrike">
                <a:solidFill>
                  <a:srgbClr val="FFFFFF"/>
                </a:solidFill>
                <a:latin typeface="Courier New"/>
                <a:ea typeface="Courier New"/>
                <a:cs typeface="Courier New"/>
                <a:sym typeface="Courier New"/>
              </a:rPr>
              <a:t>counts = dict()</a:t>
            </a:r>
          </a:p>
          <a:p>
            <a:pPr indent="0" lvl="0" marL="0" marR="0" rtl="0" algn="l">
              <a:lnSpc>
                <a:spcPct val="100000"/>
              </a:lnSpc>
              <a:spcBef>
                <a:spcPts val="0"/>
              </a:spcBef>
              <a:spcAft>
                <a:spcPts val="0"/>
              </a:spcAft>
              <a:buClr>
                <a:srgbClr val="FFFFFF"/>
              </a:buClr>
              <a:buSzPct val="25000"/>
              <a:buFont typeface="Cabin"/>
              <a:buNone/>
            </a:pPr>
            <a:r>
              <a:rPr b="0" baseline="0" i="0" lang="en-US" sz="2400" u="none" cap="none" strike="noStrike">
                <a:solidFill>
                  <a:srgbClr val="FFFFFF"/>
                </a:solidFill>
                <a:latin typeface="Courier New"/>
                <a:ea typeface="Courier New"/>
                <a:cs typeface="Courier New"/>
                <a:sym typeface="Courier New"/>
              </a:rPr>
              <a:t>for word in words:</a:t>
            </a:r>
          </a:p>
          <a:p>
            <a:pPr indent="0" lvl="0" marL="0" marR="0" rtl="0" algn="l">
              <a:lnSpc>
                <a:spcPct val="100000"/>
              </a:lnSpc>
              <a:spcBef>
                <a:spcPts val="0"/>
              </a:spcBef>
              <a:spcAft>
                <a:spcPts val="0"/>
              </a:spcAft>
              <a:buClr>
                <a:srgbClr val="FFFFFF"/>
              </a:buClr>
              <a:buSzPct val="25000"/>
              <a:buFont typeface="Cabin"/>
              <a:buNone/>
            </a:pPr>
            <a:r>
              <a:rPr b="0" baseline="0" i="0" lang="en-US" sz="2400" u="none" cap="none" strike="noStrike">
                <a:solidFill>
                  <a:srgbClr val="FFFFFF"/>
                </a:solidFill>
                <a:latin typeface="Courier New"/>
                <a:ea typeface="Courier New"/>
                <a:cs typeface="Courier New"/>
                <a:sym typeface="Courier New"/>
              </a:rPr>
              <a:t>   counts[word] = counts.get(word,0) + 1</a:t>
            </a:r>
          </a:p>
          <a:p>
            <a:pPr indent="0" lvl="0" marL="0" marR="0" rtl="0" algn="ctr">
              <a:lnSpc>
                <a:spcPct val="100000"/>
              </a:lnSpc>
              <a:spcBef>
                <a:spcPts val="0"/>
              </a:spcBef>
              <a:spcAft>
                <a:spcPts val="0"/>
              </a:spcAft>
              <a:buNone/>
            </a:pPr>
            <a:r>
              <a:t/>
            </a:r>
            <a:endParaRPr b="0" baseline="0" i="0" sz="2400" u="none" cap="none" strike="noStrike">
              <a:solidFill>
                <a:srgbClr val="FF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abin"/>
              <a:buNone/>
            </a:pPr>
            <a:r>
              <a:rPr b="0" baseline="0" i="0" lang="en-US" sz="2400" u="none" cap="none" strike="noStrike">
                <a:solidFill>
                  <a:srgbClr val="FFFF00"/>
                </a:solidFill>
                <a:latin typeface="Courier New"/>
                <a:ea typeface="Courier New"/>
                <a:cs typeface="Courier New"/>
                <a:sym typeface="Courier New"/>
              </a:rPr>
              <a:t># Find the most common word</a:t>
            </a:r>
          </a:p>
          <a:p>
            <a:pPr indent="0" lvl="0" marL="0" marR="0" rtl="0" algn="l">
              <a:lnSpc>
                <a:spcPct val="100000"/>
              </a:lnSpc>
              <a:spcBef>
                <a:spcPts val="0"/>
              </a:spcBef>
              <a:spcAft>
                <a:spcPts val="0"/>
              </a:spcAft>
              <a:buClr>
                <a:srgbClr val="FFFFFF"/>
              </a:buClr>
              <a:buSzPct val="25000"/>
              <a:buFont typeface="Cabin"/>
              <a:buNone/>
            </a:pPr>
            <a:r>
              <a:rPr b="0" baseline="0" i="0" lang="en-US" sz="2400" u="none" cap="none" strike="noStrike">
                <a:solidFill>
                  <a:srgbClr val="FFFFFF"/>
                </a:solidFill>
                <a:latin typeface="Courier New"/>
                <a:ea typeface="Courier New"/>
                <a:cs typeface="Courier New"/>
                <a:sym typeface="Courier New"/>
              </a:rPr>
              <a:t>bigcount = None</a:t>
            </a:r>
          </a:p>
          <a:p>
            <a:pPr indent="0" lvl="0" marL="0" marR="0" rtl="0" algn="l">
              <a:lnSpc>
                <a:spcPct val="100000"/>
              </a:lnSpc>
              <a:spcBef>
                <a:spcPts val="0"/>
              </a:spcBef>
              <a:spcAft>
                <a:spcPts val="0"/>
              </a:spcAft>
              <a:buClr>
                <a:srgbClr val="FFFFFF"/>
              </a:buClr>
              <a:buSzPct val="25000"/>
              <a:buFont typeface="Cabin"/>
              <a:buNone/>
            </a:pPr>
            <a:r>
              <a:rPr b="0" baseline="0" i="0" lang="en-US" sz="2400" u="none" cap="none" strike="noStrike">
                <a:solidFill>
                  <a:srgbClr val="FFFFFF"/>
                </a:solidFill>
                <a:latin typeface="Courier New"/>
                <a:ea typeface="Courier New"/>
                <a:cs typeface="Courier New"/>
                <a:sym typeface="Courier New"/>
              </a:rPr>
              <a:t>bigword = None</a:t>
            </a:r>
          </a:p>
          <a:p>
            <a:pPr indent="0" lvl="0" marL="0" marR="0" rtl="0" algn="l">
              <a:lnSpc>
                <a:spcPct val="100000"/>
              </a:lnSpc>
              <a:spcBef>
                <a:spcPts val="0"/>
              </a:spcBef>
              <a:spcAft>
                <a:spcPts val="0"/>
              </a:spcAft>
              <a:buClr>
                <a:srgbClr val="FFFFFF"/>
              </a:buClr>
              <a:buSzPct val="25000"/>
              <a:buFont typeface="Cabin"/>
              <a:buNone/>
            </a:pPr>
            <a:r>
              <a:rPr b="0" baseline="0" i="0" lang="en-US" sz="2400" u="none" cap="none" strike="noStrike">
                <a:solidFill>
                  <a:srgbClr val="FFFFFF"/>
                </a:solidFill>
                <a:latin typeface="Courier New"/>
                <a:ea typeface="Courier New"/>
                <a:cs typeface="Courier New"/>
                <a:sym typeface="Courier New"/>
              </a:rPr>
              <a:t>for word,count in counts.items():</a:t>
            </a:r>
          </a:p>
          <a:p>
            <a:pPr indent="0" lvl="0" marL="0" marR="0" rtl="0" algn="l">
              <a:lnSpc>
                <a:spcPct val="100000"/>
              </a:lnSpc>
              <a:spcBef>
                <a:spcPts val="0"/>
              </a:spcBef>
              <a:spcAft>
                <a:spcPts val="0"/>
              </a:spcAft>
              <a:buClr>
                <a:srgbClr val="FFFFFF"/>
              </a:buClr>
              <a:buSzPct val="25000"/>
              <a:buFont typeface="Cabin"/>
              <a:buNone/>
            </a:pPr>
            <a:r>
              <a:rPr b="0" baseline="0" i="0" lang="en-US" sz="2400" u="none" cap="none" strike="noStrike">
                <a:solidFill>
                  <a:srgbClr val="FFFFFF"/>
                </a:solidFill>
                <a:latin typeface="Courier New"/>
                <a:ea typeface="Courier New"/>
                <a:cs typeface="Courier New"/>
                <a:sym typeface="Courier New"/>
              </a:rPr>
              <a:t>    if bigcount is None or count &gt; bigcount:</a:t>
            </a:r>
          </a:p>
          <a:p>
            <a:pPr indent="0" lvl="0" marL="0" marR="0" rtl="0" algn="l">
              <a:lnSpc>
                <a:spcPct val="100000"/>
              </a:lnSpc>
              <a:spcBef>
                <a:spcPts val="0"/>
              </a:spcBef>
              <a:spcAft>
                <a:spcPts val="0"/>
              </a:spcAft>
              <a:buClr>
                <a:srgbClr val="FFFFFF"/>
              </a:buClr>
              <a:buSzPct val="25000"/>
              <a:buFont typeface="Cabin"/>
              <a:buNone/>
            </a:pPr>
            <a:r>
              <a:rPr b="0" baseline="0" i="0" lang="en-US" sz="2400" u="none" cap="none" strike="noStrike">
                <a:solidFill>
                  <a:srgbClr val="FFFFFF"/>
                </a:solidFill>
                <a:latin typeface="Courier New"/>
                <a:ea typeface="Courier New"/>
                <a:cs typeface="Courier New"/>
                <a:sym typeface="Courier New"/>
              </a:rPr>
              <a:t>        bigword = word</a:t>
            </a:r>
          </a:p>
          <a:p>
            <a:pPr indent="0" lvl="0" marL="0" marR="0" rtl="0" algn="l">
              <a:lnSpc>
                <a:spcPct val="100000"/>
              </a:lnSpc>
              <a:spcBef>
                <a:spcPts val="0"/>
              </a:spcBef>
              <a:spcAft>
                <a:spcPts val="0"/>
              </a:spcAft>
              <a:buClr>
                <a:srgbClr val="FFFFFF"/>
              </a:buClr>
              <a:buSzPct val="25000"/>
              <a:buFont typeface="Cabin"/>
              <a:buNone/>
            </a:pPr>
            <a:r>
              <a:rPr b="0" baseline="0" i="0" lang="en-US" sz="2400" u="none" cap="none" strike="noStrike">
                <a:solidFill>
                  <a:srgbClr val="FFFFFF"/>
                </a:solidFill>
                <a:latin typeface="Courier New"/>
                <a:ea typeface="Courier New"/>
                <a:cs typeface="Courier New"/>
                <a:sym typeface="Courier New"/>
              </a:rPr>
              <a:t>        bigcount = count</a:t>
            </a:r>
          </a:p>
          <a:p>
            <a:pPr indent="0" lvl="0" marL="0" marR="0" rtl="0" algn="ctr">
              <a:lnSpc>
                <a:spcPct val="100000"/>
              </a:lnSpc>
              <a:spcBef>
                <a:spcPts val="0"/>
              </a:spcBef>
              <a:spcAft>
                <a:spcPts val="0"/>
              </a:spcAft>
              <a:buNone/>
            </a:pPr>
            <a:r>
              <a:t/>
            </a:r>
            <a:endParaRPr b="0" baseline="0" i="0" sz="2400" u="none" cap="none" strike="noStrike">
              <a:solidFill>
                <a:srgbClr val="FF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abin"/>
              <a:buNone/>
            </a:pPr>
            <a:r>
              <a:rPr b="0" baseline="0" i="0" lang="en-US" sz="2400" u="none" cap="none" strike="noStrike">
                <a:solidFill>
                  <a:srgbClr val="FFFF00"/>
                </a:solidFill>
                <a:latin typeface="Courier New"/>
                <a:ea typeface="Courier New"/>
                <a:cs typeface="Courier New"/>
                <a:sym typeface="Courier New"/>
              </a:rPr>
              <a:t># All done</a:t>
            </a:r>
          </a:p>
          <a:p>
            <a:pPr indent="0" lvl="0" marL="0" marR="0" rtl="0" algn="l">
              <a:lnSpc>
                <a:spcPct val="100000"/>
              </a:lnSpc>
              <a:spcBef>
                <a:spcPts val="0"/>
              </a:spcBef>
              <a:spcAft>
                <a:spcPts val="0"/>
              </a:spcAft>
              <a:buClr>
                <a:srgbClr val="FFFFFF"/>
              </a:buClr>
              <a:buSzPct val="25000"/>
              <a:buFont typeface="Cabin"/>
              <a:buNone/>
            </a:pPr>
            <a:r>
              <a:rPr b="0" baseline="0" i="0" lang="en-US" sz="2400" u="none" cap="none" strike="noStrike">
                <a:solidFill>
                  <a:srgbClr val="FFFFFF"/>
                </a:solidFill>
                <a:latin typeface="Courier New"/>
                <a:ea typeface="Courier New"/>
                <a:cs typeface="Courier New"/>
                <a:sym typeface="Courier New"/>
              </a:rPr>
              <a:t>print bigword, bigcount</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6" name="Shape 416"/>
        <p:cNvGrpSpPr/>
        <p:nvPr/>
      </p:nvGrpSpPr>
      <p:grpSpPr>
        <a:xfrm>
          <a:off x="0" y="0"/>
          <a:ext cx="0" cy="0"/>
          <a:chOff x="0" y="0"/>
          <a:chExt cx="0" cy="0"/>
        </a:xfrm>
      </p:grpSpPr>
      <p:sp>
        <p:nvSpPr>
          <p:cNvPr id="417" name="Shape 417"/>
          <p:cNvSpPr txBox="1"/>
          <p:nvPr>
            <p:ph type="title"/>
          </p:nvPr>
        </p:nvSpPr>
        <p:spPr>
          <a:xfrm>
            <a:off x="1511300" y="241300"/>
            <a:ext cx="13233399" cy="2286000"/>
          </a:xfrm>
          <a:prstGeom prst="rect">
            <a:avLst/>
          </a:prstGeom>
          <a:no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7800" u="none" cap="none" strike="noStrike">
                <a:solidFill>
                  <a:srgbClr val="FFFF00"/>
                </a:solidFill>
                <a:latin typeface="Cabin"/>
                <a:ea typeface="Cabin"/>
                <a:cs typeface="Cabin"/>
                <a:sym typeface="Cabin"/>
              </a:rPr>
              <a:t>String Operations</a:t>
            </a:r>
          </a:p>
        </p:txBody>
      </p:sp>
      <p:sp>
        <p:nvSpPr>
          <p:cNvPr id="418" name="Shape 418"/>
          <p:cNvSpPr txBox="1"/>
          <p:nvPr>
            <p:ph idx="1" type="body"/>
          </p:nvPr>
        </p:nvSpPr>
        <p:spPr>
          <a:xfrm>
            <a:off x="1511300" y="2590800"/>
            <a:ext cx="8369299" cy="5041899"/>
          </a:xfrm>
          <a:prstGeom prst="rect">
            <a:avLst/>
          </a:prstGeom>
          <a:noFill/>
          <a:ln>
            <a:noFill/>
          </a:ln>
        </p:spPr>
        <p:txBody>
          <a:bodyPr anchorCtr="0" anchor="ctr" bIns="50800" lIns="50800" rIns="50800" tIns="50800">
            <a:noAutofit/>
          </a:bodyPr>
          <a:lstStyle/>
          <a:p>
            <a:pPr indent="-603377" lvl="0" marL="11049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Some </a:t>
            </a:r>
            <a:r>
              <a:rPr b="0" baseline="0" i="0" lang="en-US" sz="3600" u="none" cap="none" strike="noStrike">
                <a:solidFill>
                  <a:srgbClr val="00FFFF"/>
                </a:solidFill>
                <a:latin typeface="Cabin"/>
                <a:ea typeface="Cabin"/>
                <a:cs typeface="Cabin"/>
                <a:sym typeface="Cabin"/>
              </a:rPr>
              <a:t>operators</a:t>
            </a:r>
            <a:r>
              <a:rPr b="0" baseline="0" i="0" lang="en-US" sz="3600" u="none" cap="none" strike="noStrike">
                <a:solidFill>
                  <a:schemeClr val="lt1"/>
                </a:solidFill>
                <a:latin typeface="Cabin"/>
                <a:ea typeface="Cabin"/>
                <a:cs typeface="Cabin"/>
                <a:sym typeface="Cabin"/>
              </a:rPr>
              <a:t> apply to strings</a:t>
            </a:r>
          </a:p>
          <a:p>
            <a:pPr indent="-374776" lvl="1" marL="1549400" marR="0" rtl="0" algn="l">
              <a:lnSpc>
                <a:spcPct val="100000"/>
              </a:lnSpc>
              <a:spcBef>
                <a:spcPts val="2300"/>
              </a:spcBef>
              <a:spcAft>
                <a:spcPts val="0"/>
              </a:spcAft>
              <a:buClr>
                <a:schemeClr val="accent5"/>
              </a:buClr>
              <a:buSzPct val="100000"/>
              <a:buFont typeface="Cabin"/>
            </a:pPr>
            <a:r>
              <a:rPr b="0" baseline="0" i="0" lang="en-US" sz="3600" u="none" cap="none" strike="noStrike">
                <a:solidFill>
                  <a:srgbClr val="00FFFF"/>
                </a:solidFill>
                <a:latin typeface="Cabin"/>
                <a:ea typeface="Cabin"/>
                <a:cs typeface="Cabin"/>
                <a:sym typeface="Cabin"/>
              </a:rPr>
              <a:t>+</a:t>
            </a:r>
            <a:r>
              <a:rPr b="0" baseline="0" i="0" lang="en-US" sz="3600" u="none" cap="none" strike="noStrike">
                <a:solidFill>
                  <a:schemeClr val="accent5"/>
                </a:solidFill>
                <a:latin typeface="Cabin"/>
                <a:ea typeface="Cabin"/>
                <a:cs typeface="Cabin"/>
                <a:sym typeface="Cabin"/>
              </a:rPr>
              <a:t> implies </a:t>
            </a:r>
            <a:r>
              <a:rPr b="0" baseline="0" i="0" lang="en-US" sz="3600" u="none" cap="none" strike="noStrike">
                <a:solidFill>
                  <a:schemeClr val="accent5"/>
                </a:solidFill>
                <a:latin typeface="Arial"/>
                <a:ea typeface="Arial"/>
                <a:cs typeface="Arial"/>
                <a:sym typeface="Arial"/>
              </a:rPr>
              <a:t>“</a:t>
            </a:r>
            <a:r>
              <a:rPr b="0" baseline="0" i="0" lang="en-US" sz="3600" u="none" cap="none" strike="noStrike">
                <a:solidFill>
                  <a:schemeClr val="accent5"/>
                </a:solidFill>
                <a:latin typeface="Cabin"/>
                <a:ea typeface="Cabin"/>
                <a:cs typeface="Cabin"/>
                <a:sym typeface="Cabin"/>
              </a:rPr>
              <a:t>concatenation</a:t>
            </a:r>
            <a:r>
              <a:rPr b="0" baseline="0" i="0" lang="en-US" sz="3600" u="none" cap="none" strike="noStrike">
                <a:solidFill>
                  <a:schemeClr val="accent5"/>
                </a:solidFill>
                <a:latin typeface="Arial"/>
                <a:ea typeface="Arial"/>
                <a:cs typeface="Arial"/>
                <a:sym typeface="Arial"/>
              </a:rPr>
              <a:t>”</a:t>
            </a:r>
          </a:p>
          <a:p>
            <a:pPr indent="-374776" lvl="1" marL="1549400" marR="0" rtl="0" algn="l">
              <a:lnSpc>
                <a:spcPct val="100000"/>
              </a:lnSpc>
              <a:spcBef>
                <a:spcPts val="2300"/>
              </a:spcBef>
              <a:spcAft>
                <a:spcPts val="0"/>
              </a:spcAft>
              <a:buClr>
                <a:schemeClr val="accent5"/>
              </a:buClr>
              <a:buSzPct val="100000"/>
              <a:buFont typeface="Cabin"/>
            </a:pPr>
            <a:r>
              <a:rPr b="0" baseline="0" i="0" lang="en-US" sz="3600" u="none" cap="none" strike="noStrike">
                <a:solidFill>
                  <a:srgbClr val="00FFFF"/>
                </a:solidFill>
                <a:latin typeface="Cabin"/>
                <a:ea typeface="Cabin"/>
                <a:cs typeface="Cabin"/>
                <a:sym typeface="Cabin"/>
              </a:rPr>
              <a:t>*</a:t>
            </a:r>
            <a:r>
              <a:rPr b="0" baseline="0" i="0" lang="en-US" sz="3600" u="none" cap="none" strike="noStrike">
                <a:solidFill>
                  <a:schemeClr val="accent5"/>
                </a:solidFill>
                <a:latin typeface="Cabin"/>
                <a:ea typeface="Cabin"/>
                <a:cs typeface="Cabin"/>
                <a:sym typeface="Cabin"/>
              </a:rPr>
              <a:t> implies </a:t>
            </a:r>
            <a:r>
              <a:rPr b="0" baseline="0" i="0" lang="en-US" sz="3600" u="none" cap="none" strike="noStrike">
                <a:solidFill>
                  <a:schemeClr val="accent5"/>
                </a:solidFill>
                <a:latin typeface="Arial"/>
                <a:ea typeface="Arial"/>
                <a:cs typeface="Arial"/>
                <a:sym typeface="Arial"/>
              </a:rPr>
              <a:t>“</a:t>
            </a:r>
            <a:r>
              <a:rPr b="0" baseline="0" i="0" lang="en-US" sz="3600" u="none" cap="none" strike="noStrike">
                <a:solidFill>
                  <a:schemeClr val="accent5"/>
                </a:solidFill>
                <a:latin typeface="Cabin"/>
                <a:ea typeface="Cabin"/>
                <a:cs typeface="Cabin"/>
                <a:sym typeface="Cabin"/>
              </a:rPr>
              <a:t>multiple concatenation</a:t>
            </a:r>
            <a:r>
              <a:rPr b="0" baseline="0" i="0" lang="en-US" sz="3600" u="none" cap="none" strike="noStrike">
                <a:solidFill>
                  <a:schemeClr val="accent5"/>
                </a:solidFill>
                <a:latin typeface="Arial"/>
                <a:ea typeface="Arial"/>
                <a:cs typeface="Arial"/>
                <a:sym typeface="Arial"/>
              </a:rPr>
              <a:t>”</a:t>
            </a:r>
          </a:p>
          <a:p>
            <a:pPr indent="-603377" lvl="0" marL="1104900" marR="0" rtl="0" algn="l">
              <a:lnSpc>
                <a:spcPct val="100000"/>
              </a:lnSpc>
              <a:spcBef>
                <a:spcPts val="23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Python knows when it is dealing with a string or a number and behaves appropriately</a:t>
            </a:r>
          </a:p>
        </p:txBody>
      </p:sp>
      <p:sp>
        <p:nvSpPr>
          <p:cNvPr id="419" name="Shape 419"/>
          <p:cNvSpPr txBox="1"/>
          <p:nvPr/>
        </p:nvSpPr>
        <p:spPr>
          <a:xfrm>
            <a:off x="11077575" y="3503612"/>
            <a:ext cx="4406900" cy="2924175"/>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t>
            </a:r>
            <a:r>
              <a:rPr b="0" baseline="0" i="0" lang="en-US" sz="3800" u="none" cap="none" strike="noStrike">
                <a:solidFill>
                  <a:schemeClr val="lt1"/>
                </a:solidFill>
                <a:latin typeface="Cabin"/>
                <a:ea typeface="Cabin"/>
                <a:cs typeface="Cabin"/>
                <a:sym typeface="Cabin"/>
              </a:rPr>
              <a:t>&gt;&gt;&gt; </a:t>
            </a:r>
            <a:r>
              <a:rPr b="0" baseline="0" i="0" lang="en-US" sz="3800" u="none" cap="none" strike="noStrike">
                <a:solidFill>
                  <a:srgbClr val="FFFF00"/>
                </a:solidFill>
                <a:latin typeface="Cabin"/>
                <a:ea typeface="Cabin"/>
                <a:cs typeface="Cabin"/>
                <a:sym typeface="Cabin"/>
              </a:rPr>
              <a:t>print</a:t>
            </a:r>
            <a:r>
              <a:rPr b="0" baseline="0" i="0" lang="en-US" sz="3800" u="none" cap="none" strike="noStrike">
                <a:solidFill>
                  <a:schemeClr val="lt1"/>
                </a:solidFill>
                <a:latin typeface="Cabin"/>
                <a:ea typeface="Cabin"/>
                <a:cs typeface="Cabin"/>
                <a:sym typeface="Cabin"/>
              </a:rPr>
              <a:t> 'abc' </a:t>
            </a:r>
            <a:r>
              <a:rPr b="0" baseline="0" i="0" lang="en-US" sz="3800" u="none" cap="none" strike="noStrike">
                <a:solidFill>
                  <a:srgbClr val="00FFFF"/>
                </a:solidFill>
                <a:latin typeface="Cabin"/>
                <a:ea typeface="Cabin"/>
                <a:cs typeface="Cabin"/>
                <a:sym typeface="Cabin"/>
              </a:rPr>
              <a:t>+</a:t>
            </a:r>
            <a:r>
              <a:rPr b="0" baseline="0" i="0" lang="en-US" sz="3800" u="none" cap="none" strike="noStrike">
                <a:solidFill>
                  <a:schemeClr val="lt1"/>
                </a:solidFill>
                <a:latin typeface="Cabin"/>
                <a:ea typeface="Cabin"/>
                <a:cs typeface="Cabin"/>
                <a:sym typeface="Cabin"/>
              </a:rPr>
              <a:t> '123’</a:t>
            </a:r>
          </a:p>
          <a:p>
            <a:pPr indent="0" lvl="0" marL="0" marR="0" rtl="0" algn="l">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a:t>
            </a:r>
            <a:r>
              <a:rPr b="0" baseline="0" i="0" lang="en-US" sz="3800" u="none" cap="none" strike="noStrike">
                <a:solidFill>
                  <a:schemeClr val="lt1"/>
                </a:solidFill>
                <a:latin typeface="Cabin"/>
                <a:ea typeface="Cabin"/>
                <a:cs typeface="Cabin"/>
                <a:sym typeface="Cabin"/>
              </a:rPr>
              <a:t>bc123 </a:t>
            </a:r>
          </a:p>
          <a:p>
            <a:pPr indent="0" lvl="0" marL="0" marR="0" rtl="0" algn="l">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&gt;</a:t>
            </a:r>
            <a:r>
              <a:rPr b="0" baseline="0" i="0" lang="en-US" sz="3800" u="none" cap="none" strike="noStrike">
                <a:solidFill>
                  <a:schemeClr val="lt1"/>
                </a:solidFill>
                <a:latin typeface="Cabin"/>
                <a:ea typeface="Cabin"/>
                <a:cs typeface="Cabin"/>
                <a:sym typeface="Cabin"/>
              </a:rPr>
              <a:t>&gt;&gt; </a:t>
            </a:r>
            <a:r>
              <a:rPr b="0" baseline="0" i="0" lang="en-US" sz="3800" u="none" cap="none" strike="noStrike">
                <a:solidFill>
                  <a:srgbClr val="FFFF00"/>
                </a:solidFill>
                <a:latin typeface="Cabin"/>
                <a:ea typeface="Cabin"/>
                <a:cs typeface="Cabin"/>
                <a:sym typeface="Cabin"/>
              </a:rPr>
              <a:t>print</a:t>
            </a:r>
            <a:r>
              <a:rPr b="0" baseline="0" i="0" lang="en-US" sz="3800" u="none" cap="none" strike="noStrike">
                <a:solidFill>
                  <a:schemeClr val="lt1"/>
                </a:solidFill>
                <a:latin typeface="Cabin"/>
                <a:ea typeface="Cabin"/>
                <a:cs typeface="Cabin"/>
                <a:sym typeface="Cabin"/>
              </a:rPr>
              <a:t> 'Hi' </a:t>
            </a:r>
            <a:r>
              <a:rPr b="0" baseline="0" i="0" lang="en-US" sz="3800" u="none" cap="none" strike="noStrike">
                <a:solidFill>
                  <a:srgbClr val="00FFFF"/>
                </a:solidFill>
                <a:latin typeface="Cabin"/>
                <a:ea typeface="Cabin"/>
                <a:cs typeface="Cabin"/>
                <a:sym typeface="Cabin"/>
              </a:rPr>
              <a:t>*</a:t>
            </a:r>
            <a:r>
              <a:rPr b="0" baseline="0" i="0" lang="en-US" sz="3800" u="none" cap="none" strike="noStrike">
                <a:solidFill>
                  <a:schemeClr val="lt1"/>
                </a:solidFill>
                <a:latin typeface="Cabin"/>
                <a:ea typeface="Cabin"/>
                <a:cs typeface="Cabin"/>
                <a:sym typeface="Cabin"/>
              </a:rPr>
              <a:t> 5</a:t>
            </a:r>
          </a:p>
          <a:p>
            <a:pPr indent="0" lvl="0" marL="0" marR="0" rtl="0" algn="l">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t>
            </a:r>
            <a:r>
              <a:rPr b="0" baseline="0" i="0" lang="en-US" sz="3800" u="none" cap="none" strike="noStrike">
                <a:solidFill>
                  <a:schemeClr val="lt1"/>
                </a:solidFill>
                <a:latin typeface="Cabin"/>
                <a:ea typeface="Cabin"/>
                <a:cs typeface="Cabin"/>
                <a:sym typeface="Cabin"/>
              </a:rPr>
              <a:t>HiHiHiHiHi</a:t>
            </a:r>
          </a:p>
          <a:p>
            <a:pPr indent="0" lvl="0" marL="0" marR="0" rtl="0" algn="l">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t>
            </a:r>
            <a:r>
              <a:rPr b="0" baseline="0" i="0" lang="en-US" sz="3800" u="none" cap="none" strike="noStrike">
                <a:solidFill>
                  <a:schemeClr val="lt1"/>
                </a:solidFill>
                <a:latin typeface="Cabin"/>
                <a:ea typeface="Cabin"/>
                <a:cs typeface="Cabin"/>
                <a:sym typeface="Cabin"/>
              </a:rPr>
              <a:t>&gt;&gt;&gt; </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3" name="Shape 423"/>
        <p:cNvGrpSpPr/>
        <p:nvPr/>
      </p:nvGrpSpPr>
      <p:grpSpPr>
        <a:xfrm>
          <a:off x="0" y="0"/>
          <a:ext cx="0" cy="0"/>
          <a:chOff x="0" y="0"/>
          <a:chExt cx="0" cy="0"/>
        </a:xfrm>
      </p:grpSpPr>
      <p:sp>
        <p:nvSpPr>
          <p:cNvPr id="424" name="Shape 424"/>
          <p:cNvSpPr txBox="1"/>
          <p:nvPr>
            <p:ph type="title"/>
          </p:nvPr>
        </p:nvSpPr>
        <p:spPr>
          <a:xfrm>
            <a:off x="1511300" y="241300"/>
            <a:ext cx="13233399" cy="2286000"/>
          </a:xfrm>
          <a:prstGeom prst="rect">
            <a:avLst/>
          </a:prstGeom>
          <a:no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800" u="none" cap="none" strike="noStrike">
                <a:solidFill>
                  <a:srgbClr val="FFFF00"/>
                </a:solidFill>
                <a:latin typeface="Cabin"/>
                <a:ea typeface="Cabin"/>
                <a:cs typeface="Cabin"/>
                <a:sym typeface="Cabin"/>
              </a:rPr>
              <a:t>Mnemonic Variable Names</a:t>
            </a:r>
          </a:p>
        </p:txBody>
      </p:sp>
      <p:sp>
        <p:nvSpPr>
          <p:cNvPr id="425" name="Shape 425"/>
          <p:cNvSpPr txBox="1"/>
          <p:nvPr>
            <p:ph idx="1" type="body"/>
          </p:nvPr>
        </p:nvSpPr>
        <p:spPr>
          <a:xfrm>
            <a:off x="1204875" y="2514600"/>
            <a:ext cx="13539899" cy="5359499"/>
          </a:xfrm>
          <a:prstGeom prst="rect">
            <a:avLst/>
          </a:prstGeom>
          <a:noFill/>
          <a:ln>
            <a:noFill/>
          </a:ln>
        </p:spPr>
        <p:txBody>
          <a:bodyPr anchorCtr="0" anchor="ctr" bIns="50800" lIns="50800" rIns="50800" tIns="50800">
            <a:noAutofit/>
          </a:bodyPr>
          <a:lstStyle/>
          <a:p>
            <a:pPr indent="-603377" lvl="0" marL="11049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Since we programmers are given a choice in how we choose our variable names, there is a bit of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best practice</a:t>
            </a:r>
            <a:r>
              <a:rPr b="0" baseline="0" i="0" lang="en-US" sz="3600" u="none" cap="none" strike="noStrike">
                <a:solidFill>
                  <a:schemeClr val="lt1"/>
                </a:solidFill>
                <a:latin typeface="Arial"/>
                <a:ea typeface="Arial"/>
                <a:cs typeface="Arial"/>
                <a:sym typeface="Arial"/>
              </a:rPr>
              <a:t>”</a:t>
            </a:r>
          </a:p>
          <a:p>
            <a:pPr indent="-603377" lvl="0" marL="1104900" marR="0" rtl="0" algn="l">
              <a:lnSpc>
                <a:spcPct val="100000"/>
              </a:lnSpc>
              <a:spcBef>
                <a:spcPts val="23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We name variables to help us remember what we intend to store in them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rgbClr val="FFFF00"/>
                </a:solidFill>
                <a:latin typeface="Cabin"/>
                <a:ea typeface="Cabin"/>
                <a:cs typeface="Cabin"/>
                <a:sym typeface="Cabin"/>
              </a:rPr>
              <a:t>mnemonic</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 =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memory aid</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a:t>
            </a:r>
          </a:p>
          <a:p>
            <a:pPr indent="-603377" lvl="0" marL="1104900" marR="0" rtl="0" algn="l">
              <a:lnSpc>
                <a:spcPct val="100000"/>
              </a:lnSpc>
              <a:spcBef>
                <a:spcPts val="23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This can confuse beginning students because well</a:t>
            </a:r>
            <a:r>
              <a:rPr lang="en-US" sz="3600">
                <a:solidFill>
                  <a:schemeClr val="lt1"/>
                </a:solidFill>
                <a:latin typeface="Cabin"/>
                <a:ea typeface="Cabin"/>
                <a:cs typeface="Cabin"/>
                <a:sym typeface="Cabin"/>
              </a:rPr>
              <a:t>-</a:t>
            </a:r>
            <a:r>
              <a:rPr b="0" baseline="0" i="0" lang="en-US" sz="3600" u="none" cap="none" strike="noStrike">
                <a:solidFill>
                  <a:schemeClr val="lt1"/>
                </a:solidFill>
                <a:latin typeface="Cabin"/>
                <a:ea typeface="Cabin"/>
                <a:cs typeface="Cabin"/>
                <a:sym typeface="Cabin"/>
              </a:rPr>
              <a:t>named variables often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sound</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 so good that they must be keywords</a:t>
            </a:r>
          </a:p>
        </p:txBody>
      </p:sp>
      <p:sp>
        <p:nvSpPr>
          <p:cNvPr id="426" name="Shape 426"/>
          <p:cNvSpPr txBox="1"/>
          <p:nvPr/>
        </p:nvSpPr>
        <p:spPr>
          <a:xfrm>
            <a:off x="3980350" y="8178800"/>
            <a:ext cx="8295300" cy="6603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000" u="sng" cap="none" strike="noStrike">
                <a:solidFill>
                  <a:srgbClr val="FFFF00"/>
                </a:solidFill>
                <a:latin typeface="Cabin"/>
                <a:ea typeface="Cabin"/>
                <a:cs typeface="Cabin"/>
                <a:sym typeface="Cabin"/>
                <a:hlinkClick r:id="rId3"/>
              </a:rPr>
              <a:t>http://en.wikipedia.org/wiki/Mnemonic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FFFF00"/>
                </a:solidFill>
                <a:latin typeface="Cabin"/>
                <a:ea typeface="Cabin"/>
                <a:cs typeface="Cabin"/>
                <a:sym typeface="Cabin"/>
              </a:rPr>
              <a:t>Variables</a:t>
            </a:r>
          </a:p>
        </p:txBody>
      </p:sp>
      <p:sp>
        <p:nvSpPr>
          <p:cNvPr id="139" name="Shape 139"/>
          <p:cNvSpPr txBox="1"/>
          <p:nvPr>
            <p:ph idx="1" type="body"/>
          </p:nvPr>
        </p:nvSpPr>
        <p:spPr>
          <a:xfrm>
            <a:off x="1155700" y="2425700"/>
            <a:ext cx="13932000" cy="33401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A </a:t>
            </a:r>
            <a:r>
              <a:rPr b="0" baseline="0" i="0" lang="en-US" sz="3600" u="none" cap="none" strike="noStrike">
                <a:solidFill>
                  <a:srgbClr val="00FF00"/>
                </a:solidFill>
                <a:latin typeface="Cabin"/>
                <a:ea typeface="Cabin"/>
                <a:cs typeface="Cabin"/>
                <a:sym typeface="Cabin"/>
              </a:rPr>
              <a:t>variable</a:t>
            </a:r>
            <a:r>
              <a:rPr b="0" baseline="0" i="0" lang="en-US" sz="3600" u="none" cap="none" strike="noStrike">
                <a:solidFill>
                  <a:schemeClr val="lt1"/>
                </a:solidFill>
                <a:latin typeface="Cabin"/>
                <a:ea typeface="Cabin"/>
                <a:cs typeface="Cabin"/>
                <a:sym typeface="Cabin"/>
              </a:rPr>
              <a:t> is a named place in the memory where a programmer can store data and later retrieve the data using the </a:t>
            </a:r>
            <a:r>
              <a:rPr b="0" baseline="0" i="0" lang="en-US" sz="3600" u="none" cap="none" strike="noStrike">
                <a:solidFill>
                  <a:srgbClr val="00FF00"/>
                </a:solidFill>
                <a:latin typeface="Cabin"/>
                <a:ea typeface="Cabin"/>
                <a:cs typeface="Cabin"/>
                <a:sym typeface="Cabin"/>
              </a:rPr>
              <a:t>variable</a:t>
            </a:r>
            <a:r>
              <a:rPr b="0" baseline="0" i="0" lang="en-US" sz="3600" u="none" cap="none" strike="noStrike">
                <a:solidFill>
                  <a:schemeClr val="lt1"/>
                </a:solidFill>
                <a:latin typeface="Cabin"/>
                <a:ea typeface="Cabin"/>
                <a:cs typeface="Cabin"/>
                <a:sym typeface="Cabin"/>
              </a:rPr>
              <a:t>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name</a:t>
            </a:r>
            <a:r>
              <a:rPr b="0" baseline="0" i="0" lang="en-US" sz="3600" u="none" cap="none" strike="noStrike">
                <a:solidFill>
                  <a:schemeClr val="lt1"/>
                </a:solidFill>
                <a:latin typeface="Arial"/>
                <a:ea typeface="Arial"/>
                <a:cs typeface="Arial"/>
                <a:sym typeface="Arial"/>
              </a:rPr>
              <a:t>”</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Programmers get to choose the names of the </a:t>
            </a:r>
            <a:r>
              <a:rPr b="0" baseline="0" i="0" lang="en-US" sz="3600" u="none" cap="none" strike="noStrike">
                <a:solidFill>
                  <a:srgbClr val="00FF00"/>
                </a:solidFill>
                <a:latin typeface="Cabin"/>
                <a:ea typeface="Cabin"/>
                <a:cs typeface="Cabin"/>
                <a:sym typeface="Cabin"/>
              </a:rPr>
              <a:t>variables</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You can change the contents of a </a:t>
            </a:r>
            <a:r>
              <a:rPr b="0" baseline="0" i="0" lang="en-US" sz="3600" u="none" cap="none" strike="noStrike">
                <a:solidFill>
                  <a:srgbClr val="00FF00"/>
                </a:solidFill>
                <a:latin typeface="Cabin"/>
                <a:ea typeface="Cabin"/>
                <a:cs typeface="Cabin"/>
                <a:sym typeface="Cabin"/>
              </a:rPr>
              <a:t>variable </a:t>
            </a:r>
            <a:r>
              <a:rPr b="0" baseline="0" i="0" lang="en-US" sz="3600" u="none" cap="none" strike="noStrike">
                <a:solidFill>
                  <a:schemeClr val="lt1"/>
                </a:solidFill>
                <a:latin typeface="Cabin"/>
                <a:ea typeface="Cabin"/>
                <a:cs typeface="Cabin"/>
                <a:sym typeface="Cabin"/>
              </a:rPr>
              <a:t>in a later statement</a:t>
            </a:r>
          </a:p>
        </p:txBody>
      </p:sp>
      <p:sp>
        <p:nvSpPr>
          <p:cNvPr id="140" name="Shape 140"/>
          <p:cNvSpPr txBox="1"/>
          <p:nvPr/>
        </p:nvSpPr>
        <p:spPr>
          <a:xfrm>
            <a:off x="10388600" y="6083300"/>
            <a:ext cx="5016500" cy="1270000"/>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baseline="0" i="0" lang="en-US" sz="4900" u="none" cap="none" strike="noStrike">
                <a:solidFill>
                  <a:schemeClr val="lt1"/>
                </a:solidFill>
                <a:latin typeface="Cabin"/>
                <a:ea typeface="Cabin"/>
                <a:cs typeface="Cabin"/>
                <a:sym typeface="Cabin"/>
              </a:rPr>
              <a:t>12.2</a:t>
            </a:r>
          </a:p>
        </p:txBody>
      </p:sp>
      <p:sp>
        <p:nvSpPr>
          <p:cNvPr id="141" name="Shape 141"/>
          <p:cNvSpPr txBox="1"/>
          <p:nvPr/>
        </p:nvSpPr>
        <p:spPr>
          <a:xfrm>
            <a:off x="9534525" y="6280150"/>
            <a:ext cx="444500" cy="8635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aseline="0" i="0" lang="en-US" sz="5200" u="none" cap="none" strike="noStrike">
                <a:solidFill>
                  <a:srgbClr val="00FF00"/>
                </a:solidFill>
                <a:latin typeface="Cabin"/>
                <a:ea typeface="Cabin"/>
                <a:cs typeface="Cabin"/>
                <a:sym typeface="Cabin"/>
              </a:rPr>
              <a:t>x</a:t>
            </a:r>
          </a:p>
        </p:txBody>
      </p:sp>
      <p:sp>
        <p:nvSpPr>
          <p:cNvPr id="142" name="Shape 142"/>
          <p:cNvSpPr txBox="1"/>
          <p:nvPr/>
        </p:nvSpPr>
        <p:spPr>
          <a:xfrm>
            <a:off x="10350500" y="7721600"/>
            <a:ext cx="5016500" cy="1270000"/>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baseline="0" i="0" lang="en-US" sz="4900" u="none" cap="none" strike="noStrike">
                <a:solidFill>
                  <a:schemeClr val="lt1"/>
                </a:solidFill>
                <a:latin typeface="Cabin"/>
                <a:ea typeface="Cabin"/>
                <a:cs typeface="Cabin"/>
                <a:sym typeface="Cabin"/>
              </a:rPr>
              <a:t>14</a:t>
            </a:r>
            <a:r>
              <a:rPr b="0" baseline="0" i="0" lang="en-US" sz="4900" u="none" cap="none" strike="noStrike">
                <a:solidFill>
                  <a:schemeClr val="lt1"/>
                </a:solidFill>
                <a:latin typeface="Cabin"/>
                <a:ea typeface="Cabin"/>
                <a:cs typeface="Cabin"/>
                <a:sym typeface="Cabin"/>
              </a:rPr>
              <a:t>               </a:t>
            </a:r>
          </a:p>
        </p:txBody>
      </p:sp>
      <p:sp>
        <p:nvSpPr>
          <p:cNvPr id="143" name="Shape 143"/>
          <p:cNvSpPr txBox="1"/>
          <p:nvPr/>
        </p:nvSpPr>
        <p:spPr>
          <a:xfrm>
            <a:off x="9518650" y="7924800"/>
            <a:ext cx="404811" cy="8635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5200" u="none" cap="none" strike="noStrike">
                <a:solidFill>
                  <a:srgbClr val="00FF00"/>
                </a:solidFill>
                <a:latin typeface="Cabin"/>
                <a:ea typeface="Cabin"/>
                <a:cs typeface="Cabin"/>
                <a:sym typeface="Cabin"/>
              </a:rPr>
              <a:t>y</a:t>
            </a:r>
          </a:p>
        </p:txBody>
      </p:sp>
      <p:sp>
        <p:nvSpPr>
          <p:cNvPr id="144" name="Shape 144"/>
          <p:cNvSpPr txBox="1"/>
          <p:nvPr/>
        </p:nvSpPr>
        <p:spPr>
          <a:xfrm>
            <a:off x="2624145" y="6235700"/>
            <a:ext cx="4038900" cy="23876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baseline="0" i="0" lang="en-US" sz="4800" u="none" cap="none" strike="noStrike">
                <a:solidFill>
                  <a:srgbClr val="00FF00"/>
                </a:solidFill>
                <a:latin typeface="Courier New"/>
                <a:ea typeface="Courier New"/>
                <a:cs typeface="Courier New"/>
                <a:sym typeface="Courier New"/>
              </a:rPr>
              <a:t>x </a:t>
            </a:r>
            <a:r>
              <a:rPr b="0" baseline="0" i="0" lang="en-US" sz="4800" u="none" cap="none" strike="noStrike">
                <a:solidFill>
                  <a:srgbClr val="FFFFFF"/>
                </a:solidFill>
                <a:latin typeface="Courier New"/>
                <a:ea typeface="Courier New"/>
                <a:cs typeface="Courier New"/>
                <a:sym typeface="Courier New"/>
              </a:rPr>
              <a:t>=</a:t>
            </a:r>
            <a:r>
              <a:rPr b="0" baseline="0" i="0" lang="en-US" sz="4800" u="none" cap="none" strike="noStrike">
                <a:solidFill>
                  <a:srgbClr val="FFFF00"/>
                </a:solidFill>
                <a:latin typeface="Courier New"/>
                <a:ea typeface="Courier New"/>
                <a:cs typeface="Courier New"/>
                <a:sym typeface="Courier New"/>
              </a:rPr>
              <a:t> </a:t>
            </a:r>
            <a:r>
              <a:rPr b="0" baseline="0" i="0" lang="en-US" sz="4800" u="none" cap="none" strike="noStrike">
                <a:solidFill>
                  <a:srgbClr val="FF9900"/>
                </a:solidFill>
                <a:latin typeface="Courier New"/>
                <a:ea typeface="Courier New"/>
                <a:cs typeface="Courier New"/>
                <a:sym typeface="Courier New"/>
              </a:rPr>
              <a:t>12.2</a:t>
            </a:r>
          </a:p>
          <a:p>
            <a:pPr indent="0" lvl="0" marL="0" marR="0" rtl="0" algn="l">
              <a:lnSpc>
                <a:spcPct val="100000"/>
              </a:lnSpc>
              <a:spcBef>
                <a:spcPts val="0"/>
              </a:spcBef>
              <a:spcAft>
                <a:spcPts val="0"/>
              </a:spcAft>
              <a:buClr>
                <a:srgbClr val="00FF00"/>
              </a:buClr>
              <a:buSzPct val="25000"/>
              <a:buFont typeface="Cabin"/>
              <a:buNone/>
            </a:pPr>
            <a:r>
              <a:rPr b="0" baseline="0" i="0" lang="en-US" sz="4800" u="none" cap="none" strike="noStrike">
                <a:solidFill>
                  <a:srgbClr val="00FF00"/>
                </a:solidFill>
                <a:latin typeface="Courier New"/>
                <a:ea typeface="Courier New"/>
                <a:cs typeface="Courier New"/>
                <a:sym typeface="Courier New"/>
              </a:rPr>
              <a:t>y</a:t>
            </a:r>
            <a:r>
              <a:rPr b="0" baseline="0" i="0" lang="en-US" sz="4800" u="none" cap="none" strike="noStrike">
                <a:solidFill>
                  <a:srgbClr val="FFFF00"/>
                </a:solidFill>
                <a:latin typeface="Courier New"/>
                <a:ea typeface="Courier New"/>
                <a:cs typeface="Courier New"/>
                <a:sym typeface="Courier New"/>
              </a:rPr>
              <a:t> </a:t>
            </a:r>
            <a:r>
              <a:rPr b="0" baseline="0" i="0" lang="en-US" sz="4800" u="none" cap="none" strike="noStrike">
                <a:solidFill>
                  <a:srgbClr val="FFFFFF"/>
                </a:solidFill>
                <a:latin typeface="Courier New"/>
                <a:ea typeface="Courier New"/>
                <a:cs typeface="Courier New"/>
                <a:sym typeface="Courier New"/>
              </a:rPr>
              <a:t>=</a:t>
            </a:r>
            <a:r>
              <a:rPr b="0" baseline="0" i="0" lang="en-US" sz="4800" u="none" cap="none" strike="noStrike">
                <a:solidFill>
                  <a:srgbClr val="FFFF00"/>
                </a:solidFill>
                <a:latin typeface="Courier New"/>
                <a:ea typeface="Courier New"/>
                <a:cs typeface="Courier New"/>
                <a:sym typeface="Courier New"/>
              </a:rPr>
              <a:t> </a:t>
            </a:r>
            <a:r>
              <a:rPr b="0" baseline="0" i="0" lang="en-US" sz="4800" u="none" cap="none" strike="noStrike">
                <a:solidFill>
                  <a:srgbClr val="FF9900"/>
                </a:solidFill>
                <a:latin typeface="Courier New"/>
                <a:ea typeface="Courier New"/>
                <a:cs typeface="Courier New"/>
                <a:sym typeface="Courier New"/>
              </a:rPr>
              <a:t>14</a:t>
            </a:r>
          </a:p>
          <a:p>
            <a:pPr indent="0" lvl="0" marL="0" marR="0" rtl="0" algn="ctr">
              <a:lnSpc>
                <a:spcPct val="100000"/>
              </a:lnSpc>
              <a:spcBef>
                <a:spcPts val="0"/>
              </a:spcBef>
              <a:spcAft>
                <a:spcPts val="0"/>
              </a:spcAft>
              <a:buNone/>
            </a:pPr>
            <a:r>
              <a:t/>
            </a:r>
            <a:endParaRPr sz="4800">
              <a:latin typeface="Courier New"/>
              <a:ea typeface="Courier New"/>
              <a:cs typeface="Courier New"/>
              <a:sym typeface="Courier New"/>
            </a:endParaRPr>
          </a:p>
        </p:txBody>
      </p:sp>
      <p:sp>
        <p:nvSpPr>
          <p:cNvPr id="145" name="Shape 145"/>
          <p:cNvSpPr txBox="1"/>
          <p:nvPr/>
        </p:nvSpPr>
        <p:spPr>
          <a:xfrm>
            <a:off x="2624125" y="8034325"/>
            <a:ext cx="3789000" cy="863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Font typeface="Cabin"/>
              <a:buNone/>
            </a:pPr>
            <a:r>
              <a:t/>
            </a:r>
            <a:endParaRPr sz="4800">
              <a:latin typeface="Courier New"/>
              <a:ea typeface="Courier New"/>
              <a:cs typeface="Courier New"/>
              <a:sym typeface="Courier New"/>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0" name="Shape 430"/>
        <p:cNvGrpSpPr/>
        <p:nvPr/>
      </p:nvGrpSpPr>
      <p:grpSpPr>
        <a:xfrm>
          <a:off x="0" y="0"/>
          <a:ext cx="0" cy="0"/>
          <a:chOff x="0" y="0"/>
          <a:chExt cx="0" cy="0"/>
        </a:xfrm>
      </p:grpSpPr>
      <p:sp>
        <p:nvSpPr>
          <p:cNvPr id="431" name="Shape 431"/>
          <p:cNvSpPr txBox="1"/>
          <p:nvPr/>
        </p:nvSpPr>
        <p:spPr>
          <a:xfrm>
            <a:off x="1208073" y="1676400"/>
            <a:ext cx="8341499" cy="2336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baseline="0" i="0" lang="en-US" sz="3000" u="none" cap="none" strike="noStrike">
                <a:solidFill>
                  <a:srgbClr val="FFFF00"/>
                </a:solidFill>
                <a:latin typeface="Courier New"/>
                <a:ea typeface="Courier New"/>
                <a:cs typeface="Courier New"/>
                <a:sym typeface="Courier New"/>
              </a:rPr>
              <a:t>x1q3z9ocd = 35.0 </a:t>
            </a:r>
          </a:p>
          <a:p>
            <a:pPr indent="0" lvl="0" marL="0" marR="0" rtl="0" algn="l">
              <a:lnSpc>
                <a:spcPct val="100000"/>
              </a:lnSpc>
              <a:spcBef>
                <a:spcPts val="0"/>
              </a:spcBef>
              <a:spcAft>
                <a:spcPts val="0"/>
              </a:spcAft>
              <a:buClr>
                <a:srgbClr val="FFFF00"/>
              </a:buClr>
              <a:buSzPct val="25000"/>
              <a:buFont typeface="Cabin"/>
              <a:buNone/>
            </a:pPr>
            <a:r>
              <a:rPr b="0" baseline="0" i="0" lang="en-US" sz="3000" u="none" cap="none" strike="noStrike">
                <a:solidFill>
                  <a:srgbClr val="FFFF00"/>
                </a:solidFill>
                <a:latin typeface="Courier New"/>
                <a:ea typeface="Courier New"/>
                <a:cs typeface="Courier New"/>
                <a:sym typeface="Courier New"/>
              </a:rPr>
              <a:t>x1q3z9afd = 12.50</a:t>
            </a:r>
          </a:p>
          <a:p>
            <a:pPr indent="0" lvl="0" marL="0" marR="0" rtl="0" algn="l">
              <a:lnSpc>
                <a:spcPct val="100000"/>
              </a:lnSpc>
              <a:spcBef>
                <a:spcPts val="0"/>
              </a:spcBef>
              <a:spcAft>
                <a:spcPts val="0"/>
              </a:spcAft>
              <a:buClr>
                <a:srgbClr val="FFFF00"/>
              </a:buClr>
              <a:buSzPct val="25000"/>
              <a:buFont typeface="Cabin"/>
              <a:buNone/>
            </a:pPr>
            <a:r>
              <a:rPr b="0" baseline="0" i="0" lang="en-US" sz="3000" u="none" cap="none" strike="noStrike">
                <a:solidFill>
                  <a:srgbClr val="FFFF00"/>
                </a:solidFill>
                <a:latin typeface="Courier New"/>
                <a:ea typeface="Courier New"/>
                <a:cs typeface="Courier New"/>
                <a:sym typeface="Courier New"/>
              </a:rPr>
              <a:t>x1q3p9afd = x1q3z9ocd * x1q3z9afd</a:t>
            </a:r>
          </a:p>
          <a:p>
            <a:pPr indent="0" lvl="0" marL="0" marR="0" rtl="0" algn="l">
              <a:lnSpc>
                <a:spcPct val="100000"/>
              </a:lnSpc>
              <a:spcBef>
                <a:spcPts val="0"/>
              </a:spcBef>
              <a:spcAft>
                <a:spcPts val="0"/>
              </a:spcAft>
              <a:buClr>
                <a:srgbClr val="FFFF00"/>
              </a:buClr>
              <a:buSzPct val="25000"/>
              <a:buFont typeface="Cabin"/>
              <a:buNone/>
            </a:pPr>
            <a:r>
              <a:rPr b="0" baseline="0" i="0" lang="en-US" sz="3000" u="none" cap="none" strike="noStrike">
                <a:solidFill>
                  <a:srgbClr val="FFFF00"/>
                </a:solidFill>
                <a:latin typeface="Courier New"/>
                <a:ea typeface="Courier New"/>
                <a:cs typeface="Courier New"/>
                <a:sym typeface="Courier New"/>
              </a:rPr>
              <a:t>print x1q3p9afd</a:t>
            </a:r>
          </a:p>
        </p:txBody>
      </p:sp>
      <p:sp>
        <p:nvSpPr>
          <p:cNvPr id="432" name="Shape 432"/>
          <p:cNvSpPr txBox="1"/>
          <p:nvPr/>
        </p:nvSpPr>
        <p:spPr>
          <a:xfrm>
            <a:off x="1536700" y="6057900"/>
            <a:ext cx="3860400" cy="1219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800" u="none" cap="none" strike="noStrike">
                <a:solidFill>
                  <a:schemeClr val="lt1"/>
                </a:solidFill>
                <a:latin typeface="Cabin"/>
                <a:ea typeface="Cabin"/>
                <a:cs typeface="Cabin"/>
                <a:sym typeface="Cabin"/>
              </a:rPr>
              <a:t>What </a:t>
            </a:r>
            <a:r>
              <a:rPr lang="en-US" sz="3800">
                <a:solidFill>
                  <a:schemeClr val="lt1"/>
                </a:solidFill>
                <a:latin typeface="Cabin"/>
                <a:ea typeface="Cabin"/>
                <a:cs typeface="Cabin"/>
                <a:sym typeface="Cabin"/>
              </a:rPr>
              <a:t>is this bit of </a:t>
            </a:r>
            <a:r>
              <a:rPr b="0" baseline="0" i="0" lang="en-US" sz="3800" u="none" cap="none" strike="noStrike">
                <a:solidFill>
                  <a:schemeClr val="lt1"/>
                </a:solidFill>
                <a:latin typeface="Cabin"/>
                <a:ea typeface="Cabin"/>
                <a:cs typeface="Cabin"/>
                <a:sym typeface="Cabin"/>
              </a:rPr>
              <a:t>code doing?</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6" name="Shape 436"/>
        <p:cNvGrpSpPr/>
        <p:nvPr/>
      </p:nvGrpSpPr>
      <p:grpSpPr>
        <a:xfrm>
          <a:off x="0" y="0"/>
          <a:ext cx="0" cy="0"/>
          <a:chOff x="0" y="0"/>
          <a:chExt cx="0" cy="0"/>
        </a:xfrm>
      </p:grpSpPr>
      <p:sp>
        <p:nvSpPr>
          <p:cNvPr id="437" name="Shape 437"/>
          <p:cNvSpPr txBox="1"/>
          <p:nvPr/>
        </p:nvSpPr>
        <p:spPr>
          <a:xfrm>
            <a:off x="1208073" y="1676400"/>
            <a:ext cx="8341499" cy="2336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baseline="0" i="0" lang="en-US" sz="3000" u="none" cap="none" strike="noStrike">
                <a:solidFill>
                  <a:srgbClr val="FFFF00"/>
                </a:solidFill>
                <a:latin typeface="Courier New"/>
                <a:ea typeface="Courier New"/>
                <a:cs typeface="Courier New"/>
                <a:sym typeface="Courier New"/>
              </a:rPr>
              <a:t>x1q3z9ocd = 35.0 </a:t>
            </a:r>
          </a:p>
          <a:p>
            <a:pPr indent="0" lvl="0" marL="0" marR="0" rtl="0" algn="l">
              <a:lnSpc>
                <a:spcPct val="100000"/>
              </a:lnSpc>
              <a:spcBef>
                <a:spcPts val="0"/>
              </a:spcBef>
              <a:spcAft>
                <a:spcPts val="0"/>
              </a:spcAft>
              <a:buClr>
                <a:srgbClr val="FFFF00"/>
              </a:buClr>
              <a:buSzPct val="25000"/>
              <a:buFont typeface="Cabin"/>
              <a:buNone/>
            </a:pPr>
            <a:r>
              <a:rPr b="0" baseline="0" i="0" lang="en-US" sz="3000" u="none" cap="none" strike="noStrike">
                <a:solidFill>
                  <a:srgbClr val="FFFF00"/>
                </a:solidFill>
                <a:latin typeface="Courier New"/>
                <a:ea typeface="Courier New"/>
                <a:cs typeface="Courier New"/>
                <a:sym typeface="Courier New"/>
              </a:rPr>
              <a:t>x1q3z9afd = 12.50</a:t>
            </a:r>
          </a:p>
          <a:p>
            <a:pPr indent="0" lvl="0" marL="0" marR="0" rtl="0" algn="l">
              <a:lnSpc>
                <a:spcPct val="100000"/>
              </a:lnSpc>
              <a:spcBef>
                <a:spcPts val="0"/>
              </a:spcBef>
              <a:spcAft>
                <a:spcPts val="0"/>
              </a:spcAft>
              <a:buClr>
                <a:srgbClr val="FFFF00"/>
              </a:buClr>
              <a:buSzPct val="25000"/>
              <a:buFont typeface="Cabin"/>
              <a:buNone/>
            </a:pPr>
            <a:r>
              <a:rPr b="0" baseline="0" i="0" lang="en-US" sz="3000" u="none" cap="none" strike="noStrike">
                <a:solidFill>
                  <a:srgbClr val="FFFF00"/>
                </a:solidFill>
                <a:latin typeface="Courier New"/>
                <a:ea typeface="Courier New"/>
                <a:cs typeface="Courier New"/>
                <a:sym typeface="Courier New"/>
              </a:rPr>
              <a:t>x1q3p9afd = x1q3z9ocd * x1q3z9afd</a:t>
            </a:r>
          </a:p>
          <a:p>
            <a:pPr indent="0" lvl="0" marL="0" marR="0" rtl="0" algn="l">
              <a:lnSpc>
                <a:spcPct val="100000"/>
              </a:lnSpc>
              <a:spcBef>
                <a:spcPts val="0"/>
              </a:spcBef>
              <a:spcAft>
                <a:spcPts val="0"/>
              </a:spcAft>
              <a:buClr>
                <a:srgbClr val="FFFF00"/>
              </a:buClr>
              <a:buSzPct val="25000"/>
              <a:buFont typeface="Cabin"/>
              <a:buNone/>
            </a:pPr>
            <a:r>
              <a:rPr b="0" baseline="0" i="0" lang="en-US" sz="3000" u="none" cap="none" strike="noStrike">
                <a:solidFill>
                  <a:srgbClr val="FFFF00"/>
                </a:solidFill>
                <a:latin typeface="Courier New"/>
                <a:ea typeface="Courier New"/>
                <a:cs typeface="Courier New"/>
                <a:sym typeface="Courier New"/>
              </a:rPr>
              <a:t>print x1q3p9afd</a:t>
            </a:r>
          </a:p>
        </p:txBody>
      </p:sp>
      <p:sp>
        <p:nvSpPr>
          <p:cNvPr id="438" name="Shape 438"/>
          <p:cNvSpPr txBox="1"/>
          <p:nvPr/>
        </p:nvSpPr>
        <p:spPr>
          <a:xfrm>
            <a:off x="11531600" y="1676400"/>
            <a:ext cx="2109899" cy="2336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baseline="0" i="0" lang="en-US" sz="3000" u="none" cap="none" strike="noStrike">
                <a:solidFill>
                  <a:srgbClr val="00FFFF"/>
                </a:solidFill>
                <a:latin typeface="Courier New"/>
                <a:ea typeface="Courier New"/>
                <a:cs typeface="Courier New"/>
                <a:sym typeface="Courier New"/>
              </a:rPr>
              <a:t>a = 35.0 </a:t>
            </a:r>
          </a:p>
          <a:p>
            <a:pPr indent="0" lvl="0" marL="0" marR="0" rtl="0" algn="l">
              <a:lnSpc>
                <a:spcPct val="100000"/>
              </a:lnSpc>
              <a:spcBef>
                <a:spcPts val="0"/>
              </a:spcBef>
              <a:spcAft>
                <a:spcPts val="0"/>
              </a:spcAft>
              <a:buClr>
                <a:srgbClr val="FF00FF"/>
              </a:buClr>
              <a:buSzPct val="25000"/>
              <a:buFont typeface="Cabin"/>
              <a:buNone/>
            </a:pPr>
            <a:r>
              <a:rPr b="0" baseline="0" i="0" lang="en-US" sz="3000" u="none" cap="none" strike="noStrike">
                <a:solidFill>
                  <a:srgbClr val="00FFFF"/>
                </a:solidFill>
                <a:latin typeface="Courier New"/>
                <a:ea typeface="Courier New"/>
                <a:cs typeface="Courier New"/>
                <a:sym typeface="Courier New"/>
              </a:rPr>
              <a:t>b = 12.50 </a:t>
            </a:r>
          </a:p>
          <a:p>
            <a:pPr indent="0" lvl="0" marL="0" marR="0" rtl="0" algn="l">
              <a:lnSpc>
                <a:spcPct val="100000"/>
              </a:lnSpc>
              <a:spcBef>
                <a:spcPts val="0"/>
              </a:spcBef>
              <a:spcAft>
                <a:spcPts val="0"/>
              </a:spcAft>
              <a:buClr>
                <a:srgbClr val="FF00FF"/>
              </a:buClr>
              <a:buSzPct val="25000"/>
              <a:buFont typeface="Cabin"/>
              <a:buNone/>
            </a:pPr>
            <a:r>
              <a:rPr b="0" baseline="0" i="0" lang="en-US" sz="3000" u="none" cap="none" strike="noStrike">
                <a:solidFill>
                  <a:srgbClr val="00FFFF"/>
                </a:solidFill>
                <a:latin typeface="Courier New"/>
                <a:ea typeface="Courier New"/>
                <a:cs typeface="Courier New"/>
                <a:sym typeface="Courier New"/>
              </a:rPr>
              <a:t>c = a * b </a:t>
            </a:r>
          </a:p>
          <a:p>
            <a:pPr indent="0" lvl="0" marL="0" marR="0" rtl="0" algn="l">
              <a:lnSpc>
                <a:spcPct val="100000"/>
              </a:lnSpc>
              <a:spcBef>
                <a:spcPts val="0"/>
              </a:spcBef>
              <a:spcAft>
                <a:spcPts val="0"/>
              </a:spcAft>
              <a:buClr>
                <a:srgbClr val="FF00FF"/>
              </a:buClr>
              <a:buSzPct val="25000"/>
              <a:buFont typeface="Cabin"/>
              <a:buNone/>
            </a:pPr>
            <a:r>
              <a:rPr b="0" baseline="0" i="0" lang="en-US" sz="3000" u="none" cap="none" strike="noStrike">
                <a:solidFill>
                  <a:srgbClr val="00FFFF"/>
                </a:solidFill>
                <a:latin typeface="Courier New"/>
                <a:ea typeface="Courier New"/>
                <a:cs typeface="Courier New"/>
                <a:sym typeface="Courier New"/>
              </a:rPr>
              <a:t>print c</a:t>
            </a:r>
          </a:p>
        </p:txBody>
      </p:sp>
      <p:sp>
        <p:nvSpPr>
          <p:cNvPr id="439" name="Shape 439"/>
          <p:cNvSpPr txBox="1"/>
          <p:nvPr/>
        </p:nvSpPr>
        <p:spPr>
          <a:xfrm>
            <a:off x="1536700" y="6057900"/>
            <a:ext cx="3860400" cy="1219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800" u="none" cap="none" strike="noStrike">
                <a:solidFill>
                  <a:schemeClr val="lt1"/>
                </a:solidFill>
                <a:latin typeface="Cabin"/>
                <a:ea typeface="Cabin"/>
                <a:cs typeface="Cabin"/>
                <a:sym typeface="Cabin"/>
              </a:rPr>
              <a:t>What </a:t>
            </a:r>
            <a:r>
              <a:rPr lang="en-US" sz="3800">
                <a:solidFill>
                  <a:schemeClr val="lt1"/>
                </a:solidFill>
                <a:latin typeface="Cabin"/>
                <a:ea typeface="Cabin"/>
                <a:cs typeface="Cabin"/>
                <a:sym typeface="Cabin"/>
              </a:rPr>
              <a:t>are these bits of </a:t>
            </a:r>
            <a:r>
              <a:rPr b="0" baseline="0" i="0" lang="en-US" sz="3800" u="none" cap="none" strike="noStrike">
                <a:solidFill>
                  <a:schemeClr val="lt1"/>
                </a:solidFill>
                <a:latin typeface="Cabin"/>
                <a:ea typeface="Cabin"/>
                <a:cs typeface="Cabin"/>
                <a:sym typeface="Cabin"/>
              </a:rPr>
              <a:t>code doing?</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3" name="Shape 443"/>
        <p:cNvGrpSpPr/>
        <p:nvPr/>
      </p:nvGrpSpPr>
      <p:grpSpPr>
        <a:xfrm>
          <a:off x="0" y="0"/>
          <a:ext cx="0" cy="0"/>
          <a:chOff x="0" y="0"/>
          <a:chExt cx="0" cy="0"/>
        </a:xfrm>
      </p:grpSpPr>
      <p:sp>
        <p:nvSpPr>
          <p:cNvPr id="444" name="Shape 444"/>
          <p:cNvSpPr txBox="1"/>
          <p:nvPr/>
        </p:nvSpPr>
        <p:spPr>
          <a:xfrm>
            <a:off x="1208073" y="1676400"/>
            <a:ext cx="8341499" cy="2336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baseline="0" i="0" lang="en-US" sz="3000" u="none" cap="none" strike="noStrike">
                <a:solidFill>
                  <a:srgbClr val="FFFF00"/>
                </a:solidFill>
                <a:latin typeface="Courier New"/>
                <a:ea typeface="Courier New"/>
                <a:cs typeface="Courier New"/>
                <a:sym typeface="Courier New"/>
              </a:rPr>
              <a:t>x1q3z9ocd = 35.0 </a:t>
            </a:r>
          </a:p>
          <a:p>
            <a:pPr indent="0" lvl="0" marL="0" marR="0" rtl="0" algn="l">
              <a:lnSpc>
                <a:spcPct val="100000"/>
              </a:lnSpc>
              <a:spcBef>
                <a:spcPts val="0"/>
              </a:spcBef>
              <a:spcAft>
                <a:spcPts val="0"/>
              </a:spcAft>
              <a:buClr>
                <a:srgbClr val="FFFF00"/>
              </a:buClr>
              <a:buSzPct val="25000"/>
              <a:buFont typeface="Cabin"/>
              <a:buNone/>
            </a:pPr>
            <a:r>
              <a:rPr b="0" baseline="0" i="0" lang="en-US" sz="3000" u="none" cap="none" strike="noStrike">
                <a:solidFill>
                  <a:srgbClr val="FFFF00"/>
                </a:solidFill>
                <a:latin typeface="Courier New"/>
                <a:ea typeface="Courier New"/>
                <a:cs typeface="Courier New"/>
                <a:sym typeface="Courier New"/>
              </a:rPr>
              <a:t>x1q3z9afd = 12.50</a:t>
            </a:r>
          </a:p>
          <a:p>
            <a:pPr indent="0" lvl="0" marL="0" marR="0" rtl="0" algn="l">
              <a:lnSpc>
                <a:spcPct val="100000"/>
              </a:lnSpc>
              <a:spcBef>
                <a:spcPts val="0"/>
              </a:spcBef>
              <a:spcAft>
                <a:spcPts val="0"/>
              </a:spcAft>
              <a:buClr>
                <a:srgbClr val="FFFF00"/>
              </a:buClr>
              <a:buSzPct val="25000"/>
              <a:buFont typeface="Cabin"/>
              <a:buNone/>
            </a:pPr>
            <a:r>
              <a:rPr b="0" baseline="0" i="0" lang="en-US" sz="3000" u="none" cap="none" strike="noStrike">
                <a:solidFill>
                  <a:srgbClr val="FFFF00"/>
                </a:solidFill>
                <a:latin typeface="Courier New"/>
                <a:ea typeface="Courier New"/>
                <a:cs typeface="Courier New"/>
                <a:sym typeface="Courier New"/>
              </a:rPr>
              <a:t>x1q3p9afd = x1q3z9ocd * x1q3z9afd</a:t>
            </a:r>
          </a:p>
          <a:p>
            <a:pPr indent="0" lvl="0" marL="0" marR="0" rtl="0" algn="l">
              <a:lnSpc>
                <a:spcPct val="100000"/>
              </a:lnSpc>
              <a:spcBef>
                <a:spcPts val="0"/>
              </a:spcBef>
              <a:spcAft>
                <a:spcPts val="0"/>
              </a:spcAft>
              <a:buClr>
                <a:srgbClr val="FFFF00"/>
              </a:buClr>
              <a:buSzPct val="25000"/>
              <a:buFont typeface="Cabin"/>
              <a:buNone/>
            </a:pPr>
            <a:r>
              <a:rPr b="0" baseline="0" i="0" lang="en-US" sz="3000" u="none" cap="none" strike="noStrike">
                <a:solidFill>
                  <a:srgbClr val="FFFF00"/>
                </a:solidFill>
                <a:latin typeface="Courier New"/>
                <a:ea typeface="Courier New"/>
                <a:cs typeface="Courier New"/>
                <a:sym typeface="Courier New"/>
              </a:rPr>
              <a:t>print x1q3p9afd</a:t>
            </a:r>
          </a:p>
        </p:txBody>
      </p:sp>
      <p:sp>
        <p:nvSpPr>
          <p:cNvPr id="445" name="Shape 445"/>
          <p:cNvSpPr txBox="1"/>
          <p:nvPr/>
        </p:nvSpPr>
        <p:spPr>
          <a:xfrm>
            <a:off x="7137400" y="5499100"/>
            <a:ext cx="5208599" cy="2336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hours = 35.0 </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rate = 12.50 </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pay = hours * rate </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print pay</a:t>
            </a:r>
          </a:p>
        </p:txBody>
      </p:sp>
      <p:sp>
        <p:nvSpPr>
          <p:cNvPr id="446" name="Shape 446"/>
          <p:cNvSpPr txBox="1"/>
          <p:nvPr/>
        </p:nvSpPr>
        <p:spPr>
          <a:xfrm>
            <a:off x="11531600" y="1676400"/>
            <a:ext cx="2109786" cy="23368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baseline="0" i="0" lang="en-US" sz="3000" u="none" cap="none" strike="noStrike">
                <a:solidFill>
                  <a:srgbClr val="00FFFF"/>
                </a:solidFill>
                <a:latin typeface="Courier New"/>
                <a:ea typeface="Courier New"/>
                <a:cs typeface="Courier New"/>
                <a:sym typeface="Courier New"/>
              </a:rPr>
              <a:t>a = 35.0 </a:t>
            </a:r>
          </a:p>
          <a:p>
            <a:pPr indent="0" lvl="0" marL="0" marR="0" rtl="0" algn="l">
              <a:lnSpc>
                <a:spcPct val="100000"/>
              </a:lnSpc>
              <a:spcBef>
                <a:spcPts val="0"/>
              </a:spcBef>
              <a:spcAft>
                <a:spcPts val="0"/>
              </a:spcAft>
              <a:buClr>
                <a:srgbClr val="FF00FF"/>
              </a:buClr>
              <a:buSzPct val="25000"/>
              <a:buFont typeface="Cabin"/>
              <a:buNone/>
            </a:pPr>
            <a:r>
              <a:rPr b="0" baseline="0" i="0" lang="en-US" sz="3000" u="none" cap="none" strike="noStrike">
                <a:solidFill>
                  <a:srgbClr val="00FFFF"/>
                </a:solidFill>
                <a:latin typeface="Courier New"/>
                <a:ea typeface="Courier New"/>
                <a:cs typeface="Courier New"/>
                <a:sym typeface="Courier New"/>
              </a:rPr>
              <a:t>b = 12.50 </a:t>
            </a:r>
          </a:p>
          <a:p>
            <a:pPr indent="0" lvl="0" marL="0" marR="0" rtl="0" algn="l">
              <a:lnSpc>
                <a:spcPct val="100000"/>
              </a:lnSpc>
              <a:spcBef>
                <a:spcPts val="0"/>
              </a:spcBef>
              <a:spcAft>
                <a:spcPts val="0"/>
              </a:spcAft>
              <a:buClr>
                <a:srgbClr val="FF00FF"/>
              </a:buClr>
              <a:buSzPct val="25000"/>
              <a:buFont typeface="Cabin"/>
              <a:buNone/>
            </a:pPr>
            <a:r>
              <a:rPr b="0" baseline="0" i="0" lang="en-US" sz="3000" u="none" cap="none" strike="noStrike">
                <a:solidFill>
                  <a:srgbClr val="00FFFF"/>
                </a:solidFill>
                <a:latin typeface="Courier New"/>
                <a:ea typeface="Courier New"/>
                <a:cs typeface="Courier New"/>
                <a:sym typeface="Courier New"/>
              </a:rPr>
              <a:t>c = a * b </a:t>
            </a:r>
          </a:p>
          <a:p>
            <a:pPr indent="0" lvl="0" marL="0" marR="0" rtl="0" algn="l">
              <a:lnSpc>
                <a:spcPct val="100000"/>
              </a:lnSpc>
              <a:spcBef>
                <a:spcPts val="0"/>
              </a:spcBef>
              <a:spcAft>
                <a:spcPts val="0"/>
              </a:spcAft>
              <a:buClr>
                <a:srgbClr val="FF00FF"/>
              </a:buClr>
              <a:buSzPct val="25000"/>
              <a:buFont typeface="Cabin"/>
              <a:buNone/>
            </a:pPr>
            <a:r>
              <a:rPr b="0" baseline="0" i="0" lang="en-US" sz="3000" u="none" cap="none" strike="noStrike">
                <a:solidFill>
                  <a:srgbClr val="00FFFF"/>
                </a:solidFill>
                <a:latin typeface="Courier New"/>
                <a:ea typeface="Courier New"/>
                <a:cs typeface="Courier New"/>
                <a:sym typeface="Courier New"/>
              </a:rPr>
              <a:t>print c</a:t>
            </a:r>
          </a:p>
        </p:txBody>
      </p:sp>
      <p:sp>
        <p:nvSpPr>
          <p:cNvPr id="447" name="Shape 447"/>
          <p:cNvSpPr txBox="1"/>
          <p:nvPr/>
        </p:nvSpPr>
        <p:spPr>
          <a:xfrm>
            <a:off x="1536700" y="6057900"/>
            <a:ext cx="3860400" cy="1219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800" u="none" cap="none" strike="noStrike">
                <a:solidFill>
                  <a:schemeClr val="lt1"/>
                </a:solidFill>
                <a:latin typeface="Cabin"/>
                <a:ea typeface="Cabin"/>
                <a:cs typeface="Cabin"/>
                <a:sym typeface="Cabin"/>
              </a:rPr>
              <a:t>What </a:t>
            </a:r>
            <a:r>
              <a:rPr lang="en-US" sz="3800">
                <a:solidFill>
                  <a:schemeClr val="lt1"/>
                </a:solidFill>
                <a:latin typeface="Cabin"/>
                <a:ea typeface="Cabin"/>
                <a:cs typeface="Cabin"/>
                <a:sym typeface="Cabin"/>
              </a:rPr>
              <a:t>are these bits of </a:t>
            </a:r>
            <a:r>
              <a:rPr b="0" baseline="0" i="0" lang="en-US" sz="3800" u="none" cap="none" strike="noStrike">
                <a:solidFill>
                  <a:schemeClr val="lt1"/>
                </a:solidFill>
                <a:latin typeface="Cabin"/>
                <a:ea typeface="Cabin"/>
                <a:cs typeface="Cabin"/>
                <a:sym typeface="Cabin"/>
              </a:rPr>
              <a:t>code doing?</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1" name="Shape 451"/>
        <p:cNvGrpSpPr/>
        <p:nvPr/>
      </p:nvGrpSpPr>
      <p:grpSpPr>
        <a:xfrm>
          <a:off x="0" y="0"/>
          <a:ext cx="0" cy="0"/>
          <a:chOff x="0" y="0"/>
          <a:chExt cx="0" cy="0"/>
        </a:xfrm>
      </p:grpSpPr>
      <p:sp>
        <p:nvSpPr>
          <p:cNvPr id="452" name="Shape 452"/>
          <p:cNvSpPr txBox="1"/>
          <p:nvPr/>
        </p:nvSpPr>
        <p:spPr>
          <a:xfrm>
            <a:off x="673100" y="571500"/>
            <a:ext cx="1727099" cy="6603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3800" u="none" cap="none" strike="noStrike">
                <a:solidFill>
                  <a:srgbClr val="FFFF00"/>
                </a:solidFill>
                <a:latin typeface="Cabin"/>
                <a:ea typeface="Cabin"/>
                <a:cs typeface="Cabin"/>
                <a:sym typeface="Cabin"/>
              </a:rPr>
              <a:t>Exercise</a:t>
            </a:r>
          </a:p>
        </p:txBody>
      </p:sp>
      <p:sp>
        <p:nvSpPr>
          <p:cNvPr id="453" name="Shape 453"/>
          <p:cNvSpPr txBox="1"/>
          <p:nvPr/>
        </p:nvSpPr>
        <p:spPr>
          <a:xfrm>
            <a:off x="2908300" y="2413000"/>
            <a:ext cx="10706100" cy="3454499"/>
          </a:xfrm>
          <a:prstGeom prst="rect">
            <a:avLst/>
          </a:prstGeom>
          <a:noFill/>
          <a:ln>
            <a:noFill/>
          </a:ln>
        </p:spPr>
        <p:txBody>
          <a:bodyPr anchorCtr="0" anchor="ctr" bIns="0" lIns="0" rIns="0" tIns="0">
            <a:noAutofit/>
          </a:bodyPr>
          <a:lstStyle/>
          <a:p>
            <a:pPr indent="0" lvl="0" marL="457200" marR="0" rtl="0" algn="l">
              <a:lnSpc>
                <a:spcPct val="100000"/>
              </a:lnSpc>
              <a:spcBef>
                <a:spcPts val="0"/>
              </a:spcBef>
              <a:spcAft>
                <a:spcPts val="0"/>
              </a:spcAft>
              <a:buClr>
                <a:schemeClr val="lt1"/>
              </a:buClr>
              <a:buSzPct val="25000"/>
              <a:buFont typeface="Cabin"/>
              <a:buNone/>
            </a:pPr>
            <a:r>
              <a:rPr b="0" baseline="0" i="0" lang="en-US" sz="3800" u="none" cap="none" strike="noStrike">
                <a:solidFill>
                  <a:schemeClr val="lt1"/>
                </a:solidFill>
                <a:latin typeface="Cabin"/>
                <a:ea typeface="Cabin"/>
                <a:cs typeface="Cabin"/>
                <a:sym typeface="Cabin"/>
              </a:rPr>
              <a:t>Write a program to prompt the user for hours and rate per hour to compute gross pay.</a:t>
            </a:r>
            <a:br>
              <a:rPr b="0" baseline="0" i="0" lang="en-US" sz="3800" u="none" cap="none" strike="noStrike">
                <a:solidFill>
                  <a:schemeClr val="lt1"/>
                </a:solidFill>
                <a:latin typeface="Cabin"/>
                <a:ea typeface="Cabin"/>
                <a:cs typeface="Cabin"/>
                <a:sym typeface="Cabin"/>
              </a:rPr>
            </a:br>
          </a:p>
          <a:p>
            <a:pPr indent="0" lvl="0" marL="457200" marR="0" rtl="0" algn="l">
              <a:lnSpc>
                <a:spcPct val="100000"/>
              </a:lnSpc>
              <a:spcBef>
                <a:spcPts val="0"/>
              </a:spcBef>
              <a:spcAft>
                <a:spcPts val="0"/>
              </a:spcAft>
              <a:buClr>
                <a:schemeClr val="lt1"/>
              </a:buClr>
              <a:buSzPct val="25000"/>
              <a:buFont typeface="Cabin"/>
              <a:buNone/>
            </a:pPr>
            <a:r>
              <a:rPr b="0" baseline="0" i="0" lang="en-US" sz="3800" u="none" cap="none" strike="noStrike">
                <a:solidFill>
                  <a:schemeClr val="lt1"/>
                </a:solidFill>
                <a:latin typeface="Cabin"/>
                <a:ea typeface="Cabin"/>
                <a:cs typeface="Cabin"/>
                <a:sym typeface="Cabin"/>
              </a:rPr>
              <a:t>Enter Hours: </a:t>
            </a:r>
            <a:r>
              <a:rPr b="0" baseline="0" i="0" lang="en-US" sz="3800" u="none" cap="none" strike="noStrike">
                <a:solidFill>
                  <a:srgbClr val="FFFF00"/>
                </a:solidFill>
                <a:latin typeface="Cabin"/>
                <a:ea typeface="Cabin"/>
                <a:cs typeface="Cabin"/>
                <a:sym typeface="Cabin"/>
              </a:rPr>
              <a:t>35</a:t>
            </a:r>
            <a:r>
              <a:rPr b="0" baseline="0" i="0" lang="en-US" sz="3800" u="none" cap="none" strike="noStrike">
                <a:solidFill>
                  <a:schemeClr val="lt1"/>
                </a:solidFill>
                <a:latin typeface="Cabin"/>
                <a:ea typeface="Cabin"/>
                <a:cs typeface="Cabin"/>
                <a:sym typeface="Cabin"/>
              </a:rPr>
              <a:t> </a:t>
            </a:r>
          </a:p>
          <a:p>
            <a:pPr indent="0" lvl="0" marL="457200" marR="0" rtl="0" algn="l">
              <a:lnSpc>
                <a:spcPct val="100000"/>
              </a:lnSpc>
              <a:spcBef>
                <a:spcPts val="0"/>
              </a:spcBef>
              <a:spcAft>
                <a:spcPts val="0"/>
              </a:spcAft>
              <a:buClr>
                <a:schemeClr val="lt1"/>
              </a:buClr>
              <a:buSzPct val="25000"/>
              <a:buFont typeface="Cabin"/>
              <a:buNone/>
            </a:pPr>
            <a:r>
              <a:rPr b="0" baseline="0" i="0" lang="en-US" sz="3800" u="none" cap="none" strike="noStrike">
                <a:solidFill>
                  <a:schemeClr val="lt1"/>
                </a:solidFill>
                <a:latin typeface="Cabin"/>
                <a:ea typeface="Cabin"/>
                <a:cs typeface="Cabin"/>
                <a:sym typeface="Cabin"/>
              </a:rPr>
              <a:t>Enter Rate: </a:t>
            </a:r>
            <a:r>
              <a:rPr b="0" baseline="0" i="0" lang="en-US" sz="3800" u="none" cap="none" strike="noStrike">
                <a:solidFill>
                  <a:srgbClr val="FFFF00"/>
                </a:solidFill>
                <a:latin typeface="Cabin"/>
                <a:ea typeface="Cabin"/>
                <a:cs typeface="Cabin"/>
                <a:sym typeface="Cabin"/>
              </a:rPr>
              <a:t>2.75 </a:t>
            </a:r>
          </a:p>
          <a:p>
            <a:pPr indent="0" lvl="0" marL="457200" marR="0" rtl="0" algn="l">
              <a:lnSpc>
                <a:spcPct val="100000"/>
              </a:lnSpc>
              <a:spcBef>
                <a:spcPts val="0"/>
              </a:spcBef>
              <a:spcAft>
                <a:spcPts val="0"/>
              </a:spcAft>
              <a:buClr>
                <a:schemeClr val="lt1"/>
              </a:buClr>
              <a:buSzPct val="25000"/>
              <a:buFont typeface="Cabin"/>
              <a:buNone/>
            </a:pPr>
            <a:r>
              <a:rPr b="0" baseline="0" i="0" lang="en-US" sz="3800" u="none" cap="none" strike="noStrike">
                <a:solidFill>
                  <a:schemeClr val="lt1"/>
                </a:solidFill>
                <a:latin typeface="Cabin"/>
                <a:ea typeface="Cabin"/>
                <a:cs typeface="Cabin"/>
                <a:sym typeface="Cabin"/>
              </a:rPr>
              <a:t>Pay: 96.25</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6" name="Shape 496"/>
        <p:cNvGrpSpPr/>
        <p:nvPr/>
      </p:nvGrpSpPr>
      <p:grpSpPr>
        <a:xfrm>
          <a:off x="0" y="0"/>
          <a:ext cx="0" cy="0"/>
          <a:chOff x="0" y="0"/>
          <a:chExt cx="0" cy="0"/>
        </a:xfrm>
      </p:grpSpPr>
      <p:sp>
        <p:nvSpPr>
          <p:cNvPr id="497" name="Shape 497"/>
          <p:cNvSpPr txBox="1"/>
          <p:nvPr>
            <p:ph type="title"/>
          </p:nvPr>
        </p:nvSpPr>
        <p:spPr>
          <a:xfrm>
            <a:off x="6223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7600" u="none" cap="none" strike="noStrike">
                <a:solidFill>
                  <a:srgbClr val="FFFF00"/>
                </a:solidFill>
                <a:latin typeface="Cabin"/>
                <a:ea typeface="Cabin"/>
                <a:cs typeface="Cabin"/>
                <a:sym typeface="Cabin"/>
              </a:rPr>
              <a:t>Summary</a:t>
            </a:r>
          </a:p>
        </p:txBody>
      </p:sp>
      <p:sp>
        <p:nvSpPr>
          <p:cNvPr id="498" name="Shape 498"/>
          <p:cNvSpPr txBox="1"/>
          <p:nvPr>
            <p:ph idx="1" type="body"/>
          </p:nvPr>
        </p:nvSpPr>
        <p:spPr>
          <a:xfrm>
            <a:off x="1155700" y="2603500"/>
            <a:ext cx="6889800" cy="5702399"/>
          </a:xfrm>
          <a:prstGeom prst="rect">
            <a:avLst/>
          </a:prstGeom>
          <a:noFill/>
          <a:ln>
            <a:noFill/>
          </a:ln>
        </p:spPr>
        <p:txBody>
          <a:bodyPr anchorCtr="0" anchor="t" bIns="38100" lIns="38100" rIns="38100" tIns="38100">
            <a:noAutofit/>
          </a:bodyPr>
          <a:lstStyle/>
          <a:p>
            <a:pPr indent="-329311" lvl="0" marL="6858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Type</a:t>
            </a:r>
          </a:p>
          <a:p>
            <a:pPr indent="-329311" lvl="0" marL="6858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Reserved words</a:t>
            </a:r>
          </a:p>
          <a:p>
            <a:pPr indent="-329311" lvl="0" marL="6858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Variables (mnemonic)</a:t>
            </a:r>
          </a:p>
          <a:p>
            <a:pPr indent="-329311" lvl="0" marL="6858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Operators</a:t>
            </a:r>
          </a:p>
          <a:p>
            <a:pPr indent="-329311" lvl="0" marL="6858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Operator precedence</a:t>
            </a:r>
          </a:p>
          <a:p>
            <a:pPr indent="0" lvl="0" marL="0" marR="0" rtl="0" algn="l">
              <a:lnSpc>
                <a:spcPct val="100000"/>
              </a:lnSpc>
              <a:spcBef>
                <a:spcPts val="3500"/>
              </a:spcBef>
              <a:spcAft>
                <a:spcPts val="0"/>
              </a:spcAft>
              <a:buNone/>
            </a:pPr>
            <a:r>
              <a:t/>
            </a:r>
            <a:endParaRPr sz="3600"/>
          </a:p>
        </p:txBody>
      </p:sp>
      <p:sp>
        <p:nvSpPr>
          <p:cNvPr id="499" name="Shape 499"/>
          <p:cNvSpPr txBox="1"/>
          <p:nvPr>
            <p:ph idx="2" type="body"/>
          </p:nvPr>
        </p:nvSpPr>
        <p:spPr>
          <a:xfrm>
            <a:off x="8197850" y="2603500"/>
            <a:ext cx="6889800" cy="5702399"/>
          </a:xfrm>
          <a:prstGeom prst="rect">
            <a:avLst/>
          </a:prstGeom>
        </p:spPr>
        <p:txBody>
          <a:bodyPr anchorCtr="0" anchor="t" bIns="91425" lIns="91425" rIns="91425" tIns="91425">
            <a:noAutofit/>
          </a:bodyPr>
          <a:lstStyle/>
          <a:p>
            <a:pPr>
              <a:spcBef>
                <a:spcPts val="0"/>
              </a:spcBef>
              <a:buNone/>
            </a:pPr>
            <a:r>
              <a:t/>
            </a:r>
            <a:endParaRPr/>
          </a:p>
        </p:txBody>
      </p:sp>
      <p:sp>
        <p:nvSpPr>
          <p:cNvPr id="500" name="Shape 500"/>
          <p:cNvSpPr txBox="1"/>
          <p:nvPr>
            <p:ph idx="3" type="body"/>
          </p:nvPr>
        </p:nvSpPr>
        <p:spPr>
          <a:xfrm>
            <a:off x="8511150" y="2222500"/>
            <a:ext cx="6889800" cy="5396099"/>
          </a:xfrm>
          <a:prstGeom prst="rect">
            <a:avLst/>
          </a:prstGeom>
          <a:noFill/>
          <a:ln>
            <a:noFill/>
          </a:ln>
        </p:spPr>
        <p:txBody>
          <a:bodyPr anchorCtr="0" anchor="t" bIns="38100" lIns="38100" rIns="38100" tIns="38100">
            <a:noAutofit/>
          </a:bodyPr>
          <a:lstStyle/>
          <a:p>
            <a:pPr indent="-329311" lvl="0" marL="6858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Integer Division</a:t>
            </a:r>
          </a:p>
          <a:p>
            <a:pPr indent="-329311" lvl="0" marL="6858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Conversion between types</a:t>
            </a:r>
          </a:p>
          <a:p>
            <a:pPr indent="-329311" lvl="0" marL="6858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User input</a:t>
            </a:r>
          </a:p>
          <a:p>
            <a:pPr indent="-329311" lvl="0" marL="6858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Comments (#)</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3" name="Shape 543"/>
        <p:cNvGrpSpPr/>
        <p:nvPr/>
      </p:nvGrpSpPr>
      <p:grpSpPr>
        <a:xfrm>
          <a:off x="0" y="0"/>
          <a:ext cx="0" cy="0"/>
          <a:chOff x="0" y="0"/>
          <a:chExt cx="0" cy="0"/>
        </a:xfrm>
      </p:grpSpPr>
      <p:sp>
        <p:nvSpPr>
          <p:cNvPr id="544" name="Shape 544"/>
          <p:cNvSpPr txBox="1"/>
          <p:nvPr>
            <p:ph type="title"/>
          </p:nvPr>
        </p:nvSpPr>
        <p:spPr>
          <a:xfrm>
            <a:off x="1155700" y="241300"/>
            <a:ext cx="13932000" cy="811500"/>
          </a:xfrm>
          <a:prstGeom prst="rect">
            <a:avLst/>
          </a:prstGeom>
        </p:spPr>
        <p:txBody>
          <a:bodyPr anchorCtr="0" anchor="ctr" bIns="91425" lIns="91425" rIns="91425" tIns="91425">
            <a:noAutofit/>
          </a:bodyPr>
          <a:lstStyle/>
          <a:p>
            <a:pPr lvl="0" rtl="0">
              <a:spcBef>
                <a:spcPts val="0"/>
              </a:spcBef>
              <a:buNone/>
            </a:pPr>
            <a:r>
              <a:rPr lang="en-US" sz="3600">
                <a:solidFill>
                  <a:srgbClr val="FFFF00"/>
                </a:solidFill>
              </a:rPr>
              <a:t>Acknowledgements / Contributions</a:t>
            </a:r>
          </a:p>
        </p:txBody>
      </p:sp>
      <p:sp>
        <p:nvSpPr>
          <p:cNvPr id="545" name="Shape 545"/>
          <p:cNvSpPr txBox="1"/>
          <p:nvPr/>
        </p:nvSpPr>
        <p:spPr>
          <a:xfrm>
            <a:off x="1155700" y="1314150"/>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These slides are Copyright 2010-  Charles R. Severance (</a:t>
            </a:r>
            <a:r>
              <a:rPr lang="en-US" sz="1800" u="sng">
                <a:solidFill>
                  <a:srgbClr val="FFFF00"/>
                </a:solidFill>
                <a:hlinkClick r:id="rId3"/>
              </a:rPr>
              <a:t>www.dr-chuck.com</a:t>
            </a:r>
            <a:r>
              <a:rPr lang="en-US" sz="1800">
                <a:solidFill>
                  <a:srgbClr val="FFFFFF"/>
                </a:solidFill>
              </a:rPr>
              <a:t>) of the University of Michigan School of Information and</a:t>
            </a:r>
            <a:r>
              <a:rPr lang="en-US" sz="1800">
                <a:solidFill>
                  <a:srgbClr val="FFFF00"/>
                </a:solidFill>
              </a:rPr>
              <a:t> </a:t>
            </a:r>
            <a:r>
              <a:rPr lang="en-US" sz="1800" u="sng">
                <a:solidFill>
                  <a:srgbClr val="FFFF00"/>
                </a:solidFill>
                <a:hlinkClick r:id="rId4"/>
              </a:rPr>
              <a:t>open.umich.edu</a:t>
            </a:r>
            <a:r>
              <a:rPr lang="en-US" sz="180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r>
              <a:t/>
            </a:r>
            <a:endParaRPr sz="1800">
              <a:solidFill>
                <a:srgbClr val="FFFFFF"/>
              </a:solidFill>
            </a:endParaRPr>
          </a:p>
          <a:p>
            <a:pPr lvl="0" rtl="0">
              <a:spcBef>
                <a:spcPts val="0"/>
              </a:spcBef>
              <a:buClr>
                <a:schemeClr val="dk2"/>
              </a:buClr>
              <a:buSzPct val="61111"/>
              <a:buFont typeface="Arial"/>
              <a:buNone/>
            </a:pPr>
            <a:r>
              <a:rPr lang="en-US" sz="1800">
                <a:solidFill>
                  <a:schemeClr val="lt1"/>
                </a:solidFill>
              </a:rPr>
              <a:t>… Insert new Contributors and Translators here</a:t>
            </a:r>
          </a:p>
          <a:p>
            <a:pPr lvl="0" rtl="0">
              <a:spcBef>
                <a:spcPts val="0"/>
              </a:spcBef>
              <a:buNone/>
            </a:pPr>
            <a:r>
              <a:t/>
            </a:r>
            <a:endParaRPr sz="1800">
              <a:solidFill>
                <a:srgbClr val="FFFFFF"/>
              </a:solidFill>
            </a:endParaRPr>
          </a:p>
        </p:txBody>
      </p:sp>
      <p:pic>
        <p:nvPicPr>
          <p:cNvPr id="546" name="Shape 546"/>
          <p:cNvPicPr preferRelativeResize="0"/>
          <p:nvPr/>
        </p:nvPicPr>
        <p:blipFill rotWithShape="1">
          <a:blip r:embed="rId5">
            <a:alphaModFix/>
          </a:blip>
          <a:srcRect b="0" l="0" r="0" t="0"/>
          <a:stretch/>
        </p:blipFill>
        <p:spPr>
          <a:xfrm>
            <a:off x="437900" y="134650"/>
            <a:ext cx="1024800" cy="1024800"/>
          </a:xfrm>
          <a:prstGeom prst="rect">
            <a:avLst/>
          </a:prstGeom>
          <a:noFill/>
          <a:ln>
            <a:noFill/>
          </a:ln>
        </p:spPr>
      </p:pic>
      <p:pic>
        <p:nvPicPr>
          <p:cNvPr id="547" name="Shape 547"/>
          <p:cNvPicPr preferRelativeResize="0"/>
          <p:nvPr/>
        </p:nvPicPr>
        <p:blipFill rotWithShape="1">
          <a:blip r:embed="rId6">
            <a:alphaModFix/>
          </a:blip>
          <a:srcRect b="0" l="0" r="0" t="0"/>
          <a:stretch/>
        </p:blipFill>
        <p:spPr>
          <a:xfrm>
            <a:off x="13897687" y="312850"/>
            <a:ext cx="1968599" cy="668400"/>
          </a:xfrm>
          <a:prstGeom prst="rect">
            <a:avLst/>
          </a:prstGeom>
          <a:noFill/>
          <a:ln>
            <a:noFill/>
          </a:ln>
        </p:spPr>
      </p:pic>
      <p:sp>
        <p:nvSpPr>
          <p:cNvPr id="548" name="Shape 548"/>
          <p:cNvSpPr txBox="1"/>
          <p:nvPr/>
        </p:nvSpPr>
        <p:spPr>
          <a:xfrm>
            <a:off x="8704400" y="1512200"/>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FFFF00"/>
                </a:solidFill>
                <a:latin typeface="Cabin"/>
                <a:ea typeface="Cabin"/>
                <a:cs typeface="Cabin"/>
                <a:sym typeface="Cabin"/>
              </a:rPr>
              <a:t>Variables</a:t>
            </a:r>
          </a:p>
        </p:txBody>
      </p:sp>
      <p:sp>
        <p:nvSpPr>
          <p:cNvPr id="151" name="Shape 151"/>
          <p:cNvSpPr txBox="1"/>
          <p:nvPr>
            <p:ph idx="1" type="body"/>
          </p:nvPr>
        </p:nvSpPr>
        <p:spPr>
          <a:xfrm>
            <a:off x="1155700" y="2425700"/>
            <a:ext cx="13932000" cy="33401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A </a:t>
            </a:r>
            <a:r>
              <a:rPr b="0" baseline="0" i="0" lang="en-US" sz="3600" u="none" cap="none" strike="noStrike">
                <a:solidFill>
                  <a:srgbClr val="00FF00"/>
                </a:solidFill>
                <a:latin typeface="Cabin"/>
                <a:ea typeface="Cabin"/>
                <a:cs typeface="Cabin"/>
                <a:sym typeface="Cabin"/>
              </a:rPr>
              <a:t>variable</a:t>
            </a:r>
            <a:r>
              <a:rPr b="0" baseline="0" i="0" lang="en-US" sz="3600" u="none" cap="none" strike="noStrike">
                <a:solidFill>
                  <a:schemeClr val="lt1"/>
                </a:solidFill>
                <a:latin typeface="Cabin"/>
                <a:ea typeface="Cabin"/>
                <a:cs typeface="Cabin"/>
                <a:sym typeface="Cabin"/>
              </a:rPr>
              <a:t> is a named place in the memory where a programmer can store data and later retrieve the data using the </a:t>
            </a:r>
            <a:r>
              <a:rPr b="0" baseline="0" i="0" lang="en-US" sz="3600" u="none" cap="none" strike="noStrike">
                <a:solidFill>
                  <a:srgbClr val="00FF00"/>
                </a:solidFill>
                <a:latin typeface="Cabin"/>
                <a:ea typeface="Cabin"/>
                <a:cs typeface="Cabin"/>
                <a:sym typeface="Cabin"/>
              </a:rPr>
              <a:t>variable</a:t>
            </a:r>
            <a:r>
              <a:rPr b="0" baseline="0" i="0" lang="en-US" sz="3600" u="none" cap="none" strike="noStrike">
                <a:solidFill>
                  <a:schemeClr val="lt1"/>
                </a:solidFill>
                <a:latin typeface="Cabin"/>
                <a:ea typeface="Cabin"/>
                <a:cs typeface="Cabin"/>
                <a:sym typeface="Cabin"/>
              </a:rPr>
              <a:t>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name</a:t>
            </a:r>
            <a:r>
              <a:rPr b="0" baseline="0" i="0" lang="en-US" sz="3600" u="none" cap="none" strike="noStrike">
                <a:solidFill>
                  <a:schemeClr val="lt1"/>
                </a:solidFill>
                <a:latin typeface="Arial"/>
                <a:ea typeface="Arial"/>
                <a:cs typeface="Arial"/>
                <a:sym typeface="Arial"/>
              </a:rPr>
              <a:t>”</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Programmers get to choose the names of the </a:t>
            </a:r>
            <a:r>
              <a:rPr b="0" baseline="0" i="0" lang="en-US" sz="3600" u="none" cap="none" strike="noStrike">
                <a:solidFill>
                  <a:srgbClr val="00FF00"/>
                </a:solidFill>
                <a:latin typeface="Cabin"/>
                <a:ea typeface="Cabin"/>
                <a:cs typeface="Cabin"/>
                <a:sym typeface="Cabin"/>
              </a:rPr>
              <a:t>variables</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You can change the contents of a </a:t>
            </a:r>
            <a:r>
              <a:rPr b="0" baseline="0" i="0" lang="en-US" sz="3600" u="none" cap="none" strike="noStrike">
                <a:solidFill>
                  <a:srgbClr val="00FF00"/>
                </a:solidFill>
                <a:latin typeface="Cabin"/>
                <a:ea typeface="Cabin"/>
                <a:cs typeface="Cabin"/>
                <a:sym typeface="Cabin"/>
              </a:rPr>
              <a:t>variable </a:t>
            </a:r>
            <a:r>
              <a:rPr b="0" baseline="0" i="0" lang="en-US" sz="3600" u="none" cap="none" strike="noStrike">
                <a:solidFill>
                  <a:schemeClr val="lt1"/>
                </a:solidFill>
                <a:latin typeface="Cabin"/>
                <a:ea typeface="Cabin"/>
                <a:cs typeface="Cabin"/>
                <a:sym typeface="Cabin"/>
              </a:rPr>
              <a:t>in a later statement</a:t>
            </a:r>
          </a:p>
        </p:txBody>
      </p:sp>
      <p:sp>
        <p:nvSpPr>
          <p:cNvPr id="152" name="Shape 152"/>
          <p:cNvSpPr txBox="1"/>
          <p:nvPr/>
        </p:nvSpPr>
        <p:spPr>
          <a:xfrm>
            <a:off x="10388600" y="6083300"/>
            <a:ext cx="5016599" cy="1269899"/>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b="0" baseline="0" i="0" lang="en-US" sz="4900" u="none" cap="none" strike="noStrike">
                <a:solidFill>
                  <a:schemeClr val="lt1"/>
                </a:solidFill>
                <a:latin typeface="Cabin"/>
                <a:ea typeface="Cabin"/>
                <a:cs typeface="Cabin"/>
                <a:sym typeface="Cabin"/>
              </a:rPr>
              <a:t>12.2</a:t>
            </a:r>
          </a:p>
        </p:txBody>
      </p:sp>
      <p:sp>
        <p:nvSpPr>
          <p:cNvPr id="153" name="Shape 153"/>
          <p:cNvSpPr txBox="1"/>
          <p:nvPr/>
        </p:nvSpPr>
        <p:spPr>
          <a:xfrm>
            <a:off x="9534525" y="6280150"/>
            <a:ext cx="444600" cy="863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5200" u="none" cap="none" strike="noStrike">
                <a:solidFill>
                  <a:srgbClr val="00FF00"/>
                </a:solidFill>
                <a:latin typeface="Cabin"/>
                <a:ea typeface="Cabin"/>
                <a:cs typeface="Cabin"/>
                <a:sym typeface="Cabin"/>
              </a:rPr>
              <a:t>x</a:t>
            </a:r>
          </a:p>
        </p:txBody>
      </p:sp>
      <p:sp>
        <p:nvSpPr>
          <p:cNvPr id="154" name="Shape 154"/>
          <p:cNvSpPr txBox="1"/>
          <p:nvPr/>
        </p:nvSpPr>
        <p:spPr>
          <a:xfrm>
            <a:off x="10350500" y="7721600"/>
            <a:ext cx="5016599" cy="1269899"/>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baseline="0" i="0" lang="en-US" sz="4900" u="none" cap="none" strike="noStrike">
                <a:solidFill>
                  <a:schemeClr val="lt1"/>
                </a:solidFill>
                <a:latin typeface="Cabin"/>
                <a:ea typeface="Cabin"/>
                <a:cs typeface="Cabin"/>
                <a:sym typeface="Cabin"/>
              </a:rPr>
              <a:t>14</a:t>
            </a:r>
            <a:r>
              <a:rPr b="0" baseline="0" i="0" lang="en-US" sz="4900" u="none" cap="none" strike="noStrike">
                <a:solidFill>
                  <a:schemeClr val="lt1"/>
                </a:solidFill>
                <a:latin typeface="Cabin"/>
                <a:ea typeface="Cabin"/>
                <a:cs typeface="Cabin"/>
                <a:sym typeface="Cabin"/>
              </a:rPr>
              <a:t>               </a:t>
            </a:r>
          </a:p>
        </p:txBody>
      </p:sp>
      <p:sp>
        <p:nvSpPr>
          <p:cNvPr id="155" name="Shape 155"/>
          <p:cNvSpPr txBox="1"/>
          <p:nvPr/>
        </p:nvSpPr>
        <p:spPr>
          <a:xfrm>
            <a:off x="9518650" y="7924800"/>
            <a:ext cx="404700" cy="863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5200" u="none" cap="none" strike="noStrike">
                <a:solidFill>
                  <a:srgbClr val="00FF00"/>
                </a:solidFill>
                <a:latin typeface="Cabin"/>
                <a:ea typeface="Cabin"/>
                <a:cs typeface="Cabin"/>
                <a:sym typeface="Cabin"/>
              </a:rPr>
              <a:t>y</a:t>
            </a:r>
          </a:p>
        </p:txBody>
      </p:sp>
      <p:sp>
        <p:nvSpPr>
          <p:cNvPr id="156" name="Shape 156"/>
          <p:cNvSpPr txBox="1"/>
          <p:nvPr/>
        </p:nvSpPr>
        <p:spPr>
          <a:xfrm>
            <a:off x="2624145" y="6235700"/>
            <a:ext cx="4038900" cy="23876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baseline="0" i="0" lang="en-US" sz="4800" u="none" cap="none" strike="noStrike">
                <a:solidFill>
                  <a:srgbClr val="00FF00"/>
                </a:solidFill>
                <a:latin typeface="Courier New"/>
                <a:ea typeface="Courier New"/>
                <a:cs typeface="Courier New"/>
                <a:sym typeface="Courier New"/>
              </a:rPr>
              <a:t>x </a:t>
            </a:r>
            <a:r>
              <a:rPr b="0" baseline="0" i="0" lang="en-US" sz="4800" u="none" cap="none" strike="noStrike">
                <a:solidFill>
                  <a:srgbClr val="FFFFFF"/>
                </a:solidFill>
                <a:latin typeface="Courier New"/>
                <a:ea typeface="Courier New"/>
                <a:cs typeface="Courier New"/>
                <a:sym typeface="Courier New"/>
              </a:rPr>
              <a:t>=</a:t>
            </a:r>
            <a:r>
              <a:rPr b="0" baseline="0" i="0" lang="en-US" sz="4800" u="none" cap="none" strike="noStrike">
                <a:solidFill>
                  <a:srgbClr val="FFFF00"/>
                </a:solidFill>
                <a:latin typeface="Courier New"/>
                <a:ea typeface="Courier New"/>
                <a:cs typeface="Courier New"/>
                <a:sym typeface="Courier New"/>
              </a:rPr>
              <a:t> </a:t>
            </a:r>
            <a:r>
              <a:rPr b="0" baseline="0" i="0" lang="en-US" sz="4800" u="none" cap="none" strike="noStrike">
                <a:solidFill>
                  <a:srgbClr val="FF7F00"/>
                </a:solidFill>
                <a:latin typeface="Courier New"/>
                <a:ea typeface="Courier New"/>
                <a:cs typeface="Courier New"/>
                <a:sym typeface="Courier New"/>
              </a:rPr>
              <a:t>12.2</a:t>
            </a:r>
          </a:p>
          <a:p>
            <a:pPr indent="0" lvl="0" marL="0" marR="0" rtl="0" algn="l">
              <a:lnSpc>
                <a:spcPct val="100000"/>
              </a:lnSpc>
              <a:spcBef>
                <a:spcPts val="0"/>
              </a:spcBef>
              <a:spcAft>
                <a:spcPts val="0"/>
              </a:spcAft>
              <a:buClr>
                <a:srgbClr val="00FF00"/>
              </a:buClr>
              <a:buSzPct val="25000"/>
              <a:buFont typeface="Cabin"/>
              <a:buNone/>
            </a:pPr>
            <a:r>
              <a:rPr b="0" baseline="0" i="0" lang="en-US" sz="4800" u="none" cap="none" strike="noStrike">
                <a:solidFill>
                  <a:srgbClr val="00FF00"/>
                </a:solidFill>
                <a:latin typeface="Courier New"/>
                <a:ea typeface="Courier New"/>
                <a:cs typeface="Courier New"/>
                <a:sym typeface="Courier New"/>
              </a:rPr>
              <a:t>y</a:t>
            </a:r>
            <a:r>
              <a:rPr b="0" baseline="0" i="0" lang="en-US" sz="4800" u="none" cap="none" strike="noStrike">
                <a:solidFill>
                  <a:srgbClr val="FFFF00"/>
                </a:solidFill>
                <a:latin typeface="Courier New"/>
                <a:ea typeface="Courier New"/>
                <a:cs typeface="Courier New"/>
                <a:sym typeface="Courier New"/>
              </a:rPr>
              <a:t> </a:t>
            </a:r>
            <a:r>
              <a:rPr b="0" baseline="0" i="0" lang="en-US" sz="4800" u="none" cap="none" strike="noStrike">
                <a:solidFill>
                  <a:srgbClr val="FFFFFF"/>
                </a:solidFill>
                <a:latin typeface="Courier New"/>
                <a:ea typeface="Courier New"/>
                <a:cs typeface="Courier New"/>
                <a:sym typeface="Courier New"/>
              </a:rPr>
              <a:t>=</a:t>
            </a:r>
            <a:r>
              <a:rPr b="0" baseline="0" i="0" lang="en-US" sz="4800" u="none" cap="none" strike="noStrike">
                <a:solidFill>
                  <a:srgbClr val="FFFF00"/>
                </a:solidFill>
                <a:latin typeface="Courier New"/>
                <a:ea typeface="Courier New"/>
                <a:cs typeface="Courier New"/>
                <a:sym typeface="Courier New"/>
              </a:rPr>
              <a:t> </a:t>
            </a:r>
            <a:r>
              <a:rPr b="0" baseline="0" i="0" lang="en-US" sz="4800" u="none" cap="none" strike="noStrike">
                <a:solidFill>
                  <a:srgbClr val="FF7F00"/>
                </a:solidFill>
                <a:latin typeface="Courier New"/>
                <a:ea typeface="Courier New"/>
                <a:cs typeface="Courier New"/>
                <a:sym typeface="Courier New"/>
              </a:rPr>
              <a:t>14</a:t>
            </a:r>
          </a:p>
          <a:p>
            <a:pPr indent="0" lvl="0" marL="0" marR="0" rtl="0" algn="ctr">
              <a:lnSpc>
                <a:spcPct val="100000"/>
              </a:lnSpc>
              <a:spcBef>
                <a:spcPts val="0"/>
              </a:spcBef>
              <a:spcAft>
                <a:spcPts val="0"/>
              </a:spcAft>
              <a:buNone/>
            </a:pPr>
            <a:r>
              <a:t/>
            </a:r>
            <a:endParaRPr sz="4800">
              <a:latin typeface="Courier New"/>
              <a:ea typeface="Courier New"/>
              <a:cs typeface="Courier New"/>
              <a:sym typeface="Courier New"/>
            </a:endParaRPr>
          </a:p>
        </p:txBody>
      </p:sp>
      <p:grpSp>
        <p:nvGrpSpPr>
          <p:cNvPr id="157" name="Shape 157"/>
          <p:cNvGrpSpPr/>
          <p:nvPr/>
        </p:nvGrpSpPr>
        <p:grpSpPr>
          <a:xfrm>
            <a:off x="10690224" y="6305550"/>
            <a:ext cx="763600" cy="903398"/>
            <a:chOff x="0" y="0"/>
            <a:chExt cx="762000" cy="901775"/>
          </a:xfrm>
        </p:grpSpPr>
        <p:cxnSp>
          <p:nvCxnSpPr>
            <p:cNvPr id="158" name="Shape 158"/>
            <p:cNvCxnSpPr/>
            <p:nvPr/>
          </p:nvCxnSpPr>
          <p:spPr>
            <a:xfrm flipH="1">
              <a:off x="0" y="15875"/>
              <a:ext cx="762000" cy="885900"/>
            </a:xfrm>
            <a:prstGeom prst="straightConnector1">
              <a:avLst/>
            </a:prstGeom>
            <a:noFill/>
            <a:ln cap="rnd" cmpd="sng" w="63500">
              <a:solidFill>
                <a:srgbClr val="FFFF00"/>
              </a:solidFill>
              <a:prstDash val="solid"/>
              <a:miter/>
              <a:headEnd len="med" w="med" type="none"/>
              <a:tailEnd len="med" w="med" type="none"/>
            </a:ln>
          </p:spPr>
        </p:cxnSp>
        <p:cxnSp>
          <p:nvCxnSpPr>
            <p:cNvPr id="159" name="Shape 159"/>
            <p:cNvCxnSpPr/>
            <p:nvPr/>
          </p:nvCxnSpPr>
          <p:spPr>
            <a:xfrm>
              <a:off x="0" y="0"/>
              <a:ext cx="571500" cy="796799"/>
            </a:xfrm>
            <a:prstGeom prst="straightConnector1">
              <a:avLst/>
            </a:prstGeom>
            <a:noFill/>
            <a:ln cap="rnd" cmpd="sng" w="63500">
              <a:solidFill>
                <a:srgbClr val="FFFF00"/>
              </a:solidFill>
              <a:prstDash val="solid"/>
              <a:miter/>
              <a:headEnd len="med" w="med" type="none"/>
              <a:tailEnd len="med" w="med" type="none"/>
            </a:ln>
          </p:spPr>
        </p:cxnSp>
      </p:grpSp>
      <p:sp>
        <p:nvSpPr>
          <p:cNvPr id="160" name="Shape 160"/>
          <p:cNvSpPr txBox="1"/>
          <p:nvPr/>
        </p:nvSpPr>
        <p:spPr>
          <a:xfrm>
            <a:off x="11852275" y="6242050"/>
            <a:ext cx="1669799" cy="939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aseline="0" i="0" lang="en-US" sz="5800" u="none" cap="none" strike="noStrike">
                <a:solidFill>
                  <a:schemeClr val="lt1"/>
                </a:solidFill>
                <a:latin typeface="Cabin"/>
                <a:ea typeface="Cabin"/>
                <a:cs typeface="Cabin"/>
                <a:sym typeface="Cabin"/>
              </a:rPr>
              <a:t>100</a:t>
            </a:r>
          </a:p>
        </p:txBody>
      </p:sp>
      <p:sp>
        <p:nvSpPr>
          <p:cNvPr id="161" name="Shape 161"/>
          <p:cNvSpPr txBox="1"/>
          <p:nvPr/>
        </p:nvSpPr>
        <p:spPr>
          <a:xfrm>
            <a:off x="2624125" y="7881925"/>
            <a:ext cx="3789000" cy="863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baseline="0" i="0" lang="en-US" sz="4800" u="none" cap="none" strike="noStrike">
                <a:solidFill>
                  <a:srgbClr val="00FF00"/>
                </a:solidFill>
                <a:latin typeface="Courier New"/>
                <a:ea typeface="Courier New"/>
                <a:cs typeface="Courier New"/>
                <a:sym typeface="Courier New"/>
              </a:rPr>
              <a:t>x</a:t>
            </a:r>
            <a:r>
              <a:rPr b="0" baseline="0" i="0" lang="en-US" sz="4800" u="none" cap="none" strike="noStrike">
                <a:solidFill>
                  <a:srgbClr val="FFFF00"/>
                </a:solidFill>
                <a:latin typeface="Courier New"/>
                <a:ea typeface="Courier New"/>
                <a:cs typeface="Courier New"/>
                <a:sym typeface="Courier New"/>
              </a:rPr>
              <a:t> </a:t>
            </a:r>
            <a:r>
              <a:rPr b="0" baseline="0" i="0" lang="en-US" sz="4800" u="none" cap="none" strike="noStrike">
                <a:solidFill>
                  <a:srgbClr val="FFFFFF"/>
                </a:solidFill>
                <a:latin typeface="Courier New"/>
                <a:ea typeface="Courier New"/>
                <a:cs typeface="Courier New"/>
                <a:sym typeface="Courier New"/>
              </a:rPr>
              <a:t>=</a:t>
            </a:r>
            <a:r>
              <a:rPr b="0" baseline="0" i="0" lang="en-US" sz="4800" u="none" cap="none" strike="noStrike">
                <a:solidFill>
                  <a:srgbClr val="FFFF00"/>
                </a:solidFill>
                <a:latin typeface="Courier New"/>
                <a:ea typeface="Courier New"/>
                <a:cs typeface="Courier New"/>
                <a:sym typeface="Courier New"/>
              </a:rPr>
              <a:t> </a:t>
            </a:r>
            <a:r>
              <a:rPr b="0" baseline="0" i="0" lang="en-US" sz="4800" u="none" cap="none" strike="noStrike">
                <a:solidFill>
                  <a:srgbClr val="FF7F00"/>
                </a:solidFill>
                <a:latin typeface="Courier New"/>
                <a:ea typeface="Courier New"/>
                <a:cs typeface="Courier New"/>
                <a:sym typeface="Courier New"/>
              </a:rPr>
              <a:t>100</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7600" u="none" cap="none" strike="noStrike">
                <a:solidFill>
                  <a:srgbClr val="FFFF00"/>
                </a:solidFill>
                <a:latin typeface="Cabin"/>
                <a:ea typeface="Cabin"/>
                <a:cs typeface="Cabin"/>
                <a:sym typeface="Cabin"/>
              </a:rPr>
              <a:t>Python Variable Name Rules</a:t>
            </a:r>
          </a:p>
        </p:txBody>
      </p:sp>
      <p:sp>
        <p:nvSpPr>
          <p:cNvPr id="167" name="Shape 167"/>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AutoNum type="arabicPeriod"/>
            </a:pPr>
            <a:r>
              <a:rPr b="0" baseline="0" i="0" lang="en-US" sz="3600" u="none" cap="none" strike="noStrike">
                <a:solidFill>
                  <a:schemeClr val="lt1"/>
                </a:solidFill>
                <a:latin typeface="Cabin"/>
                <a:ea typeface="Cabin"/>
                <a:cs typeface="Cabin"/>
                <a:sym typeface="Cabin"/>
              </a:rPr>
              <a:t>Must start with a letter or underscore _ </a:t>
            </a:r>
          </a:p>
          <a:p>
            <a:pPr indent="-371094" lvl="0" marL="749300" marR="0" rtl="0" algn="l">
              <a:lnSpc>
                <a:spcPct val="100000"/>
              </a:lnSpc>
              <a:spcBef>
                <a:spcPts val="3500"/>
              </a:spcBef>
              <a:spcAft>
                <a:spcPts val="0"/>
              </a:spcAft>
              <a:buClr>
                <a:schemeClr val="lt1"/>
              </a:buClr>
              <a:buSzPct val="100000"/>
              <a:buFont typeface="Cabin"/>
              <a:buAutoNum type="arabicPeriod"/>
            </a:pPr>
            <a:r>
              <a:rPr b="0" baseline="0" i="0" lang="en-US" sz="3600" u="none" cap="none" strike="noStrike">
                <a:solidFill>
                  <a:schemeClr val="lt1"/>
                </a:solidFill>
                <a:latin typeface="Cabin"/>
                <a:ea typeface="Cabin"/>
                <a:cs typeface="Cabin"/>
                <a:sym typeface="Cabin"/>
              </a:rPr>
              <a:t>Must consist of letters and numbers and underscores</a:t>
            </a:r>
          </a:p>
          <a:p>
            <a:pPr indent="-371094" lvl="0" marL="749300" marR="0" rtl="0" algn="l">
              <a:lnSpc>
                <a:spcPct val="100000"/>
              </a:lnSpc>
              <a:spcBef>
                <a:spcPts val="3500"/>
              </a:spcBef>
              <a:spcAft>
                <a:spcPts val="0"/>
              </a:spcAft>
              <a:buClr>
                <a:schemeClr val="lt1"/>
              </a:buClr>
              <a:buSzPct val="100000"/>
              <a:buFont typeface="Cabin"/>
              <a:buAutoNum type="arabicPeriod"/>
            </a:pPr>
            <a:r>
              <a:rPr b="0" baseline="0" i="0" lang="en-US" sz="3600" u="none" cap="none" strike="noStrike">
                <a:solidFill>
                  <a:schemeClr val="lt1"/>
                </a:solidFill>
                <a:latin typeface="Cabin"/>
                <a:ea typeface="Cabin"/>
                <a:cs typeface="Cabin"/>
                <a:sym typeface="Cabin"/>
              </a:rPr>
              <a:t>Case Sensitive</a:t>
            </a:r>
            <a:br>
              <a:rPr lang="en-US" sz="3600">
                <a:solidFill>
                  <a:schemeClr val="lt1"/>
                </a:solidFill>
                <a:latin typeface="Cabin"/>
                <a:ea typeface="Cabin"/>
                <a:cs typeface="Cabin"/>
                <a:sym typeface="Cabin"/>
              </a:rPr>
            </a:br>
          </a:p>
          <a:p>
            <a:pPr indent="-228600" lvl="0" marL="914400" marR="0" rtl="0">
              <a:lnSpc>
                <a:spcPct val="150000"/>
              </a:lnSpc>
              <a:spcBef>
                <a:spcPts val="3500"/>
              </a:spcBef>
              <a:spcAft>
                <a:spcPts val="0"/>
              </a:spcAft>
              <a:buSzPct val="100000"/>
              <a:buFont typeface="Cabin"/>
            </a:pPr>
            <a:r>
              <a:rPr b="0" baseline="0" i="0" lang="en-US" sz="3600" u="none" cap="none" strike="noStrike">
                <a:solidFill>
                  <a:srgbClr val="00FF00"/>
                </a:solidFill>
                <a:latin typeface="Cabin"/>
                <a:ea typeface="Cabin"/>
                <a:cs typeface="Cabin"/>
                <a:sym typeface="Cabin"/>
              </a:rPr>
              <a:t>Good: </a:t>
            </a:r>
            <a:r>
              <a:rPr b="0" baseline="0" i="0" lang="en-US" sz="3600" u="none" cap="none" strike="noStrike">
                <a:solidFill>
                  <a:schemeClr val="lt1"/>
                </a:solidFill>
                <a:latin typeface="Cabin"/>
                <a:ea typeface="Cabin"/>
                <a:cs typeface="Cabin"/>
                <a:sym typeface="Cabin"/>
              </a:rPr>
              <a:t>   spam    eggs   spam23    _speed</a:t>
            </a:r>
          </a:p>
          <a:p>
            <a:pPr indent="-228600" lvl="0" marL="914400" marR="0" rtl="0">
              <a:lnSpc>
                <a:spcPct val="150000"/>
              </a:lnSpc>
              <a:spcBef>
                <a:spcPts val="3500"/>
              </a:spcBef>
              <a:spcAft>
                <a:spcPts val="0"/>
              </a:spcAft>
              <a:buSzPct val="100000"/>
              <a:buFont typeface="Cabin"/>
            </a:pPr>
            <a:r>
              <a:rPr b="0" baseline="0" i="0" lang="en-US" sz="3600" u="none" cap="none" strike="noStrike">
                <a:solidFill>
                  <a:srgbClr val="E06666"/>
                </a:solidFill>
                <a:latin typeface="Cabin"/>
                <a:ea typeface="Cabin"/>
                <a:cs typeface="Cabin"/>
                <a:sym typeface="Cabin"/>
              </a:rPr>
              <a:t>Bad: </a:t>
            </a:r>
            <a:r>
              <a:rPr b="0" baseline="0" i="0" lang="en-US" sz="3600" u="none" cap="none" strike="noStrike">
                <a:solidFill>
                  <a:srgbClr val="FF9900"/>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     23spam     #sign  var.12</a:t>
            </a:r>
          </a:p>
          <a:p>
            <a:pPr indent="-228600" lvl="0" marL="914400" marR="0" rtl="0">
              <a:lnSpc>
                <a:spcPct val="150000"/>
              </a:lnSpc>
              <a:spcBef>
                <a:spcPts val="3500"/>
              </a:spcBef>
              <a:spcAft>
                <a:spcPts val="0"/>
              </a:spcAft>
              <a:buSzPct val="100000"/>
              <a:buFont typeface="Cabin"/>
            </a:pPr>
            <a:r>
              <a:rPr b="0" baseline="0" i="0" lang="en-US" sz="3600" u="none" cap="none" strike="noStrike">
                <a:solidFill>
                  <a:srgbClr val="00FFFF"/>
                </a:solidFill>
                <a:latin typeface="Cabin"/>
                <a:ea typeface="Cabin"/>
                <a:cs typeface="Cabin"/>
                <a:sym typeface="Cabin"/>
              </a:rPr>
              <a:t>Different:</a:t>
            </a:r>
            <a:r>
              <a:rPr b="0" baseline="0" i="0" lang="en-US" sz="3600" u="none" cap="none" strike="noStrike">
                <a:solidFill>
                  <a:srgbClr val="FFFF00"/>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   spam   Spam   SPAM</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7600" u="none" cap="none" strike="noStrike">
                <a:solidFill>
                  <a:srgbClr val="FFFF00"/>
                </a:solidFill>
                <a:latin typeface="Cabin"/>
                <a:ea typeface="Cabin"/>
                <a:cs typeface="Cabin"/>
                <a:sym typeface="Cabin"/>
              </a:rPr>
              <a:t>Reserved Words</a:t>
            </a:r>
          </a:p>
        </p:txBody>
      </p:sp>
      <p:sp>
        <p:nvSpPr>
          <p:cNvPr id="173" name="Shape 173"/>
          <p:cNvSpPr txBox="1"/>
          <p:nvPr/>
        </p:nvSpPr>
        <p:spPr>
          <a:xfrm>
            <a:off x="3733150" y="4724400"/>
            <a:ext cx="8967600" cy="323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4200" u="none" cap="none" strike="noStrike">
                <a:solidFill>
                  <a:srgbClr val="FFFF00"/>
                </a:solidFill>
                <a:latin typeface="Cabin"/>
                <a:ea typeface="Cabin"/>
                <a:cs typeface="Cabin"/>
                <a:sym typeface="Cabin"/>
              </a:rPr>
              <a:t>and   del   for   is   raise   assert   elif   from   lambda   return   break   else   global   not   try   class   except   if   or   while   continue   exec   import   pass   yield   def   ﬁnally   in   print   as   with</a:t>
            </a:r>
          </a:p>
        </p:txBody>
      </p:sp>
      <p:sp>
        <p:nvSpPr>
          <p:cNvPr id="174" name="Shape 174"/>
          <p:cNvSpPr txBox="1"/>
          <p:nvPr>
            <p:ph idx="1" type="body"/>
          </p:nvPr>
        </p:nvSpPr>
        <p:spPr>
          <a:xfrm>
            <a:off x="1917700" y="2603500"/>
            <a:ext cx="12801299" cy="2121000"/>
          </a:xfrm>
          <a:prstGeom prst="rect">
            <a:avLst/>
          </a:prstGeom>
          <a:noFill/>
          <a:ln>
            <a:noFill/>
          </a:ln>
        </p:spPr>
        <p:txBody>
          <a:bodyPr anchorCtr="0" anchor="ctr" bIns="38100" lIns="38100" rIns="38100" tIns="38100">
            <a:noAutofit/>
          </a:bodyPr>
          <a:lstStyle/>
          <a:p>
            <a:pPr indent="-228600" lvl="0" marL="457200" marR="0" rtl="0" algn="l">
              <a:lnSpc>
                <a:spcPct val="100000"/>
              </a:lnSpc>
              <a:spcBef>
                <a:spcPts val="0"/>
              </a:spcBef>
              <a:spcAft>
                <a:spcPts val="0"/>
              </a:spcAft>
              <a:buSzPct val="100000"/>
              <a:buFont typeface="Cabin"/>
            </a:pPr>
            <a:r>
              <a:rPr b="0" baseline="0" i="0" lang="en-US" sz="3600" u="none" cap="none" strike="noStrike">
                <a:solidFill>
                  <a:schemeClr val="lt1"/>
                </a:solidFill>
                <a:latin typeface="Cabin"/>
                <a:ea typeface="Cabin"/>
                <a:cs typeface="Cabin"/>
                <a:sym typeface="Cabin"/>
              </a:rPr>
              <a:t>You</a:t>
            </a:r>
            <a:r>
              <a:rPr b="0" baseline="0" i="0" lang="en-US" sz="3600" u="none" cap="none" strike="noStrike">
                <a:solidFill>
                  <a:srgbClr val="FFFF00"/>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cannot</a:t>
            </a:r>
            <a:r>
              <a:rPr b="0" baseline="0" i="0" lang="en-US" sz="3600" u="none" cap="none" strike="noStrike">
                <a:solidFill>
                  <a:srgbClr val="FFFF00"/>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use </a:t>
            </a:r>
            <a:r>
              <a:rPr b="0" baseline="0" i="0" lang="en-US" sz="3600" u="none" cap="none" strike="noStrike">
                <a:solidFill>
                  <a:srgbClr val="FFFF00"/>
                </a:solidFill>
                <a:latin typeface="Cabin"/>
                <a:ea typeface="Cabin"/>
                <a:cs typeface="Cabin"/>
                <a:sym typeface="Cabin"/>
              </a:rPr>
              <a:t>reserved words</a:t>
            </a:r>
            <a:r>
              <a:rPr b="0" baseline="0" i="0" lang="en-US" sz="3600" u="none" cap="none" strike="noStrike">
                <a:solidFill>
                  <a:schemeClr val="lt1"/>
                </a:solidFill>
                <a:latin typeface="Cabin"/>
                <a:ea typeface="Cabin"/>
                <a:cs typeface="Cabin"/>
                <a:sym typeface="Cabin"/>
              </a:rPr>
              <a:t> as variable names / identifiers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FFFF00"/>
                </a:solidFill>
                <a:latin typeface="Cabin"/>
                <a:ea typeface="Cabin"/>
                <a:cs typeface="Cabin"/>
                <a:sym typeface="Cabin"/>
              </a:rPr>
              <a:t>Sentences or Lines</a:t>
            </a:r>
          </a:p>
        </p:txBody>
      </p:sp>
      <p:sp>
        <p:nvSpPr>
          <p:cNvPr id="180" name="Shape 180"/>
          <p:cNvSpPr txBox="1"/>
          <p:nvPr/>
        </p:nvSpPr>
        <p:spPr>
          <a:xfrm>
            <a:off x="1362075" y="2711450"/>
            <a:ext cx="4371899" cy="4038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baseline="0" i="0" lang="en-US" sz="5400" u="none" cap="none" strike="noStrike">
                <a:solidFill>
                  <a:srgbClr val="00FF00"/>
                </a:solidFill>
                <a:latin typeface="Courier New"/>
                <a:ea typeface="Courier New"/>
                <a:cs typeface="Courier New"/>
                <a:sym typeface="Courier New"/>
              </a:rPr>
              <a:t>x</a:t>
            </a:r>
            <a:r>
              <a:rPr b="0" baseline="0" i="0" lang="en-US" sz="5400" u="none" cap="none" strike="noStrike">
                <a:solidFill>
                  <a:srgbClr val="FF7F00"/>
                </a:solidFill>
                <a:latin typeface="Courier New"/>
                <a:ea typeface="Courier New"/>
                <a:cs typeface="Courier New"/>
                <a:sym typeface="Courier New"/>
              </a:rPr>
              <a:t> </a:t>
            </a:r>
            <a:r>
              <a:rPr b="0" baseline="0" i="0" lang="en-US" sz="5400" u="none" cap="none" strike="noStrike">
                <a:solidFill>
                  <a:schemeClr val="lt1"/>
                </a:solidFill>
                <a:latin typeface="Courier New"/>
                <a:ea typeface="Courier New"/>
                <a:cs typeface="Courier New"/>
                <a:sym typeface="Courier New"/>
              </a:rPr>
              <a:t>=</a:t>
            </a:r>
            <a:r>
              <a:rPr b="0" baseline="0" i="0" lang="en-US" sz="5400" u="none" cap="none" strike="noStrike">
                <a:solidFill>
                  <a:srgbClr val="FF7F00"/>
                </a:solidFill>
                <a:latin typeface="Courier New"/>
                <a:ea typeface="Courier New"/>
                <a:cs typeface="Courier New"/>
                <a:sym typeface="Courier New"/>
              </a:rPr>
              <a:t> </a:t>
            </a:r>
            <a:r>
              <a:rPr b="0" baseline="0" i="0" lang="en-US" sz="5400" u="none" cap="none" strike="noStrike">
                <a:solidFill>
                  <a:srgbClr val="FF9900"/>
                </a:solidFill>
                <a:latin typeface="Courier New"/>
                <a:ea typeface="Courier New"/>
                <a:cs typeface="Courier New"/>
                <a:sym typeface="Courier New"/>
              </a:rPr>
              <a:t>2</a:t>
            </a:r>
          </a:p>
          <a:p>
            <a:pPr indent="0" lvl="0" marL="0" marR="0" rtl="0" algn="l">
              <a:lnSpc>
                <a:spcPct val="100000"/>
              </a:lnSpc>
              <a:spcBef>
                <a:spcPts val="0"/>
              </a:spcBef>
              <a:spcAft>
                <a:spcPts val="0"/>
              </a:spcAft>
              <a:buClr>
                <a:srgbClr val="00FF00"/>
              </a:buClr>
              <a:buSzPct val="25000"/>
              <a:buFont typeface="Cabin"/>
              <a:buNone/>
            </a:pPr>
            <a:r>
              <a:rPr b="0" baseline="0" i="0" lang="en-US" sz="5400" u="none" cap="none" strike="noStrike">
                <a:solidFill>
                  <a:srgbClr val="00FF00"/>
                </a:solidFill>
                <a:latin typeface="Courier New"/>
                <a:ea typeface="Courier New"/>
                <a:cs typeface="Courier New"/>
                <a:sym typeface="Courier New"/>
              </a:rPr>
              <a:t>x</a:t>
            </a:r>
            <a:r>
              <a:rPr b="0" baseline="0" i="0" lang="en-US" sz="5400" u="none" cap="none" strike="noStrike">
                <a:solidFill>
                  <a:srgbClr val="FF7F00"/>
                </a:solidFill>
                <a:latin typeface="Courier New"/>
                <a:ea typeface="Courier New"/>
                <a:cs typeface="Courier New"/>
                <a:sym typeface="Courier New"/>
              </a:rPr>
              <a:t> </a:t>
            </a:r>
            <a:r>
              <a:rPr b="0" baseline="0" i="0" lang="en-US" sz="5400" u="none" cap="none" strike="noStrike">
                <a:solidFill>
                  <a:schemeClr val="lt1"/>
                </a:solidFill>
                <a:latin typeface="Courier New"/>
                <a:ea typeface="Courier New"/>
                <a:cs typeface="Courier New"/>
                <a:sym typeface="Courier New"/>
              </a:rPr>
              <a:t>=</a:t>
            </a:r>
            <a:r>
              <a:rPr b="0" baseline="0" i="0" lang="en-US" sz="5400" u="none" cap="none" strike="noStrike">
                <a:solidFill>
                  <a:srgbClr val="FF7F00"/>
                </a:solidFill>
                <a:latin typeface="Courier New"/>
                <a:ea typeface="Courier New"/>
                <a:cs typeface="Courier New"/>
                <a:sym typeface="Courier New"/>
              </a:rPr>
              <a:t> </a:t>
            </a:r>
            <a:r>
              <a:rPr b="0" baseline="0" i="0" lang="en-US" sz="5400" u="none" cap="none" strike="noStrike">
                <a:solidFill>
                  <a:srgbClr val="00FF00"/>
                </a:solidFill>
                <a:latin typeface="Courier New"/>
                <a:ea typeface="Courier New"/>
                <a:cs typeface="Courier New"/>
                <a:sym typeface="Courier New"/>
              </a:rPr>
              <a:t>x</a:t>
            </a:r>
            <a:r>
              <a:rPr b="0" baseline="0" i="0" lang="en-US" sz="5400" u="none" cap="none" strike="noStrike">
                <a:solidFill>
                  <a:srgbClr val="FF7F00"/>
                </a:solidFill>
                <a:latin typeface="Courier New"/>
                <a:ea typeface="Courier New"/>
                <a:cs typeface="Courier New"/>
                <a:sym typeface="Courier New"/>
              </a:rPr>
              <a:t> </a:t>
            </a:r>
            <a:r>
              <a:rPr b="0" baseline="0" i="0" lang="en-US" sz="5400" u="none" cap="none" strike="noStrike">
                <a:solidFill>
                  <a:srgbClr val="00FFFF"/>
                </a:solidFill>
                <a:latin typeface="Courier New"/>
                <a:ea typeface="Courier New"/>
                <a:cs typeface="Courier New"/>
                <a:sym typeface="Courier New"/>
              </a:rPr>
              <a:t>+</a:t>
            </a:r>
            <a:r>
              <a:rPr b="0" baseline="0" i="0" lang="en-US" sz="5400" u="none" cap="none" strike="noStrike">
                <a:solidFill>
                  <a:srgbClr val="FF7F00"/>
                </a:solidFill>
                <a:latin typeface="Courier New"/>
                <a:ea typeface="Courier New"/>
                <a:cs typeface="Courier New"/>
                <a:sym typeface="Courier New"/>
              </a:rPr>
              <a:t> </a:t>
            </a:r>
            <a:r>
              <a:rPr b="0" baseline="0" i="0" lang="en-US" sz="5400" u="none" cap="none" strike="noStrike">
                <a:solidFill>
                  <a:srgbClr val="FF9900"/>
                </a:solidFill>
                <a:latin typeface="Courier New"/>
                <a:ea typeface="Courier New"/>
                <a:cs typeface="Courier New"/>
                <a:sym typeface="Courier New"/>
              </a:rPr>
              <a:t>2</a:t>
            </a:r>
          </a:p>
          <a:p>
            <a:pPr indent="0" lvl="0" marL="0" marR="0" rtl="0" algn="l">
              <a:lnSpc>
                <a:spcPct val="100000"/>
              </a:lnSpc>
              <a:spcBef>
                <a:spcPts val="0"/>
              </a:spcBef>
              <a:spcAft>
                <a:spcPts val="0"/>
              </a:spcAft>
              <a:buClr>
                <a:srgbClr val="FFFF00"/>
              </a:buClr>
              <a:buSzPct val="25000"/>
              <a:buFont typeface="Cabin"/>
              <a:buNone/>
            </a:pPr>
            <a:r>
              <a:rPr b="0" baseline="0" i="0" lang="en-US" sz="5400" u="none" cap="none" strike="noStrike">
                <a:solidFill>
                  <a:srgbClr val="FFFF00"/>
                </a:solidFill>
                <a:latin typeface="Courier New"/>
                <a:ea typeface="Courier New"/>
                <a:cs typeface="Courier New"/>
                <a:sym typeface="Courier New"/>
              </a:rPr>
              <a:t>print</a:t>
            </a:r>
            <a:r>
              <a:rPr b="0" baseline="0" i="0" lang="en-US" sz="5400" u="none" cap="none" strike="noStrike">
                <a:solidFill>
                  <a:srgbClr val="FF7F00"/>
                </a:solidFill>
                <a:latin typeface="Courier New"/>
                <a:ea typeface="Courier New"/>
                <a:cs typeface="Courier New"/>
                <a:sym typeface="Courier New"/>
              </a:rPr>
              <a:t> </a:t>
            </a:r>
            <a:r>
              <a:rPr b="0" baseline="0" i="0" lang="en-US" sz="5400" u="none" cap="none" strike="noStrike">
                <a:solidFill>
                  <a:srgbClr val="00FF00"/>
                </a:solidFill>
                <a:latin typeface="Courier New"/>
                <a:ea typeface="Courier New"/>
                <a:cs typeface="Courier New"/>
                <a:sym typeface="Courier New"/>
              </a:rPr>
              <a:t>x</a:t>
            </a:r>
          </a:p>
        </p:txBody>
      </p:sp>
      <p:sp>
        <p:nvSpPr>
          <p:cNvPr id="181" name="Shape 181"/>
          <p:cNvSpPr txBox="1"/>
          <p:nvPr/>
        </p:nvSpPr>
        <p:spPr>
          <a:xfrm>
            <a:off x="1362075" y="7874000"/>
            <a:ext cx="2197200"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4200" u="none" cap="none" strike="noStrike">
                <a:solidFill>
                  <a:srgbClr val="00FF00"/>
                </a:solidFill>
                <a:latin typeface="Cabin"/>
                <a:ea typeface="Cabin"/>
                <a:cs typeface="Cabin"/>
                <a:sym typeface="Cabin"/>
              </a:rPr>
              <a:t>Variable</a:t>
            </a:r>
          </a:p>
        </p:txBody>
      </p:sp>
      <p:sp>
        <p:nvSpPr>
          <p:cNvPr id="182" name="Shape 182"/>
          <p:cNvSpPr txBox="1"/>
          <p:nvPr/>
        </p:nvSpPr>
        <p:spPr>
          <a:xfrm>
            <a:off x="4441825" y="7874000"/>
            <a:ext cx="2197200"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FF"/>
              </a:buClr>
              <a:buSzPct val="25000"/>
              <a:buFont typeface="Cabin"/>
              <a:buNone/>
            </a:pPr>
            <a:r>
              <a:rPr b="0" baseline="0" i="0" lang="en-US" sz="4200" u="none" cap="none" strike="noStrike">
                <a:solidFill>
                  <a:srgbClr val="00FFFF"/>
                </a:solidFill>
                <a:latin typeface="Cabin"/>
                <a:ea typeface="Cabin"/>
                <a:cs typeface="Cabin"/>
                <a:sym typeface="Cabin"/>
              </a:rPr>
              <a:t>Operator</a:t>
            </a:r>
          </a:p>
        </p:txBody>
      </p:sp>
      <p:sp>
        <p:nvSpPr>
          <p:cNvPr id="183" name="Shape 183"/>
          <p:cNvSpPr txBox="1"/>
          <p:nvPr/>
        </p:nvSpPr>
        <p:spPr>
          <a:xfrm>
            <a:off x="7978775" y="7848600"/>
            <a:ext cx="2108100"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4200" u="none" cap="none" strike="noStrike">
                <a:solidFill>
                  <a:srgbClr val="FF9900"/>
                </a:solidFill>
                <a:latin typeface="Cabin"/>
                <a:ea typeface="Cabin"/>
                <a:cs typeface="Cabin"/>
                <a:sym typeface="Cabin"/>
              </a:rPr>
              <a:t>Constant</a:t>
            </a:r>
          </a:p>
        </p:txBody>
      </p:sp>
      <p:sp>
        <p:nvSpPr>
          <p:cNvPr id="184" name="Shape 184"/>
          <p:cNvSpPr txBox="1"/>
          <p:nvPr/>
        </p:nvSpPr>
        <p:spPr>
          <a:xfrm>
            <a:off x="11550650" y="7848600"/>
            <a:ext cx="3489325"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4200" u="none" cap="none" strike="noStrike">
                <a:solidFill>
                  <a:srgbClr val="FFFF00"/>
                </a:solidFill>
                <a:latin typeface="Cabin"/>
                <a:ea typeface="Cabin"/>
                <a:cs typeface="Cabin"/>
                <a:sym typeface="Cabin"/>
              </a:rPr>
              <a:t>Reserved Word</a:t>
            </a:r>
          </a:p>
        </p:txBody>
      </p:sp>
      <p:sp>
        <p:nvSpPr>
          <p:cNvPr id="185" name="Shape 185"/>
          <p:cNvSpPr txBox="1"/>
          <p:nvPr/>
        </p:nvSpPr>
        <p:spPr>
          <a:xfrm>
            <a:off x="7670800" y="2870200"/>
            <a:ext cx="7908900" cy="4038599"/>
          </a:xfrm>
          <a:prstGeom prst="rect">
            <a:avLst/>
          </a:prstGeom>
          <a:noFill/>
          <a:ln>
            <a:noFill/>
          </a:ln>
        </p:spPr>
        <p:txBody>
          <a:bodyPr anchorCtr="0" anchor="ctr" bIns="0" lIns="0" rIns="0" tIns="0">
            <a:noAutofit/>
          </a:bodyPr>
          <a:lstStyle/>
          <a:p>
            <a:pPr indent="0" lvl="0" marL="0" marR="0" rtl="0" algn="l">
              <a:lnSpc>
                <a:spcPct val="115000"/>
              </a:lnSpc>
              <a:spcBef>
                <a:spcPts val="0"/>
              </a:spcBef>
              <a:spcAft>
                <a:spcPts val="0"/>
              </a:spcAft>
              <a:buClr>
                <a:schemeClr val="lt1"/>
              </a:buClr>
              <a:buSzPct val="25000"/>
              <a:buFont typeface="Cabin"/>
              <a:buNone/>
            </a:pPr>
            <a:r>
              <a:rPr b="0" baseline="0" i="0" lang="en-US" sz="4800" u="none" cap="none" strike="noStrike">
                <a:solidFill>
                  <a:schemeClr val="lt1"/>
                </a:solidFill>
                <a:latin typeface="Cabin"/>
                <a:ea typeface="Cabin"/>
                <a:cs typeface="Cabin"/>
                <a:sym typeface="Cabin"/>
              </a:rPr>
              <a:t>Assignment </a:t>
            </a:r>
            <a:r>
              <a:rPr lang="en-US" sz="4800">
                <a:solidFill>
                  <a:schemeClr val="lt1"/>
                </a:solidFill>
                <a:latin typeface="Cabin"/>
                <a:ea typeface="Cabin"/>
                <a:cs typeface="Cabin"/>
                <a:sym typeface="Cabin"/>
              </a:rPr>
              <a:t>s</a:t>
            </a:r>
            <a:r>
              <a:rPr b="0" baseline="0" i="0" lang="en-US" sz="4800" u="none" cap="none" strike="noStrike">
                <a:solidFill>
                  <a:schemeClr val="lt1"/>
                </a:solidFill>
                <a:latin typeface="Cabin"/>
                <a:ea typeface="Cabin"/>
                <a:cs typeface="Cabin"/>
                <a:sym typeface="Cabin"/>
              </a:rPr>
              <a:t>tatement</a:t>
            </a:r>
          </a:p>
          <a:p>
            <a:pPr indent="0" lvl="0" marL="0" marR="0" rtl="0" algn="l">
              <a:lnSpc>
                <a:spcPct val="115000"/>
              </a:lnSpc>
              <a:spcBef>
                <a:spcPts val="0"/>
              </a:spcBef>
              <a:spcAft>
                <a:spcPts val="0"/>
              </a:spcAft>
              <a:buClr>
                <a:schemeClr val="lt1"/>
              </a:buClr>
              <a:buSzPct val="25000"/>
              <a:buFont typeface="Cabin"/>
              <a:buNone/>
            </a:pPr>
            <a:r>
              <a:rPr b="0" baseline="0" i="0" lang="en-US" sz="4800" u="none" cap="none" strike="noStrike">
                <a:solidFill>
                  <a:schemeClr val="lt1"/>
                </a:solidFill>
                <a:latin typeface="Cabin"/>
                <a:ea typeface="Cabin"/>
                <a:cs typeface="Cabin"/>
                <a:sym typeface="Cabin"/>
              </a:rPr>
              <a:t>Assignment with expression</a:t>
            </a:r>
          </a:p>
          <a:p>
            <a:pPr indent="0" lvl="0" marL="0" marR="0" rtl="0" algn="l">
              <a:lnSpc>
                <a:spcPct val="115000"/>
              </a:lnSpc>
              <a:spcBef>
                <a:spcPts val="0"/>
              </a:spcBef>
              <a:spcAft>
                <a:spcPts val="0"/>
              </a:spcAft>
              <a:buClr>
                <a:schemeClr val="lt1"/>
              </a:buClr>
              <a:buSzPct val="25000"/>
              <a:buFont typeface="Cabin"/>
              <a:buNone/>
            </a:pPr>
            <a:r>
              <a:rPr b="0" baseline="0" i="0" lang="en-US" sz="4800" u="none" cap="none" strike="noStrike">
                <a:solidFill>
                  <a:schemeClr val="lt1"/>
                </a:solidFill>
                <a:latin typeface="Cabin"/>
                <a:ea typeface="Cabin"/>
                <a:cs typeface="Cabin"/>
                <a:sym typeface="Cabin"/>
              </a:rPr>
              <a:t>Print statement</a:t>
            </a:r>
          </a:p>
        </p:txBody>
      </p:sp>
      <p:cxnSp>
        <p:nvCxnSpPr>
          <p:cNvPr id="186" name="Shape 186"/>
          <p:cNvCxnSpPr/>
          <p:nvPr/>
        </p:nvCxnSpPr>
        <p:spPr>
          <a:xfrm>
            <a:off x="4312125" y="3948950"/>
            <a:ext cx="2931300" cy="6299"/>
          </a:xfrm>
          <a:prstGeom prst="straightConnector1">
            <a:avLst/>
          </a:prstGeom>
          <a:noFill/>
          <a:ln cap="rnd" cmpd="sng" w="63500">
            <a:solidFill>
              <a:schemeClr val="lt1"/>
            </a:solidFill>
            <a:prstDash val="solid"/>
            <a:miter/>
            <a:headEnd len="med" w="med" type="stealth"/>
            <a:tailEnd len="med" w="med" type="none"/>
          </a:ln>
        </p:spPr>
      </p:cxnSp>
      <p:cxnSp>
        <p:nvCxnSpPr>
          <p:cNvPr id="187" name="Shape 187"/>
          <p:cNvCxnSpPr/>
          <p:nvPr/>
        </p:nvCxnSpPr>
        <p:spPr>
          <a:xfrm>
            <a:off x="5733975" y="4806950"/>
            <a:ext cx="1514400" cy="15300"/>
          </a:xfrm>
          <a:prstGeom prst="straightConnector1">
            <a:avLst/>
          </a:prstGeom>
          <a:noFill/>
          <a:ln cap="rnd" cmpd="sng" w="63500">
            <a:solidFill>
              <a:schemeClr val="lt1"/>
            </a:solidFill>
            <a:prstDash val="solid"/>
            <a:miter/>
            <a:headEnd len="med" w="med" type="stealth"/>
            <a:tailEnd len="med" w="med" type="none"/>
          </a:ln>
        </p:spPr>
      </p:cxnSp>
      <p:cxnSp>
        <p:nvCxnSpPr>
          <p:cNvPr id="188" name="Shape 188"/>
          <p:cNvCxnSpPr/>
          <p:nvPr/>
        </p:nvCxnSpPr>
        <p:spPr>
          <a:xfrm>
            <a:off x="4829425" y="5778925"/>
            <a:ext cx="2403899" cy="16499"/>
          </a:xfrm>
          <a:prstGeom prst="straightConnector1">
            <a:avLst/>
          </a:prstGeom>
          <a:noFill/>
          <a:ln cap="rnd" cmpd="sng" w="63500">
            <a:solidFill>
              <a:schemeClr val="lt1"/>
            </a:solidFill>
            <a:prstDash val="solid"/>
            <a:miter/>
            <a:headEnd len="med" w="med" type="stealth"/>
            <a:tailEnd len="med" w="med" type="none"/>
          </a:ln>
        </p:spPr>
      </p:cxn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7600" u="none" cap="none" strike="noStrike">
                <a:solidFill>
                  <a:srgbClr val="FFFF00"/>
                </a:solidFill>
                <a:latin typeface="Cabin"/>
                <a:ea typeface="Cabin"/>
                <a:cs typeface="Cabin"/>
                <a:sym typeface="Cabin"/>
              </a:rPr>
              <a:t>Assignment Statements</a:t>
            </a:r>
          </a:p>
        </p:txBody>
      </p:sp>
      <p:sp>
        <p:nvSpPr>
          <p:cNvPr id="194" name="Shape 194"/>
          <p:cNvSpPr txBox="1"/>
          <p:nvPr>
            <p:ph idx="1" type="body"/>
          </p:nvPr>
        </p:nvSpPr>
        <p:spPr>
          <a:xfrm>
            <a:off x="1155700" y="2603500"/>
            <a:ext cx="13931900" cy="2984500"/>
          </a:xfrm>
          <a:prstGeom prst="rect">
            <a:avLst/>
          </a:prstGeom>
          <a:noFill/>
          <a:ln>
            <a:noFill/>
          </a:ln>
        </p:spPr>
        <p:txBody>
          <a:bodyPr anchorCtr="0" anchor="ctr" bIns="38100" lIns="38100" rIns="38100" tIns="38100">
            <a:noAutofit/>
          </a:bodyPr>
          <a:lstStyle/>
          <a:p>
            <a:pPr indent="-228600" lvl="0" marL="457200" marR="0" rtl="0" algn="l">
              <a:lnSpc>
                <a:spcPct val="100000"/>
              </a:lnSpc>
              <a:spcBef>
                <a:spcPts val="0"/>
              </a:spcBef>
              <a:spcAft>
                <a:spcPts val="0"/>
              </a:spcAft>
              <a:buSzPct val="100000"/>
              <a:buFont typeface="Cabin"/>
            </a:pPr>
            <a:r>
              <a:rPr b="0" baseline="0" i="0" lang="en-US" sz="3600" u="none" cap="none" strike="noStrike">
                <a:solidFill>
                  <a:schemeClr val="lt1"/>
                </a:solidFill>
                <a:latin typeface="Cabin"/>
                <a:ea typeface="Cabin"/>
                <a:cs typeface="Cabin"/>
                <a:sym typeface="Cabin"/>
              </a:rPr>
              <a:t>We assign a value to a variable using the </a:t>
            </a:r>
            <a:r>
              <a:rPr b="0" baseline="0" i="0" lang="en-US" sz="3600" u="none" cap="none" strike="noStrike">
                <a:solidFill>
                  <a:srgbClr val="FFFFFF"/>
                </a:solidFill>
                <a:latin typeface="Cabin"/>
                <a:ea typeface="Cabin"/>
                <a:cs typeface="Cabin"/>
                <a:sym typeface="Cabin"/>
              </a:rPr>
              <a:t>assignment</a:t>
            </a:r>
            <a:r>
              <a:rPr b="0" baseline="0" i="0" lang="en-US" sz="3600" u="none" cap="none" strike="noStrike">
                <a:solidFill>
                  <a:schemeClr val="lt1"/>
                </a:solidFill>
                <a:latin typeface="Cabin"/>
                <a:ea typeface="Cabin"/>
                <a:cs typeface="Cabin"/>
                <a:sym typeface="Cabin"/>
              </a:rPr>
              <a:t> statement (=)</a:t>
            </a:r>
            <a:br>
              <a:rPr b="0" baseline="0" i="0" lang="en-US" sz="3600" u="none" cap="none" strike="noStrike">
                <a:solidFill>
                  <a:schemeClr val="lt1"/>
                </a:solidFill>
                <a:latin typeface="Cabin"/>
                <a:ea typeface="Cabin"/>
                <a:cs typeface="Cabin"/>
                <a:sym typeface="Cabin"/>
              </a:rPr>
            </a:br>
          </a:p>
          <a:p>
            <a:pPr indent="-228600" lvl="0" marL="457200" marR="0" rtl="0" algn="l">
              <a:lnSpc>
                <a:spcPct val="100000"/>
              </a:lnSpc>
              <a:spcBef>
                <a:spcPts val="3500"/>
              </a:spcBef>
              <a:spcAft>
                <a:spcPts val="0"/>
              </a:spcAft>
              <a:buSzPct val="100000"/>
              <a:buFont typeface="Cabin"/>
            </a:pPr>
            <a:r>
              <a:rPr b="0" baseline="0" i="0" lang="en-US" sz="3600" u="none" cap="none" strike="noStrike">
                <a:solidFill>
                  <a:schemeClr val="lt1"/>
                </a:solidFill>
                <a:latin typeface="Cabin"/>
                <a:ea typeface="Cabin"/>
                <a:cs typeface="Cabin"/>
                <a:sym typeface="Cabin"/>
              </a:rPr>
              <a:t>An </a:t>
            </a:r>
            <a:r>
              <a:rPr b="0" baseline="0" i="0" lang="en-US" sz="3600" u="none" cap="none" strike="noStrike">
                <a:solidFill>
                  <a:srgbClr val="FFFFFF"/>
                </a:solidFill>
                <a:latin typeface="Cabin"/>
                <a:ea typeface="Cabin"/>
                <a:cs typeface="Cabin"/>
                <a:sym typeface="Cabin"/>
              </a:rPr>
              <a:t>assignment statement</a:t>
            </a:r>
            <a:r>
              <a:rPr b="0" baseline="0" i="0" lang="en-US" sz="3600" u="none" cap="none" strike="noStrike">
                <a:solidFill>
                  <a:schemeClr val="lt1"/>
                </a:solidFill>
                <a:latin typeface="Cabin"/>
                <a:ea typeface="Cabin"/>
                <a:cs typeface="Cabin"/>
                <a:sym typeface="Cabin"/>
              </a:rPr>
              <a:t> consists of an </a:t>
            </a:r>
            <a:r>
              <a:rPr b="0" baseline="0" i="0" lang="en-US" sz="3600" u="none" cap="none" strike="noStrike">
                <a:solidFill>
                  <a:srgbClr val="FFFF00"/>
                </a:solidFill>
                <a:latin typeface="Cabin"/>
                <a:ea typeface="Cabin"/>
                <a:cs typeface="Cabin"/>
                <a:sym typeface="Cabin"/>
              </a:rPr>
              <a:t>expression on the </a:t>
            </a:r>
            <a:br>
              <a:rPr b="0" baseline="0" i="0" lang="en-US" sz="3600" u="none" cap="none" strike="noStrike">
                <a:solidFill>
                  <a:srgbClr val="FFFF00"/>
                </a:solidFill>
                <a:latin typeface="Cabin"/>
                <a:ea typeface="Cabin"/>
                <a:cs typeface="Cabin"/>
                <a:sym typeface="Cabin"/>
              </a:rPr>
            </a:br>
            <a:r>
              <a:rPr b="0" baseline="0" i="0" lang="en-US" sz="3600" u="none" cap="none" strike="noStrike">
                <a:solidFill>
                  <a:srgbClr val="FFFF00"/>
                </a:solidFill>
                <a:latin typeface="Cabin"/>
                <a:ea typeface="Cabin"/>
                <a:cs typeface="Cabin"/>
                <a:sym typeface="Cabin"/>
              </a:rPr>
              <a:t>right</a:t>
            </a:r>
            <a:r>
              <a:rPr lang="en-US" sz="3600">
                <a:solidFill>
                  <a:srgbClr val="FFFF00"/>
                </a:solidFill>
                <a:latin typeface="Cabin"/>
                <a:ea typeface="Cabin"/>
                <a:cs typeface="Cabin"/>
                <a:sym typeface="Cabin"/>
              </a:rPr>
              <a:t>-</a:t>
            </a:r>
            <a:r>
              <a:rPr b="0" baseline="0" i="0" lang="en-US" sz="3600" u="none" cap="none" strike="noStrike">
                <a:solidFill>
                  <a:srgbClr val="FFFF00"/>
                </a:solidFill>
                <a:latin typeface="Cabin"/>
                <a:ea typeface="Cabin"/>
                <a:cs typeface="Cabin"/>
                <a:sym typeface="Cabin"/>
              </a:rPr>
              <a:t>hand side</a:t>
            </a:r>
            <a:r>
              <a:rPr b="0" baseline="0" i="0" lang="en-US" sz="3600" u="none" cap="none" strike="noStrike">
                <a:solidFill>
                  <a:schemeClr val="lt1"/>
                </a:solidFill>
                <a:latin typeface="Cabin"/>
                <a:ea typeface="Cabin"/>
                <a:cs typeface="Cabin"/>
                <a:sym typeface="Cabin"/>
              </a:rPr>
              <a:t> and  a </a:t>
            </a:r>
            <a:r>
              <a:rPr b="0" baseline="0" i="0" lang="en-US" sz="3600" u="none" cap="none" strike="noStrike">
                <a:solidFill>
                  <a:srgbClr val="00FF00"/>
                </a:solidFill>
                <a:latin typeface="Cabin"/>
                <a:ea typeface="Cabin"/>
                <a:cs typeface="Cabin"/>
                <a:sym typeface="Cabin"/>
              </a:rPr>
              <a:t>variable</a:t>
            </a:r>
            <a:r>
              <a:rPr b="0" baseline="0" i="0" lang="en-US" sz="3600" u="none" cap="none" strike="noStrike">
                <a:solidFill>
                  <a:schemeClr val="lt1"/>
                </a:solidFill>
                <a:latin typeface="Cabin"/>
                <a:ea typeface="Cabin"/>
                <a:cs typeface="Cabin"/>
                <a:sym typeface="Cabin"/>
              </a:rPr>
              <a:t> to store the result</a:t>
            </a:r>
          </a:p>
        </p:txBody>
      </p:sp>
      <p:sp>
        <p:nvSpPr>
          <p:cNvPr id="195" name="Shape 195"/>
          <p:cNvSpPr txBox="1"/>
          <p:nvPr/>
        </p:nvSpPr>
        <p:spPr>
          <a:xfrm>
            <a:off x="3708400" y="6438900"/>
            <a:ext cx="8843961" cy="9144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aseline="0" i="0" lang="en-US" sz="3600" u="none" cap="none" strike="noStrike">
                <a:solidFill>
                  <a:srgbClr val="00FF00"/>
                </a:solidFill>
                <a:latin typeface="Courier New"/>
                <a:ea typeface="Courier New"/>
                <a:cs typeface="Courier New"/>
                <a:sym typeface="Courier New"/>
              </a:rPr>
              <a:t>x</a:t>
            </a:r>
            <a:r>
              <a:rPr baseline="0" i="0" lang="en-US" sz="3600" u="none" cap="none" strike="noStrike">
                <a:solidFill>
                  <a:schemeClr val="lt1"/>
                </a:solidFill>
                <a:latin typeface="Courier New"/>
                <a:ea typeface="Courier New"/>
                <a:cs typeface="Courier New"/>
                <a:sym typeface="Courier New"/>
              </a:rPr>
              <a:t> = 3.9 </a:t>
            </a:r>
            <a:r>
              <a:rPr baseline="0" i="0" lang="en-US" sz="3600" u="none" cap="none" strike="noStrike">
                <a:solidFill>
                  <a:srgbClr val="00FFFF"/>
                </a:solidFill>
                <a:latin typeface="Courier New"/>
                <a:ea typeface="Courier New"/>
                <a:cs typeface="Courier New"/>
                <a:sym typeface="Courier New"/>
              </a:rPr>
              <a:t>*</a:t>
            </a:r>
            <a:r>
              <a:rPr baseline="0" i="0" lang="en-US" sz="3600" u="none" cap="none" strike="noStrike">
                <a:solidFill>
                  <a:schemeClr val="lt1"/>
                </a:solidFill>
                <a:latin typeface="Courier New"/>
                <a:ea typeface="Courier New"/>
                <a:cs typeface="Courier New"/>
                <a:sym typeface="Courier New"/>
              </a:rPr>
              <a:t> </a:t>
            </a:r>
            <a:r>
              <a:rPr baseline="0" i="0" lang="en-US" sz="3600" u="none" cap="none" strike="noStrike">
                <a:solidFill>
                  <a:srgbClr val="00FF00"/>
                </a:solidFill>
                <a:latin typeface="Courier New"/>
                <a:ea typeface="Courier New"/>
                <a:cs typeface="Courier New"/>
                <a:sym typeface="Courier New"/>
              </a:rPr>
              <a:t>x </a:t>
            </a:r>
            <a:r>
              <a:rPr baseline="0" i="0" lang="en-US" sz="3600" u="none" cap="none" strike="noStrike">
                <a:solidFill>
                  <a:srgbClr val="00FFFF"/>
                </a:solidFill>
                <a:latin typeface="Courier New"/>
                <a:ea typeface="Courier New"/>
                <a:cs typeface="Courier New"/>
                <a:sym typeface="Courier New"/>
              </a:rPr>
              <a:t>*</a:t>
            </a:r>
            <a:r>
              <a:rPr baseline="0" i="0" lang="en-US" sz="3600" u="none" cap="none" strike="noStrike">
                <a:solidFill>
                  <a:schemeClr val="lt1"/>
                </a:solidFill>
                <a:latin typeface="Courier New"/>
                <a:ea typeface="Courier New"/>
                <a:cs typeface="Courier New"/>
                <a:sym typeface="Courier New"/>
              </a:rPr>
              <a:t> ( 1 </a:t>
            </a:r>
            <a:r>
              <a:rPr baseline="0" i="0" lang="en-US" sz="3600" u="none" cap="none" strike="noStrike">
                <a:solidFill>
                  <a:srgbClr val="00FFFF"/>
                </a:solidFill>
                <a:latin typeface="Courier New"/>
                <a:ea typeface="Courier New"/>
                <a:cs typeface="Courier New"/>
                <a:sym typeface="Courier New"/>
              </a:rPr>
              <a:t>-</a:t>
            </a:r>
            <a:r>
              <a:rPr baseline="0" i="0" lang="en-US" sz="3600" u="none" cap="none" strike="noStrike">
                <a:solidFill>
                  <a:schemeClr val="lt1"/>
                </a:solidFill>
                <a:latin typeface="Courier New"/>
                <a:ea typeface="Courier New"/>
                <a:cs typeface="Courier New"/>
                <a:sym typeface="Courier New"/>
              </a:rPr>
              <a:t> </a:t>
            </a:r>
            <a:r>
              <a:rPr baseline="0" i="0" lang="en-US" sz="3600" u="none" cap="none" strike="noStrike">
                <a:solidFill>
                  <a:srgbClr val="00FF00"/>
                </a:solidFill>
                <a:latin typeface="Courier New"/>
                <a:ea typeface="Courier New"/>
                <a:cs typeface="Courier New"/>
                <a:sym typeface="Courier New"/>
              </a:rPr>
              <a:t>x</a:t>
            </a:r>
            <a:r>
              <a:rPr baseline="0" i="0" lang="en-US" sz="3600" u="none" cap="none" strike="noStrike">
                <a:solidFill>
                  <a:schemeClr val="lt1"/>
                </a:solidFill>
                <a:latin typeface="Courier New"/>
                <a:ea typeface="Courier New"/>
                <a:cs typeface="Courier New"/>
                <a:sym typeface="Courier New"/>
              </a:rPr>
              <a:t> )</a:t>
            </a:r>
          </a:p>
        </p:txBody>
      </p:sp>
      <p:sp>
        <p:nvSpPr>
          <p:cNvPr id="196" name="Shape 196"/>
          <p:cNvSpPr txBox="1"/>
          <p:nvPr/>
        </p:nvSpPr>
        <p:spPr>
          <a:xfrm>
            <a:off x="4665725" y="6388100"/>
            <a:ext cx="5549700" cy="1066799"/>
          </a:xfrm>
          <a:prstGeom prst="rect">
            <a:avLst/>
          </a:prstGeom>
          <a:noFill/>
          <a:ln cap="rnd" cmpd="sng" w="50800">
            <a:solidFill>
              <a:srgbClr val="FF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nvSpPr>
        <p:spPr>
          <a:xfrm>
            <a:off x="6362700" y="3632200"/>
            <a:ext cx="8843961" cy="9144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baseline="0" i="0" lang="en-US" sz="5600" u="none" cap="none" strike="noStrike">
                <a:solidFill>
                  <a:srgbClr val="00FF00"/>
                </a:solidFill>
                <a:latin typeface="Cabin"/>
                <a:ea typeface="Cabin"/>
                <a:cs typeface="Cabin"/>
                <a:sym typeface="Cabin"/>
              </a:rPr>
              <a:t>x</a:t>
            </a:r>
            <a:r>
              <a:rPr b="0" baseline="0" i="0" lang="en-US" sz="5600" u="none" cap="none" strike="noStrike">
                <a:solidFill>
                  <a:srgbClr val="FF00FF"/>
                </a:solidFill>
                <a:latin typeface="Cabin"/>
                <a:ea typeface="Cabin"/>
                <a:cs typeface="Cabin"/>
                <a:sym typeface="Cabin"/>
              </a:rPr>
              <a:t> </a:t>
            </a:r>
            <a:r>
              <a:rPr b="0" baseline="0" i="0" lang="en-US" sz="5600" u="none" cap="none" strike="noStrike">
                <a:solidFill>
                  <a:srgbClr val="FFFFFF"/>
                </a:solidFill>
                <a:latin typeface="Cabin"/>
                <a:ea typeface="Cabin"/>
                <a:cs typeface="Cabin"/>
                <a:sym typeface="Cabin"/>
              </a:rPr>
              <a:t>=</a:t>
            </a:r>
            <a:r>
              <a:rPr b="0" baseline="0" i="0" lang="en-US" sz="5600" u="none" cap="none" strike="noStrike">
                <a:solidFill>
                  <a:schemeClr val="lt1"/>
                </a:solidFill>
                <a:latin typeface="Cabin"/>
                <a:ea typeface="Cabin"/>
                <a:cs typeface="Cabin"/>
                <a:sym typeface="Cabin"/>
              </a:rPr>
              <a:t> </a:t>
            </a:r>
            <a:r>
              <a:rPr b="0" baseline="0" i="0" lang="en-US" sz="5600" u="none" cap="none" strike="noStrike">
                <a:solidFill>
                  <a:srgbClr val="FFFF00"/>
                </a:solidFill>
                <a:latin typeface="Cabin"/>
                <a:ea typeface="Cabin"/>
                <a:cs typeface="Cabin"/>
                <a:sym typeface="Cabin"/>
              </a:rPr>
              <a:t>3.9   *   x   *   (  1   -   x  )</a:t>
            </a:r>
          </a:p>
        </p:txBody>
      </p:sp>
      <p:sp>
        <p:nvSpPr>
          <p:cNvPr id="239" name="Shape 239"/>
          <p:cNvSpPr txBox="1"/>
          <p:nvPr/>
        </p:nvSpPr>
        <p:spPr>
          <a:xfrm>
            <a:off x="10668000" y="850900"/>
            <a:ext cx="5016500" cy="1270000"/>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4900">
                <a:solidFill>
                  <a:schemeClr val="lt1"/>
                </a:solidFill>
                <a:latin typeface="Cabin"/>
                <a:ea typeface="Cabin"/>
                <a:cs typeface="Cabin"/>
                <a:sym typeface="Cabin"/>
              </a:rPr>
              <a:t> </a:t>
            </a:r>
            <a:r>
              <a:rPr b="0" baseline="0" i="0" lang="en-US" sz="4900" u="none" cap="none" strike="noStrike">
                <a:solidFill>
                  <a:schemeClr val="lt1"/>
                </a:solidFill>
                <a:latin typeface="Cabin"/>
                <a:ea typeface="Cabin"/>
                <a:cs typeface="Cabin"/>
                <a:sym typeface="Cabin"/>
              </a:rPr>
              <a:t>0.6</a:t>
            </a:r>
          </a:p>
        </p:txBody>
      </p:sp>
      <p:sp>
        <p:nvSpPr>
          <p:cNvPr id="240" name="Shape 240"/>
          <p:cNvSpPr txBox="1"/>
          <p:nvPr/>
        </p:nvSpPr>
        <p:spPr>
          <a:xfrm>
            <a:off x="9813925" y="1047750"/>
            <a:ext cx="444500" cy="8635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5200" u="none" cap="none" strike="noStrike">
                <a:solidFill>
                  <a:srgbClr val="00FF00"/>
                </a:solidFill>
                <a:latin typeface="Cabin"/>
                <a:ea typeface="Cabin"/>
                <a:cs typeface="Cabin"/>
                <a:sym typeface="Cabin"/>
              </a:rPr>
              <a:t>x</a:t>
            </a:r>
          </a:p>
        </p:txBody>
      </p:sp>
      <p:sp>
        <p:nvSpPr>
          <p:cNvPr id="241" name="Shape 241"/>
          <p:cNvSpPr txBox="1"/>
          <p:nvPr/>
        </p:nvSpPr>
        <p:spPr>
          <a:xfrm>
            <a:off x="581025" y="6477000"/>
            <a:ext cx="7068300" cy="1663800"/>
          </a:xfrm>
          <a:prstGeom prst="rect">
            <a:avLst/>
          </a:prstGeom>
          <a:noFill/>
          <a:ln>
            <a:noFill/>
          </a:ln>
        </p:spPr>
        <p:txBody>
          <a:bodyPr anchorCtr="0" anchor="ctr" bIns="0" lIns="0" rIns="0" tIns="0">
            <a:noAutofit/>
          </a:bodyPr>
          <a:lstStyle/>
          <a:p>
            <a:pPr indent="0" lvl="0" marL="0" marR="0"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The r</a:t>
            </a:r>
            <a:r>
              <a:rPr b="0" baseline="0" i="0" lang="en-US" sz="3600" u="none" cap="none" strike="noStrike">
                <a:solidFill>
                  <a:srgbClr val="FFFF00"/>
                </a:solidFill>
                <a:latin typeface="Cabin"/>
                <a:ea typeface="Cabin"/>
                <a:cs typeface="Cabin"/>
                <a:sym typeface="Cabin"/>
              </a:rPr>
              <a:t>ight side is an expression. </a:t>
            </a:r>
            <a:br>
              <a:rPr b="0" baseline="0" i="0" lang="en-US" sz="3600" u="none" cap="none" strike="noStrike">
                <a:solidFill>
                  <a:srgbClr val="FFFF00"/>
                </a:solidFill>
                <a:latin typeface="Cabin"/>
                <a:ea typeface="Cabin"/>
                <a:cs typeface="Cabin"/>
                <a:sym typeface="Cabin"/>
              </a:rPr>
            </a:br>
            <a:r>
              <a:rPr b="0" baseline="0" i="0" lang="en-US" sz="3600" u="none" cap="none" strike="noStrike">
                <a:solidFill>
                  <a:srgbClr val="FF9900"/>
                </a:solidFill>
                <a:latin typeface="Cabin"/>
                <a:ea typeface="Cabin"/>
                <a:cs typeface="Cabin"/>
                <a:sym typeface="Cabin"/>
              </a:rPr>
              <a:t>Once</a:t>
            </a:r>
            <a:r>
              <a:rPr lang="en-US" sz="3600">
                <a:solidFill>
                  <a:srgbClr val="FF9900"/>
                </a:solidFill>
                <a:latin typeface="Cabin"/>
                <a:ea typeface="Cabin"/>
                <a:cs typeface="Cabin"/>
                <a:sym typeface="Cabin"/>
              </a:rPr>
              <a:t> </a:t>
            </a:r>
            <a:r>
              <a:rPr b="0" baseline="0" i="0" lang="en-US" sz="3600" u="none" cap="none" strike="noStrike">
                <a:solidFill>
                  <a:srgbClr val="FF9900"/>
                </a:solidFill>
                <a:latin typeface="Cabin"/>
                <a:ea typeface="Cabin"/>
                <a:cs typeface="Cabin"/>
                <a:sym typeface="Cabin"/>
              </a:rPr>
              <a:t>the expression is evaluated,</a:t>
            </a:r>
            <a:r>
              <a:rPr b="0" baseline="0" i="0" lang="en-US" sz="3600" u="none" cap="none" strike="noStrike">
                <a:solidFill>
                  <a:schemeClr val="lt1"/>
                </a:solidFill>
                <a:latin typeface="Cabin"/>
                <a:ea typeface="Cabin"/>
                <a:cs typeface="Cabin"/>
                <a:sym typeface="Cabin"/>
              </a:rPr>
              <a:t> </a:t>
            </a:r>
            <a:r>
              <a:rPr b="0" baseline="0" i="0" lang="en-US" sz="3600" u="none" cap="none" strike="noStrike">
                <a:solidFill>
                  <a:srgbClr val="00FF00"/>
                </a:solidFill>
                <a:latin typeface="Cabin"/>
                <a:ea typeface="Cabin"/>
                <a:cs typeface="Cabin"/>
                <a:sym typeface="Cabin"/>
              </a:rPr>
              <a:t>the result is placed in (assigned to) x.</a:t>
            </a:r>
          </a:p>
        </p:txBody>
      </p:sp>
      <p:sp>
        <p:nvSpPr>
          <p:cNvPr id="242" name="Shape 242"/>
          <p:cNvSpPr txBox="1"/>
          <p:nvPr/>
        </p:nvSpPr>
        <p:spPr>
          <a:xfrm>
            <a:off x="9699625" y="2844800"/>
            <a:ext cx="9000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0.6</a:t>
            </a:r>
          </a:p>
        </p:txBody>
      </p:sp>
      <p:sp>
        <p:nvSpPr>
          <p:cNvPr id="243" name="Shape 243"/>
          <p:cNvSpPr txBox="1"/>
          <p:nvPr/>
        </p:nvSpPr>
        <p:spPr>
          <a:xfrm>
            <a:off x="12713125" y="3039312"/>
            <a:ext cx="10632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0.6</a:t>
            </a:r>
          </a:p>
        </p:txBody>
      </p:sp>
      <p:cxnSp>
        <p:nvCxnSpPr>
          <p:cNvPr id="244" name="Shape 244"/>
          <p:cNvCxnSpPr/>
          <p:nvPr/>
        </p:nvCxnSpPr>
        <p:spPr>
          <a:xfrm flipH="1" rot="10800000">
            <a:off x="10323511" y="1925637"/>
            <a:ext cx="606425" cy="849312"/>
          </a:xfrm>
          <a:prstGeom prst="straightConnector1">
            <a:avLst/>
          </a:prstGeom>
          <a:noFill/>
          <a:ln cap="rnd" cmpd="sng" w="63500">
            <a:solidFill>
              <a:schemeClr val="lt1"/>
            </a:solidFill>
            <a:prstDash val="solid"/>
            <a:miter/>
            <a:headEnd len="med" w="med" type="stealth"/>
            <a:tailEnd len="med" w="med" type="none"/>
          </a:ln>
        </p:spPr>
      </p:cxnSp>
      <p:cxnSp>
        <p:nvCxnSpPr>
          <p:cNvPr id="245" name="Shape 245"/>
          <p:cNvCxnSpPr>
            <a:stCxn id="243" idx="0"/>
          </p:cNvCxnSpPr>
          <p:nvPr/>
        </p:nvCxnSpPr>
        <p:spPr>
          <a:xfrm rot="10800000">
            <a:off x="11207725" y="1976412"/>
            <a:ext cx="2037000" cy="1062900"/>
          </a:xfrm>
          <a:prstGeom prst="straightConnector1">
            <a:avLst/>
          </a:prstGeom>
          <a:noFill/>
          <a:ln cap="rnd" cmpd="sng" w="63500">
            <a:solidFill>
              <a:schemeClr val="lt1"/>
            </a:solidFill>
            <a:prstDash val="solid"/>
            <a:miter/>
            <a:headEnd len="med" w="med" type="stealth"/>
            <a:tailEnd len="med" w="med" type="none"/>
          </a:ln>
        </p:spPr>
      </p:cxnSp>
      <p:sp>
        <p:nvSpPr>
          <p:cNvPr id="246" name="Shape 246"/>
          <p:cNvSpPr txBox="1"/>
          <p:nvPr/>
        </p:nvSpPr>
        <p:spPr>
          <a:xfrm>
            <a:off x="12150725" y="5054600"/>
            <a:ext cx="10632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3600" u="none" cap="none" strike="noStrike">
                <a:solidFill>
                  <a:srgbClr val="FF9900"/>
                </a:solidFill>
                <a:latin typeface="Cabin"/>
                <a:ea typeface="Cabin"/>
                <a:cs typeface="Cabin"/>
                <a:sym typeface="Cabin"/>
              </a:rPr>
              <a:t>0</a:t>
            </a:r>
            <a:r>
              <a:rPr b="1" baseline="0" i="0" lang="en-US" sz="3600" u="none" cap="none" strike="noStrike">
                <a:solidFill>
                  <a:srgbClr val="FF9900"/>
                </a:solidFill>
                <a:latin typeface="Cabin"/>
                <a:ea typeface="Cabin"/>
                <a:cs typeface="Cabin"/>
                <a:sym typeface="Cabin"/>
              </a:rPr>
              <a:t>.</a:t>
            </a:r>
            <a:r>
              <a:rPr b="0" baseline="0" i="0" lang="en-US" sz="3600" u="none" cap="none" strike="noStrike">
                <a:solidFill>
                  <a:srgbClr val="FF9900"/>
                </a:solidFill>
                <a:latin typeface="Cabin"/>
                <a:ea typeface="Cabin"/>
                <a:cs typeface="Cabin"/>
                <a:sym typeface="Cabin"/>
              </a:rPr>
              <a:t>4</a:t>
            </a:r>
          </a:p>
        </p:txBody>
      </p:sp>
      <p:cxnSp>
        <p:nvCxnSpPr>
          <p:cNvPr id="247" name="Shape 247"/>
          <p:cNvCxnSpPr/>
          <p:nvPr/>
        </p:nvCxnSpPr>
        <p:spPr>
          <a:xfrm rot="10800000">
            <a:off x="8085136" y="4718049"/>
            <a:ext cx="2393950" cy="1857375"/>
          </a:xfrm>
          <a:prstGeom prst="straightConnector1">
            <a:avLst/>
          </a:prstGeom>
          <a:noFill/>
          <a:ln cap="rnd" cmpd="sng" w="63500">
            <a:solidFill>
              <a:srgbClr val="FF9900"/>
            </a:solidFill>
            <a:prstDash val="solid"/>
            <a:miter/>
            <a:headEnd len="med" w="med" type="stealth"/>
            <a:tailEnd len="med" w="med" type="none"/>
          </a:ln>
        </p:spPr>
      </p:cxnSp>
      <p:cxnSp>
        <p:nvCxnSpPr>
          <p:cNvPr id="248" name="Shape 248"/>
          <p:cNvCxnSpPr/>
          <p:nvPr/>
        </p:nvCxnSpPr>
        <p:spPr>
          <a:xfrm rot="10800000">
            <a:off x="10115550" y="4579937"/>
            <a:ext cx="796924" cy="1873249"/>
          </a:xfrm>
          <a:prstGeom prst="straightConnector1">
            <a:avLst/>
          </a:prstGeom>
          <a:noFill/>
          <a:ln cap="rnd" cmpd="sng" w="63500">
            <a:solidFill>
              <a:srgbClr val="FF9900"/>
            </a:solidFill>
            <a:prstDash val="solid"/>
            <a:miter/>
            <a:headEnd len="med" w="med" type="stealth"/>
            <a:tailEnd len="med" w="med" type="none"/>
          </a:ln>
        </p:spPr>
      </p:cxnSp>
      <p:cxnSp>
        <p:nvCxnSpPr>
          <p:cNvPr id="249" name="Shape 249"/>
          <p:cNvCxnSpPr>
            <a:endCxn id="246" idx="2"/>
          </p:cNvCxnSpPr>
          <p:nvPr/>
        </p:nvCxnSpPr>
        <p:spPr>
          <a:xfrm flipH="1" rot="10800000">
            <a:off x="11555524" y="5676799"/>
            <a:ext cx="1126800" cy="811200"/>
          </a:xfrm>
          <a:prstGeom prst="straightConnector1">
            <a:avLst/>
          </a:prstGeom>
          <a:noFill/>
          <a:ln cap="rnd" cmpd="sng" w="63500">
            <a:solidFill>
              <a:srgbClr val="FF9900"/>
            </a:solidFill>
            <a:prstDash val="solid"/>
            <a:miter/>
            <a:headEnd len="med" w="med" type="stealth"/>
            <a:tailEnd len="med" w="med" type="none"/>
          </a:ln>
        </p:spPr>
      </p:cxnSp>
      <p:sp>
        <p:nvSpPr>
          <p:cNvPr id="250" name="Shape 250"/>
          <p:cNvSpPr txBox="1"/>
          <p:nvPr/>
        </p:nvSpPr>
        <p:spPr>
          <a:xfrm>
            <a:off x="10115550" y="6575425"/>
            <a:ext cx="17328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3600" u="none" cap="none" strike="noStrike">
                <a:solidFill>
                  <a:srgbClr val="FF9900"/>
                </a:solidFill>
                <a:latin typeface="Cabin"/>
                <a:ea typeface="Cabin"/>
                <a:cs typeface="Cabin"/>
                <a:sym typeface="Cabin"/>
              </a:rPr>
              <a:t>0</a:t>
            </a:r>
            <a:r>
              <a:rPr b="1" baseline="0" i="0" lang="en-US" sz="3600" u="none" cap="none" strike="noStrike">
                <a:solidFill>
                  <a:srgbClr val="FF9900"/>
                </a:solidFill>
                <a:latin typeface="Cabin"/>
                <a:ea typeface="Cabin"/>
                <a:cs typeface="Cabin"/>
                <a:sym typeface="Cabin"/>
              </a:rPr>
              <a:t>.</a:t>
            </a:r>
            <a:r>
              <a:rPr b="0" baseline="0" i="0" lang="en-US" sz="3600" u="none" cap="none" strike="noStrike">
                <a:solidFill>
                  <a:srgbClr val="FF9900"/>
                </a:solidFill>
                <a:latin typeface="Cabin"/>
                <a:ea typeface="Cabin"/>
                <a:cs typeface="Cabin"/>
                <a:sym typeface="Cabin"/>
              </a:rPr>
              <a:t>936</a:t>
            </a:r>
          </a:p>
        </p:txBody>
      </p:sp>
      <p:cxnSp>
        <p:nvCxnSpPr>
          <p:cNvPr id="251" name="Shape 251"/>
          <p:cNvCxnSpPr/>
          <p:nvPr/>
        </p:nvCxnSpPr>
        <p:spPr>
          <a:xfrm flipH="1" rot="10800000">
            <a:off x="13166725" y="4580012"/>
            <a:ext cx="485699" cy="485699"/>
          </a:xfrm>
          <a:prstGeom prst="straightConnector1">
            <a:avLst/>
          </a:prstGeom>
          <a:noFill/>
          <a:ln cap="rnd" cmpd="sng" w="63500">
            <a:solidFill>
              <a:srgbClr val="FF9900"/>
            </a:solidFill>
            <a:prstDash val="solid"/>
            <a:miter/>
            <a:headEnd len="med" w="med" type="stealth"/>
            <a:tailEnd len="med" w="med" type="none"/>
          </a:ln>
        </p:spPr>
      </p:cxnSp>
      <p:cxnSp>
        <p:nvCxnSpPr>
          <p:cNvPr id="252" name="Shape 252"/>
          <p:cNvCxnSpPr/>
          <p:nvPr/>
        </p:nvCxnSpPr>
        <p:spPr>
          <a:xfrm rot="10800000">
            <a:off x="11902974" y="4457799"/>
            <a:ext cx="520800" cy="660300"/>
          </a:xfrm>
          <a:prstGeom prst="straightConnector1">
            <a:avLst/>
          </a:prstGeom>
          <a:noFill/>
          <a:ln cap="rnd" cmpd="sng" w="63500">
            <a:solidFill>
              <a:srgbClr val="FF9900"/>
            </a:solidFill>
            <a:prstDash val="solid"/>
            <a:miter/>
            <a:headEnd len="med" w="med" type="stealth"/>
            <a:tailEnd len="med" w="med" type="none"/>
          </a:ln>
        </p:spPr>
      </p:cxnSp>
      <p:sp>
        <p:nvSpPr>
          <p:cNvPr id="253" name="Shape 253"/>
          <p:cNvSpPr txBox="1"/>
          <p:nvPr/>
        </p:nvSpPr>
        <p:spPr>
          <a:xfrm>
            <a:off x="581025" y="1085850"/>
            <a:ext cx="6578599" cy="1143000"/>
          </a:xfrm>
          <a:prstGeom prst="rect">
            <a:avLst/>
          </a:prstGeom>
          <a:noFill/>
          <a:ln>
            <a:noFill/>
          </a:ln>
        </p:spPr>
        <p:txBody>
          <a:bodyPr anchorCtr="0" anchor="ctr" bIns="0" lIns="0" rIns="0" tIns="0">
            <a:noAutofit/>
          </a:bodyPr>
          <a:lstStyle/>
          <a:p>
            <a:pPr indent="0" lvl="0" marL="0" marR="0" rtl="0">
              <a:lnSpc>
                <a:spcPct val="100000"/>
              </a:lnSpc>
              <a:spcBef>
                <a:spcPts val="0"/>
              </a:spcBef>
              <a:spcAft>
                <a:spcPts val="0"/>
              </a:spcAft>
              <a:buClr>
                <a:srgbClr val="00FF00"/>
              </a:buClr>
              <a:buSzPct val="25000"/>
              <a:buFont typeface="Cabin"/>
              <a:buNone/>
            </a:pPr>
            <a:r>
              <a:rPr b="0" baseline="0" i="0" lang="en-US" sz="3600" u="none" cap="none" strike="noStrike">
                <a:solidFill>
                  <a:srgbClr val="00FF00"/>
                </a:solidFill>
                <a:latin typeface="Cabin"/>
                <a:ea typeface="Cabin"/>
                <a:cs typeface="Cabin"/>
                <a:sym typeface="Cabin"/>
              </a:rPr>
              <a:t>A variable is a memory location used to store a value (</a:t>
            </a:r>
            <a:r>
              <a:rPr b="0" baseline="0" i="0" lang="en-US" sz="3600" u="none" cap="none" strike="noStrike">
                <a:solidFill>
                  <a:srgbClr val="FFFFFF"/>
                </a:solidFill>
                <a:latin typeface="Cabin"/>
                <a:ea typeface="Cabin"/>
                <a:cs typeface="Cabin"/>
                <a:sym typeface="Cabin"/>
              </a:rPr>
              <a:t>0.6</a:t>
            </a:r>
            <a:r>
              <a:rPr b="0" baseline="0" i="0" lang="en-US" sz="3600" u="none" cap="none" strike="noStrike">
                <a:solidFill>
                  <a:srgbClr val="00FF00"/>
                </a:solidFill>
                <a:latin typeface="Cabin"/>
                <a:ea typeface="Cabin"/>
                <a:cs typeface="Cabin"/>
                <a:sym typeface="Cabin"/>
              </a:rPr>
              <a: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lank">
  <a:themeElements>
    <a:clrScheme name="">
      <a:dk1>
        <a:srgbClr val="808080"/>
      </a:dk1>
      <a:lt1>
        <a:srgbClr val="FFFFFF"/>
      </a:lt1>
      <a:dk2>
        <a:srgbClr val="000000"/>
      </a:dk2>
      <a:lt2>
        <a:srgbClr val="000000"/>
      </a:lt2>
      <a:accent1>
        <a:srgbClr val="00FF00"/>
      </a:accent1>
      <a:accent2>
        <a:srgbClr val="333399"/>
      </a:accent2>
      <a:accent3>
        <a:srgbClr val="AAAAAA"/>
      </a:accent3>
      <a:accent4>
        <a:srgbClr val="DADADA"/>
      </a:accent4>
      <a:accent5>
        <a:srgbClr val="AA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FF"/>
      </a:accent1>
      <a:accent2>
        <a:srgbClr val="333399"/>
      </a:accent2>
      <a:accent3>
        <a:srgbClr val="AAAAAA"/>
      </a:accent3>
      <a:accent4>
        <a:srgbClr val="DADADA"/>
      </a:accent4>
      <a:accent5>
        <a:srgbClr val="FFFF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Title &amp; Bullets">
  <a:themeElements>
    <a:clrScheme name="">
      <a:dk1>
        <a:srgbClr val="000000"/>
      </a:dk1>
      <a:lt1>
        <a:srgbClr val="FFFFFF"/>
      </a:lt1>
      <a:dk2>
        <a:srgbClr val="000000"/>
      </a:dk2>
      <a:lt2>
        <a:srgbClr val="000000"/>
      </a:lt2>
      <a:accent1>
        <a:srgbClr val="00FF00"/>
      </a:accent1>
      <a:accent2>
        <a:srgbClr val="333399"/>
      </a:accent2>
      <a:accent3>
        <a:srgbClr val="AAAAAA"/>
      </a:accent3>
      <a:accent4>
        <a:srgbClr val="DADADA"/>
      </a:accent4>
      <a:accent5>
        <a:srgbClr val="AA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