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32685F-BD6B-4F51-B12E-A71DA9A4C7C6}">
  <a:tblStyle styleId="{E732685F-BD6B-4F51-B12E-A71DA9A4C7C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baseline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4" name="Shape 46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476" name="Shape 47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7" name="Shape 47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478" name="Shape 47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2" name="Shape 482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1" name="Shape 49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4" name="Shape 56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9" name="Shape 56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576" name="Shape 57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7" name="Shape 57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578" name="Shape 57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2" name="Shape 58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1" name="Shape 59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6" name="Shape 6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1" name="Shape 6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28" name="Shape 6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9" name="Shape 6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30" name="Shape 6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4" name="Shape 63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43" name="Shape 6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2" name="Shape 66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7" name="Shape 66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4" name="Shape 67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5" name="Shape 67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6" name="Shape 67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0" name="Shape 68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9" name="Shape 68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00.png"/><Relationship Id="rId7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212" name="Shape 212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215" name="Shape 215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>
            <a:endCxn id="211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237" name="Shape 237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39" name="Shape 239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2" name="Shape 242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47" name="Shape 247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8" name="Shape 248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9" name="Shape 249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250" name="Shape 250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0" i="0" sz="3000" u="none" cap="none" strike="noStrik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60" name="Shape 260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2" name="Shape 262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9" name="Shape 269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270" name="Shape 270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84" name="Shape 284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6" name="Shape 286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7" name="Shape 287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1" name="Shape 291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292" name="Shape 292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4" name="Shape 294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95" name="Shape 295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7" name="Shape 297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8" name="Shape 298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308" name="Shape 308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10" name="Shape 310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14" name="Shape 314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7" name="Shape 317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18" name="Shape 318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1" name="Shape 321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5" name="Shape 325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26" name="Shape 326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34" name="Shape 334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7" name="Shape 337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38" name="Shape 338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2" name="Shape 342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343" name="Shape 343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4" name="Shape 344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45" name="Shape 345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47" name="Shape 347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53" name="Shape 353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4" name="Shape 354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61" name="Shape 361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63" name="Shape 363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4" name="Shape 364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5" name="Shape 365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8" name="Shape 368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9" name="Shape 369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72" name="Shape 372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5" name="Shape 375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9" name="Shape 379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80" name="Shape 380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1" name="Shape 381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82" name="Shape 382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9" name="Shape 389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2" name="Shape 392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3" name="Shape 393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95" name="Shape 395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398" name="Shape 398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00" name="Shape 400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7" name="Shape 407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08" name="Shape 408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9" name="Shape 409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10" name="Shape 410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&lt; 10: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'Finis'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96" name="Shape 96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98" name="Shape 98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99" name="Shape 99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5" name="Shape 105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108" name="Shape 108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9" name="Shape 109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13" name="Shape 113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try / except Structure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447" name="Shape 447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8" name="Shape 448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Software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1" name="Shape 501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4" name="Shape 504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506" name="Shape 506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507" name="Shape 5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8" name="Shape 508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516" name="Shape 516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7" name="Shape 517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518" name="Shape 518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527" name="Shape 527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5" name="Shape 535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536" name="Shape 536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539" name="Shape 539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540" name="Shape 540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541" name="Shape 541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542" name="Shape 542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 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ask a question and produce a Yes or No result which we use to control program flow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evaluate to - True / False - Yes / No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{E732685F-BD6B-4F51-B12E-A71DA9A4C7C6}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300" u="none">
                          <a:solidFill>
                            <a:srgbClr val="FFFF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if: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else:</a:t>
            </a:r>
          </a:p>
        </p:txBody>
      </p:sp>
      <p:sp>
        <p:nvSpPr>
          <p:cNvPr id="647" name="Shape 647"/>
          <p:cNvSpPr txBox="1"/>
          <p:nvPr>
            <p:ph idx="2" type="body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xcept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compensate for errors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3" name="Shape 6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Shape 69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CCCCCC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134" name="Shape 134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cap="rnd" cmpd="sng" w="76200">
            <a:solidFill>
              <a:srgbClr val="CCCCCC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aseline="0"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45" name="Shape 145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146" name="Shape 146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50" name="Shape 150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155" name="Shape 155"/>
          <p:cNvCxnSpPr>
            <a:endCxn id="154" idx="2"/>
          </p:cNvCxnSpPr>
          <p:nvPr/>
        </p:nvCxnSpPr>
        <p:spPr>
          <a:xfrm flipH="1" rot="10800000">
            <a:off x="14163049" y="3797399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 flipH="1" rot="10800000">
            <a:off x="14163050" y="4940037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 flipH="1" rot="10800000">
            <a:off x="14171287" y="6006474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Reduce indent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1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level of the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Blank lines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ignored - they do not affect 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0" baseline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Turn </a:t>
            </a:r>
            <a:r>
              <a:rPr b="0" baseline="0" i="0" lang="en-US" sz="7600" u="sng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Off</a:t>
            </a:r>
            <a:r>
              <a:rPr b="0" baseline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 Tabs!!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indent="-1424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1424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after if or for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t/>
            </a:r>
            <a:endParaRPr sz="120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decrease </a:t>
            </a:r>
            <a:r>
              <a:rPr b="0" baseline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to indicate end of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